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  <p:sldMasterId id="2147483679" r:id="rId5"/>
  </p:sldMasterIdLst>
  <p:notesMasterIdLst>
    <p:notesMasterId r:id="rId14"/>
  </p:notesMasterIdLst>
  <p:sldIdLst>
    <p:sldId id="674" r:id="rId6"/>
    <p:sldId id="670" r:id="rId7"/>
    <p:sldId id="675" r:id="rId8"/>
    <p:sldId id="655" r:id="rId9"/>
    <p:sldId id="672" r:id="rId10"/>
    <p:sldId id="673" r:id="rId11"/>
    <p:sldId id="677" r:id="rId12"/>
    <p:sldId id="676" r:id="rId13"/>
  </p:sldIdLst>
  <p:sldSz cx="12192000" cy="6858000"/>
  <p:notesSz cx="9926638" cy="1435576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tan Rai" initials="CR" lastIdx="0" clrIdx="0">
    <p:extLst>
      <p:ext uri="{19B8F6BF-5375-455C-9EA6-DF929625EA0E}">
        <p15:presenceInfo xmlns:p15="http://schemas.microsoft.com/office/powerpoint/2012/main" userId="S::chetan.rai@boots.co.uk::73c9f59c-b1fe-439a-836f-a201a27323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AC805-5AE0-446E-848A-8A002C8270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17F4E6-51ED-4B43-8CCF-D811EC143DB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>
              <a:solidFill>
                <a:schemeClr val="bg1"/>
              </a:solidFill>
              <a:latin typeface="Boots Sharp" panose="00000500000000000000" pitchFamily="50" charset="0"/>
            </a:rPr>
            <a:t>1</a:t>
          </a:r>
        </a:p>
      </dgm:t>
    </dgm:pt>
    <dgm:pt modelId="{0488590F-26A9-4775-B9A6-C1C0DDED22E2}" type="parTrans" cxnId="{23859C62-A7E6-4C7B-99C6-3F17A9C5C647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9AE59D48-CD7C-4B6B-853F-8F0064C50FFC}" type="sibTrans" cxnId="{23859C62-A7E6-4C7B-99C6-3F17A9C5C647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36779447-3D47-4363-8F83-9AB160F4B9EE}">
      <dgm:prSet phldrT="[Text]" custT="1"/>
      <dgm:spPr/>
      <dgm:t>
        <a:bodyPr/>
        <a:lstStyle/>
        <a:p>
          <a:endParaRPr lang="en-GB" sz="1800" kern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B3DDF171-0683-4A67-89A8-3010F40582B2}" type="parTrans" cxnId="{053842A8-60B4-4F1A-9054-005DA1C24C61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A46F77E4-28FC-4F62-9761-2D3F225A0A38}" type="sibTrans" cxnId="{053842A8-60B4-4F1A-9054-005DA1C24C61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ED3C58D1-4599-462C-B2FF-DD21A715AC0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800">
              <a:solidFill>
                <a:schemeClr val="bg1"/>
              </a:solidFill>
              <a:latin typeface="Boots Sharp" panose="00000500000000000000" pitchFamily="50" charset="0"/>
            </a:rPr>
            <a:t>2</a:t>
          </a:r>
        </a:p>
      </dgm:t>
    </dgm:pt>
    <dgm:pt modelId="{4C990691-8702-4F1E-9606-5FEF668A0819}" type="parTrans" cxnId="{44F95D19-5F35-466F-9F82-3E93C4B80C29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3F7A32CE-4142-4AF8-B19C-829EABE349E3}" type="sibTrans" cxnId="{44F95D19-5F35-466F-9F82-3E93C4B80C29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B206C161-2478-4A9B-B479-BC18356A3968}">
      <dgm:prSet phldrT="[Text]" custT="1"/>
      <dgm:spPr/>
      <dgm:t>
        <a:bodyPr/>
        <a:lstStyle/>
        <a:p>
          <a:r>
            <a:rPr lang="en-GB" sz="1600">
              <a:solidFill>
                <a:srgbClr val="002060"/>
              </a:solidFill>
              <a:latin typeface="Boots Sharp" panose="00000500000000000000" pitchFamily="50" charset="0"/>
            </a:rPr>
            <a:t>Updated patient safety report, learning &amp; actions </a:t>
          </a:r>
          <a:r>
            <a:rPr lang="en-GB" sz="1200">
              <a:solidFill>
                <a:srgbClr val="002060"/>
              </a:solidFill>
              <a:latin typeface="Boots Sharp" panose="00000500000000000000" pitchFamily="50" charset="0"/>
            </a:rPr>
            <a:t> </a:t>
          </a:r>
          <a:endParaRPr lang="en-GB" sz="18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2B38B83D-41A6-4A97-A243-0995B2301D87}" type="parTrans" cxnId="{A887BC95-2B0C-40F5-9FB2-DB8C629E4E98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9AC010D8-1220-4EFF-AB58-3EDC506BEFAF}" type="sibTrans" cxnId="{A887BC95-2B0C-40F5-9FB2-DB8C629E4E98}">
      <dgm:prSet/>
      <dgm:spPr/>
      <dgm:t>
        <a:bodyPr/>
        <a:lstStyle/>
        <a:p>
          <a:endParaRPr lang="en-GB" sz="12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53A71ECF-3B05-4DF6-A417-E2A1BB27931B}">
      <dgm:prSet phldrT="[Text]" custT="1"/>
      <dgm:spPr/>
      <dgm:t>
        <a:bodyPr/>
        <a:lstStyle/>
        <a:p>
          <a:r>
            <a:rPr lang="en-GB" sz="1600" kern="1200">
              <a:solidFill>
                <a:srgbClr val="002060"/>
              </a:solidFill>
              <a:latin typeface="Boots Sharp" panose="00000500000000000000" pitchFamily="50" charset="0"/>
              <a:ea typeface="+mn-ea"/>
              <a:cs typeface="+mn-cs"/>
            </a:rPr>
            <a:t>20 NMS between 1 April 2022 and 31 March 2023, which must be claimed for by 5 April 2023</a:t>
          </a:r>
        </a:p>
      </dgm:t>
    </dgm:pt>
    <dgm:pt modelId="{B66AE793-FAD7-4F7D-9954-031941143E1D}" type="parTrans" cxnId="{F1C35290-10AB-421C-8607-C8C5951C7275}">
      <dgm:prSet/>
      <dgm:spPr/>
      <dgm:t>
        <a:bodyPr/>
        <a:lstStyle/>
        <a:p>
          <a:endParaRPr lang="en-GB"/>
        </a:p>
      </dgm:t>
    </dgm:pt>
    <dgm:pt modelId="{B10C60D5-2C87-4696-A811-35BB3451A133}" type="sibTrans" cxnId="{F1C35290-10AB-421C-8607-C8C5951C7275}">
      <dgm:prSet/>
      <dgm:spPr/>
      <dgm:t>
        <a:bodyPr/>
        <a:lstStyle/>
        <a:p>
          <a:endParaRPr lang="en-GB"/>
        </a:p>
      </dgm:t>
    </dgm:pt>
    <dgm:pt modelId="{100E3BB2-EEA9-4637-BB4B-BD06A251BDD4}" type="pres">
      <dgm:prSet presAssocID="{548AC805-5AE0-446E-848A-8A002C82705C}" presName="linearFlow" presStyleCnt="0">
        <dgm:presLayoutVars>
          <dgm:dir/>
          <dgm:animLvl val="lvl"/>
          <dgm:resizeHandles val="exact"/>
        </dgm:presLayoutVars>
      </dgm:prSet>
      <dgm:spPr/>
    </dgm:pt>
    <dgm:pt modelId="{D3B57C73-4CC8-48DF-9B62-FDFC8B6497A0}" type="pres">
      <dgm:prSet presAssocID="{0D17F4E6-51ED-4B43-8CCF-D811EC143DBB}" presName="composite" presStyleCnt="0"/>
      <dgm:spPr/>
    </dgm:pt>
    <dgm:pt modelId="{7350FF8B-1593-453C-A768-FB451CF16073}" type="pres">
      <dgm:prSet presAssocID="{0D17F4E6-51ED-4B43-8CCF-D811EC143DB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A46BB56-6C02-4570-9F65-8FB9F16BBEC9}" type="pres">
      <dgm:prSet presAssocID="{0D17F4E6-51ED-4B43-8CCF-D811EC143DBB}" presName="descendantText" presStyleLbl="alignAcc1" presStyleIdx="0" presStyleCnt="2">
        <dgm:presLayoutVars>
          <dgm:bulletEnabled val="1"/>
        </dgm:presLayoutVars>
      </dgm:prSet>
      <dgm:spPr/>
    </dgm:pt>
    <dgm:pt modelId="{0F768A56-DE81-453D-97D6-17ED373B6B73}" type="pres">
      <dgm:prSet presAssocID="{9AE59D48-CD7C-4B6B-853F-8F0064C50FFC}" presName="sp" presStyleCnt="0"/>
      <dgm:spPr/>
    </dgm:pt>
    <dgm:pt modelId="{650A4EE4-E928-4067-9136-F8C027DAB204}" type="pres">
      <dgm:prSet presAssocID="{ED3C58D1-4599-462C-B2FF-DD21A715AC01}" presName="composite" presStyleCnt="0"/>
      <dgm:spPr/>
    </dgm:pt>
    <dgm:pt modelId="{43A230FF-9083-4740-88AE-7B21517BF929}" type="pres">
      <dgm:prSet presAssocID="{ED3C58D1-4599-462C-B2FF-DD21A715AC0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7C190A61-A9A8-4FF6-9EB5-C0C778089788}" type="pres">
      <dgm:prSet presAssocID="{ED3C58D1-4599-462C-B2FF-DD21A715AC0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5261D00-FE99-461F-9A05-BD115747594F}" type="presOf" srcId="{ED3C58D1-4599-462C-B2FF-DD21A715AC01}" destId="{43A230FF-9083-4740-88AE-7B21517BF929}" srcOrd="0" destOrd="0" presId="urn:microsoft.com/office/officeart/2005/8/layout/chevron2"/>
    <dgm:cxn modelId="{44F95D19-5F35-466F-9F82-3E93C4B80C29}" srcId="{548AC805-5AE0-446E-848A-8A002C82705C}" destId="{ED3C58D1-4599-462C-B2FF-DD21A715AC01}" srcOrd="1" destOrd="0" parTransId="{4C990691-8702-4F1E-9606-5FEF668A0819}" sibTransId="{3F7A32CE-4142-4AF8-B19C-829EABE349E3}"/>
    <dgm:cxn modelId="{0F804233-6989-4742-BFA8-84DCB5D1CFE6}" type="presOf" srcId="{0D17F4E6-51ED-4B43-8CCF-D811EC143DBB}" destId="{7350FF8B-1593-453C-A768-FB451CF16073}" srcOrd="0" destOrd="0" presId="urn:microsoft.com/office/officeart/2005/8/layout/chevron2"/>
    <dgm:cxn modelId="{23859C62-A7E6-4C7B-99C6-3F17A9C5C647}" srcId="{548AC805-5AE0-446E-848A-8A002C82705C}" destId="{0D17F4E6-51ED-4B43-8CCF-D811EC143DBB}" srcOrd="0" destOrd="0" parTransId="{0488590F-26A9-4775-B9A6-C1C0DDED22E2}" sibTransId="{9AE59D48-CD7C-4B6B-853F-8F0064C50FFC}"/>
    <dgm:cxn modelId="{1AD9A069-7F9E-4A43-943C-04DAD46E68E6}" type="presOf" srcId="{36779447-3D47-4363-8F83-9AB160F4B9EE}" destId="{4A46BB56-6C02-4570-9F65-8FB9F16BBEC9}" srcOrd="0" destOrd="0" presId="urn:microsoft.com/office/officeart/2005/8/layout/chevron2"/>
    <dgm:cxn modelId="{F1C35290-10AB-421C-8607-C8C5951C7275}" srcId="{0D17F4E6-51ED-4B43-8CCF-D811EC143DBB}" destId="{53A71ECF-3B05-4DF6-A417-E2A1BB27931B}" srcOrd="1" destOrd="0" parTransId="{B66AE793-FAD7-4F7D-9954-031941143E1D}" sibTransId="{B10C60D5-2C87-4696-A811-35BB3451A133}"/>
    <dgm:cxn modelId="{06727B95-A9D1-4ED9-A151-E526930056D0}" type="presOf" srcId="{B206C161-2478-4A9B-B479-BC18356A3968}" destId="{7C190A61-A9A8-4FF6-9EB5-C0C778089788}" srcOrd="0" destOrd="0" presId="urn:microsoft.com/office/officeart/2005/8/layout/chevron2"/>
    <dgm:cxn modelId="{A887BC95-2B0C-40F5-9FB2-DB8C629E4E98}" srcId="{ED3C58D1-4599-462C-B2FF-DD21A715AC01}" destId="{B206C161-2478-4A9B-B479-BC18356A3968}" srcOrd="0" destOrd="0" parTransId="{2B38B83D-41A6-4A97-A243-0995B2301D87}" sibTransId="{9AC010D8-1220-4EFF-AB58-3EDC506BEFAF}"/>
    <dgm:cxn modelId="{053842A8-60B4-4F1A-9054-005DA1C24C61}" srcId="{0D17F4E6-51ED-4B43-8CCF-D811EC143DBB}" destId="{36779447-3D47-4363-8F83-9AB160F4B9EE}" srcOrd="0" destOrd="0" parTransId="{B3DDF171-0683-4A67-89A8-3010F40582B2}" sibTransId="{A46F77E4-28FC-4F62-9761-2D3F225A0A38}"/>
    <dgm:cxn modelId="{36FDDCDB-AD0E-4123-9AC8-98DB616E2346}" type="presOf" srcId="{548AC805-5AE0-446E-848A-8A002C82705C}" destId="{100E3BB2-EEA9-4637-BB4B-BD06A251BDD4}" srcOrd="0" destOrd="0" presId="urn:microsoft.com/office/officeart/2005/8/layout/chevron2"/>
    <dgm:cxn modelId="{1E1F3EF7-33B4-4169-AC5A-7191D51D9847}" type="presOf" srcId="{53A71ECF-3B05-4DF6-A417-E2A1BB27931B}" destId="{4A46BB56-6C02-4570-9F65-8FB9F16BBEC9}" srcOrd="0" destOrd="1" presId="urn:microsoft.com/office/officeart/2005/8/layout/chevron2"/>
    <dgm:cxn modelId="{40BEE086-D309-4D97-973F-7F571F47342A}" type="presParOf" srcId="{100E3BB2-EEA9-4637-BB4B-BD06A251BDD4}" destId="{D3B57C73-4CC8-48DF-9B62-FDFC8B6497A0}" srcOrd="0" destOrd="0" presId="urn:microsoft.com/office/officeart/2005/8/layout/chevron2"/>
    <dgm:cxn modelId="{883FEC9E-D087-45F7-8532-9A6EB510A43F}" type="presParOf" srcId="{D3B57C73-4CC8-48DF-9B62-FDFC8B6497A0}" destId="{7350FF8B-1593-453C-A768-FB451CF16073}" srcOrd="0" destOrd="0" presId="urn:microsoft.com/office/officeart/2005/8/layout/chevron2"/>
    <dgm:cxn modelId="{85DD8512-1B71-46A3-AEB8-6409BDDF1F22}" type="presParOf" srcId="{D3B57C73-4CC8-48DF-9B62-FDFC8B6497A0}" destId="{4A46BB56-6C02-4570-9F65-8FB9F16BBEC9}" srcOrd="1" destOrd="0" presId="urn:microsoft.com/office/officeart/2005/8/layout/chevron2"/>
    <dgm:cxn modelId="{970FCDB5-10A4-4D40-BB74-569C80C4D419}" type="presParOf" srcId="{100E3BB2-EEA9-4637-BB4B-BD06A251BDD4}" destId="{0F768A56-DE81-453D-97D6-17ED373B6B73}" srcOrd="1" destOrd="0" presId="urn:microsoft.com/office/officeart/2005/8/layout/chevron2"/>
    <dgm:cxn modelId="{A81BF5F5-D435-4B8E-A8BB-4A9032E1D848}" type="presParOf" srcId="{100E3BB2-EEA9-4637-BB4B-BD06A251BDD4}" destId="{650A4EE4-E928-4067-9136-F8C027DAB204}" srcOrd="2" destOrd="0" presId="urn:microsoft.com/office/officeart/2005/8/layout/chevron2"/>
    <dgm:cxn modelId="{46DF6B25-2285-4657-AC82-CA3EC7E80C15}" type="presParOf" srcId="{650A4EE4-E928-4067-9136-F8C027DAB204}" destId="{43A230FF-9083-4740-88AE-7B21517BF929}" srcOrd="0" destOrd="0" presId="urn:microsoft.com/office/officeart/2005/8/layout/chevron2"/>
    <dgm:cxn modelId="{C2FD80BF-8DE8-4101-875F-472DF7674C62}" type="presParOf" srcId="{650A4EE4-E928-4067-9136-F8C027DAB204}" destId="{7C190A61-A9A8-4FF6-9EB5-C0C7780897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AC805-5AE0-446E-848A-8A002C8270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D17F4E6-51ED-4B43-8CCF-D811EC143DB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1</a:t>
          </a:r>
        </a:p>
      </dgm:t>
    </dgm:pt>
    <dgm:pt modelId="{0488590F-26A9-4775-B9A6-C1C0DDED22E2}" type="parTrans" cxnId="{23859C62-A7E6-4C7B-99C6-3F17A9C5C647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9AE59D48-CD7C-4B6B-853F-8F0064C50FFC}" type="sibTrans" cxnId="{23859C62-A7E6-4C7B-99C6-3F17A9C5C647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36779447-3D47-4363-8F83-9AB160F4B9EE}">
      <dgm:prSet phldrT="[Text]" custT="1"/>
      <dgm:spPr/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Risk Review </a:t>
          </a:r>
        </a:p>
      </dgm:t>
    </dgm:pt>
    <dgm:pt modelId="{B3DDF171-0683-4A67-89A8-3010F40582B2}" type="parTrans" cxnId="{053842A8-60B4-4F1A-9054-005DA1C24C61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A46F77E4-28FC-4F62-9761-2D3F225A0A38}" type="sibTrans" cxnId="{053842A8-60B4-4F1A-9054-005DA1C24C61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ED3C58D1-4599-462C-B2FF-DD21A715AC0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2</a:t>
          </a:r>
        </a:p>
      </dgm:t>
    </dgm:pt>
    <dgm:pt modelId="{4C990691-8702-4F1E-9606-5FEF668A0819}" type="parTrans" cxnId="{44F95D19-5F35-466F-9F82-3E93C4B80C29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3F7A32CE-4142-4AF8-B19C-829EABE349E3}" type="sibTrans" cxnId="{44F95D19-5F35-466F-9F82-3E93C4B80C29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B206C161-2478-4A9B-B479-BC18356A3968}">
      <dgm:prSet phldrT="[Text]" custT="1"/>
      <dgm:spPr/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Access to palliative and end of life care  </a:t>
          </a:r>
        </a:p>
      </dgm:t>
    </dgm:pt>
    <dgm:pt modelId="{2B38B83D-41A6-4A97-A243-0995B2301D87}" type="parTrans" cxnId="{A887BC95-2B0C-40F5-9FB2-DB8C629E4E98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9AC010D8-1220-4EFF-AB58-3EDC506BEFAF}" type="sibTrans" cxnId="{A887BC95-2B0C-40F5-9FB2-DB8C629E4E98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CD0D7E85-0CCD-4828-AFBF-9CDFAD944CE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3</a:t>
          </a:r>
        </a:p>
      </dgm:t>
    </dgm:pt>
    <dgm:pt modelId="{3A6DFCE0-49AF-460D-BE44-BB23144404A2}" type="parTrans" cxnId="{6785F021-3326-486A-92B7-52218EFCB849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EC74446D-C8DC-4272-B3A0-C6EF81B2DD04}" type="sibTrans" cxnId="{6785F021-3326-486A-92B7-52218EFCB849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A884C6CD-8875-4CD1-8AF5-6276B5F3076E}">
      <dgm:prSet phldrT="[Text]" custT="1"/>
      <dgm:spPr/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Safeguarding level 3 </a:t>
          </a:r>
        </a:p>
      </dgm:t>
    </dgm:pt>
    <dgm:pt modelId="{EE541F67-BEA9-4873-8B17-87499DE63564}" type="parTrans" cxnId="{A1372C01-20EA-4995-830F-A87B43624838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FC00925A-1979-4843-B663-84D39CB2AD5B}" type="sibTrans" cxnId="{A1372C01-20EA-4995-830F-A87B43624838}">
      <dgm:prSet/>
      <dgm:spPr/>
      <dgm:t>
        <a:bodyPr/>
        <a:lstStyle/>
        <a:p>
          <a:endParaRPr lang="en-GB" sz="2000">
            <a:solidFill>
              <a:srgbClr val="002060"/>
            </a:solidFill>
            <a:latin typeface="Boots Sharp" panose="00000500000000000000" pitchFamily="50" charset="0"/>
          </a:endParaRPr>
        </a:p>
      </dgm:t>
    </dgm:pt>
    <dgm:pt modelId="{9E382F24-736D-4494-B302-C8D37F7CFE8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4</a:t>
          </a:r>
        </a:p>
      </dgm:t>
    </dgm:pt>
    <dgm:pt modelId="{231B8624-E485-4D89-A0F5-19F3C17A11F0}" type="parTrans" cxnId="{C6ED546E-ABBE-47D4-851F-D34924F8DFF4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29822457-462C-4D16-AB2B-9AAFAB732CD1}" type="sibTrans" cxnId="{C6ED546E-ABBE-47D4-851F-D34924F8DFF4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81053E3F-B1CA-42A7-9E10-94EEBFEDA9D0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5</a:t>
          </a:r>
        </a:p>
      </dgm:t>
    </dgm:pt>
    <dgm:pt modelId="{9E24ED95-00FB-4FBC-A643-D33B4066C432}" type="parTrans" cxnId="{0687806C-A874-4852-B5B7-17BC7B7A7428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0AEB7AAD-DC05-4722-94ED-4C83645A7A43}" type="sibTrans" cxnId="{0687806C-A874-4852-B5B7-17BC7B7A7428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9EABEB20-956D-4439-8465-3F1CDE75F42E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6</a:t>
          </a:r>
        </a:p>
      </dgm:t>
    </dgm:pt>
    <dgm:pt modelId="{1E47170E-9636-45A2-A301-119FFC374AD2}" type="parTrans" cxnId="{085CC4D7-93C5-4B10-84F8-FAAEC88885FD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1DEB1AF8-E1AD-47EB-9FEC-8CE366539AAF}" type="sibTrans" cxnId="{085CC4D7-93C5-4B10-84F8-FAAEC88885FD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1269DAF2-8FA7-4446-A3C2-3EB9AB1E584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7</a:t>
          </a:r>
        </a:p>
      </dgm:t>
    </dgm:pt>
    <dgm:pt modelId="{E91ECBB1-A5E6-4E5B-A864-4CFF4ABB5E18}" type="parTrans" cxnId="{378CE3DA-42C4-4EA2-A140-25333DBC224D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317C593D-5021-4045-BACB-31EF900F8106}" type="sibTrans" cxnId="{378CE3DA-42C4-4EA2-A140-25333DBC224D}">
      <dgm:prSet/>
      <dgm:spPr/>
      <dgm:t>
        <a:bodyPr/>
        <a:lstStyle/>
        <a:p>
          <a:endParaRPr lang="en-GB" sz="2000">
            <a:solidFill>
              <a:srgbClr val="002060"/>
            </a:solidFill>
          </a:endParaRPr>
        </a:p>
      </dgm:t>
    </dgm:pt>
    <dgm:pt modelId="{B8DDB7E3-13C6-4133-BB27-A0E1328A0D59}">
      <dgm:prSet phldrT="[Text]" custT="1"/>
      <dgm:spPr/>
      <dgm:t>
        <a:bodyPr/>
        <a:lstStyle/>
        <a:p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  <a:ea typeface="+mn-ea"/>
              <a:cs typeface="+mn-cs"/>
            </a:rPr>
            <a:t>Domestic abuse prevention </a:t>
          </a:r>
        </a:p>
      </dgm:t>
    </dgm:pt>
    <dgm:pt modelId="{B214FE6F-99B7-4F10-A0D6-355A5E9C8F8C}" type="parTrans" cxnId="{05A67588-AF72-4096-9161-39ED81E3FB1A}">
      <dgm:prSet/>
      <dgm:spPr/>
      <dgm:t>
        <a:bodyPr/>
        <a:lstStyle/>
        <a:p>
          <a:endParaRPr lang="en-GB" sz="2000"/>
        </a:p>
      </dgm:t>
    </dgm:pt>
    <dgm:pt modelId="{BF8F4C63-FA27-484C-B436-53E696065582}" type="sibTrans" cxnId="{05A67588-AF72-4096-9161-39ED81E3FB1A}">
      <dgm:prSet/>
      <dgm:spPr/>
      <dgm:t>
        <a:bodyPr/>
        <a:lstStyle/>
        <a:p>
          <a:endParaRPr lang="en-GB" sz="2000"/>
        </a:p>
      </dgm:t>
    </dgm:pt>
    <dgm:pt modelId="{252C975F-D50B-4F42-B80F-7B62D131F2EC}">
      <dgm:prSet phldrT="[Text]" custT="1"/>
      <dgm:spPr/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Respiratory </a:t>
          </a:r>
          <a:endParaRPr lang="en-GB" sz="2000"/>
        </a:p>
      </dgm:t>
    </dgm:pt>
    <dgm:pt modelId="{8FCFB92A-AA7B-46D8-8A1E-B2B3864FFF0E}" type="parTrans" cxnId="{413455AD-C2E2-4BD1-8B42-120088CACE55}">
      <dgm:prSet/>
      <dgm:spPr/>
      <dgm:t>
        <a:bodyPr/>
        <a:lstStyle/>
        <a:p>
          <a:endParaRPr lang="en-GB" sz="2000"/>
        </a:p>
      </dgm:t>
    </dgm:pt>
    <dgm:pt modelId="{163FED76-6FC6-4DB3-8B1B-F9FF93AA78AB}" type="sibTrans" cxnId="{413455AD-C2E2-4BD1-8B42-120088CACE55}">
      <dgm:prSet/>
      <dgm:spPr/>
      <dgm:t>
        <a:bodyPr/>
        <a:lstStyle/>
        <a:p>
          <a:endParaRPr lang="en-GB" sz="2000"/>
        </a:p>
      </dgm:t>
    </dgm:pt>
    <dgm:pt modelId="{BA227724-08B4-4312-8551-CBD788C1BFA5}">
      <dgm:prSet phldrT="[Text]" custT="1"/>
      <dgm:spPr/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Weight management </a:t>
          </a:r>
          <a:endParaRPr lang="en-GB" sz="2000"/>
        </a:p>
      </dgm:t>
    </dgm:pt>
    <dgm:pt modelId="{EADE2D92-EFEE-4830-B70A-652AA1533CFC}" type="parTrans" cxnId="{7AA297C4-F01D-4D25-8496-A2C0254B87C3}">
      <dgm:prSet/>
      <dgm:spPr/>
      <dgm:t>
        <a:bodyPr/>
        <a:lstStyle/>
        <a:p>
          <a:endParaRPr lang="en-GB" sz="2000"/>
        </a:p>
      </dgm:t>
    </dgm:pt>
    <dgm:pt modelId="{17F7D023-E064-4280-BC18-A537A8486C1F}" type="sibTrans" cxnId="{7AA297C4-F01D-4D25-8496-A2C0254B87C3}">
      <dgm:prSet/>
      <dgm:spPr/>
      <dgm:t>
        <a:bodyPr/>
        <a:lstStyle/>
        <a:p>
          <a:endParaRPr lang="en-GB" sz="2000"/>
        </a:p>
      </dgm:t>
    </dgm:pt>
    <dgm:pt modelId="{B4CB0234-078A-4EF8-90A6-CCAFDC80EAF6}">
      <dgm:prSet phldrT="[Text]" custT="1"/>
      <dgm:spPr/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Antimicrobial stewardship </a:t>
          </a:r>
          <a:endParaRPr lang="en-GB" sz="2000"/>
        </a:p>
      </dgm:t>
    </dgm:pt>
    <dgm:pt modelId="{D3841D7F-A140-46A4-8E30-6049587FE212}" type="parTrans" cxnId="{95D7B854-841F-4AB3-9734-ACEC818BAA16}">
      <dgm:prSet/>
      <dgm:spPr/>
      <dgm:t>
        <a:bodyPr/>
        <a:lstStyle/>
        <a:p>
          <a:endParaRPr lang="en-GB" sz="2000"/>
        </a:p>
      </dgm:t>
    </dgm:pt>
    <dgm:pt modelId="{5DEC90A2-70A4-4A7E-88AA-FE962BD62E81}" type="sibTrans" cxnId="{95D7B854-841F-4AB3-9734-ACEC818BAA16}">
      <dgm:prSet/>
      <dgm:spPr/>
      <dgm:t>
        <a:bodyPr/>
        <a:lstStyle/>
        <a:p>
          <a:endParaRPr lang="en-GB" sz="2000"/>
        </a:p>
      </dgm:t>
    </dgm:pt>
    <dgm:pt modelId="{0C28B61F-FFF8-40DC-8994-1F5EF53BA5C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2000">
              <a:solidFill>
                <a:srgbClr val="002060"/>
              </a:solidFill>
              <a:latin typeface="Boots Sharp" panose="00000500000000000000" pitchFamily="50" charset="0"/>
            </a:rPr>
            <a:t>8 </a:t>
          </a:r>
        </a:p>
      </dgm:t>
    </dgm:pt>
    <dgm:pt modelId="{F92490FB-D06F-498F-8D23-71125DAD599D}" type="parTrans" cxnId="{19BDFD0C-FAD8-4D67-A72C-8820DC4ADB07}">
      <dgm:prSet/>
      <dgm:spPr/>
      <dgm:t>
        <a:bodyPr/>
        <a:lstStyle/>
        <a:p>
          <a:endParaRPr lang="en-GB" sz="2400"/>
        </a:p>
      </dgm:t>
    </dgm:pt>
    <dgm:pt modelId="{A170556E-3A3A-4A3B-8117-F4237E1FED14}" type="sibTrans" cxnId="{19BDFD0C-FAD8-4D67-A72C-8820DC4ADB07}">
      <dgm:prSet/>
      <dgm:spPr/>
      <dgm:t>
        <a:bodyPr/>
        <a:lstStyle/>
        <a:p>
          <a:endParaRPr lang="en-GB" sz="2400"/>
        </a:p>
      </dgm:t>
    </dgm:pt>
    <dgm:pt modelId="{825D2285-D9E5-48E6-8BC7-E4CB3CA30C87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  <a:ea typeface="+mn-ea"/>
              <a:cs typeface="+mn-cs"/>
            </a:rPr>
            <a:t>Cancer awareness training </a:t>
          </a:r>
        </a:p>
      </dgm:t>
    </dgm:pt>
    <dgm:pt modelId="{87041967-083F-43B4-88AD-6C1E7AD049DC}" type="parTrans" cxnId="{43D46522-7C79-4FE1-B547-714D0497EE08}">
      <dgm:prSet/>
      <dgm:spPr/>
      <dgm:t>
        <a:bodyPr/>
        <a:lstStyle/>
        <a:p>
          <a:endParaRPr lang="en-GB" sz="2400"/>
        </a:p>
      </dgm:t>
    </dgm:pt>
    <dgm:pt modelId="{98BB829F-C6D7-4374-B58A-B959D0D3578D}" type="sibTrans" cxnId="{43D46522-7C79-4FE1-B547-714D0497EE08}">
      <dgm:prSet/>
      <dgm:spPr/>
      <dgm:t>
        <a:bodyPr/>
        <a:lstStyle/>
        <a:p>
          <a:endParaRPr lang="en-GB" sz="2400"/>
        </a:p>
      </dgm:t>
    </dgm:pt>
    <dgm:pt modelId="{100E3BB2-EEA9-4637-BB4B-BD06A251BDD4}" type="pres">
      <dgm:prSet presAssocID="{548AC805-5AE0-446E-848A-8A002C82705C}" presName="linearFlow" presStyleCnt="0">
        <dgm:presLayoutVars>
          <dgm:dir/>
          <dgm:animLvl val="lvl"/>
          <dgm:resizeHandles val="exact"/>
        </dgm:presLayoutVars>
      </dgm:prSet>
      <dgm:spPr/>
    </dgm:pt>
    <dgm:pt modelId="{D3B57C73-4CC8-48DF-9B62-FDFC8B6497A0}" type="pres">
      <dgm:prSet presAssocID="{0D17F4E6-51ED-4B43-8CCF-D811EC143DBB}" presName="composite" presStyleCnt="0"/>
      <dgm:spPr/>
    </dgm:pt>
    <dgm:pt modelId="{7350FF8B-1593-453C-A768-FB451CF16073}" type="pres">
      <dgm:prSet presAssocID="{0D17F4E6-51ED-4B43-8CCF-D811EC143DBB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A46BB56-6C02-4570-9F65-8FB9F16BBEC9}" type="pres">
      <dgm:prSet presAssocID="{0D17F4E6-51ED-4B43-8CCF-D811EC143DBB}" presName="descendantText" presStyleLbl="alignAcc1" presStyleIdx="0" presStyleCnt="8">
        <dgm:presLayoutVars>
          <dgm:bulletEnabled val="1"/>
        </dgm:presLayoutVars>
      </dgm:prSet>
      <dgm:spPr/>
    </dgm:pt>
    <dgm:pt modelId="{0F768A56-DE81-453D-97D6-17ED373B6B73}" type="pres">
      <dgm:prSet presAssocID="{9AE59D48-CD7C-4B6B-853F-8F0064C50FFC}" presName="sp" presStyleCnt="0"/>
      <dgm:spPr/>
    </dgm:pt>
    <dgm:pt modelId="{650A4EE4-E928-4067-9136-F8C027DAB204}" type="pres">
      <dgm:prSet presAssocID="{ED3C58D1-4599-462C-B2FF-DD21A715AC01}" presName="composite" presStyleCnt="0"/>
      <dgm:spPr/>
    </dgm:pt>
    <dgm:pt modelId="{43A230FF-9083-4740-88AE-7B21517BF929}" type="pres">
      <dgm:prSet presAssocID="{ED3C58D1-4599-462C-B2FF-DD21A715AC01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7C190A61-A9A8-4FF6-9EB5-C0C778089788}" type="pres">
      <dgm:prSet presAssocID="{ED3C58D1-4599-462C-B2FF-DD21A715AC01}" presName="descendantText" presStyleLbl="alignAcc1" presStyleIdx="1" presStyleCnt="8">
        <dgm:presLayoutVars>
          <dgm:bulletEnabled val="1"/>
        </dgm:presLayoutVars>
      </dgm:prSet>
      <dgm:spPr/>
    </dgm:pt>
    <dgm:pt modelId="{D75E39A5-BD48-4FA2-B031-C5EA05B13598}" type="pres">
      <dgm:prSet presAssocID="{3F7A32CE-4142-4AF8-B19C-829EABE349E3}" presName="sp" presStyleCnt="0"/>
      <dgm:spPr/>
    </dgm:pt>
    <dgm:pt modelId="{21C05453-20BC-4563-9908-C10DB9C6038C}" type="pres">
      <dgm:prSet presAssocID="{CD0D7E85-0CCD-4828-AFBF-9CDFAD944CE2}" presName="composite" presStyleCnt="0"/>
      <dgm:spPr/>
    </dgm:pt>
    <dgm:pt modelId="{BEA5DAF0-5D62-447B-85B9-2461517B8339}" type="pres">
      <dgm:prSet presAssocID="{CD0D7E85-0CCD-4828-AFBF-9CDFAD944CE2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F97E8725-FBAF-47CD-B1A3-6788BE9E0AF2}" type="pres">
      <dgm:prSet presAssocID="{CD0D7E85-0CCD-4828-AFBF-9CDFAD944CE2}" presName="descendantText" presStyleLbl="alignAcc1" presStyleIdx="2" presStyleCnt="8">
        <dgm:presLayoutVars>
          <dgm:bulletEnabled val="1"/>
        </dgm:presLayoutVars>
      </dgm:prSet>
      <dgm:spPr/>
    </dgm:pt>
    <dgm:pt modelId="{8E13499B-8B4E-4E01-9F7A-D47F3270B509}" type="pres">
      <dgm:prSet presAssocID="{EC74446D-C8DC-4272-B3A0-C6EF81B2DD04}" presName="sp" presStyleCnt="0"/>
      <dgm:spPr/>
    </dgm:pt>
    <dgm:pt modelId="{6B1699C7-4CAD-49EE-A59A-3D50FBB53E48}" type="pres">
      <dgm:prSet presAssocID="{9E382F24-736D-4494-B302-C8D37F7CFE81}" presName="composite" presStyleCnt="0"/>
      <dgm:spPr/>
    </dgm:pt>
    <dgm:pt modelId="{C114BCE0-EA90-4343-B537-6F6755F9B0EF}" type="pres">
      <dgm:prSet presAssocID="{9E382F24-736D-4494-B302-C8D37F7CFE81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E505BBAC-6817-4044-8794-1882F6B8EC50}" type="pres">
      <dgm:prSet presAssocID="{9E382F24-736D-4494-B302-C8D37F7CFE81}" presName="descendantText" presStyleLbl="alignAcc1" presStyleIdx="3" presStyleCnt="8">
        <dgm:presLayoutVars>
          <dgm:bulletEnabled val="1"/>
        </dgm:presLayoutVars>
      </dgm:prSet>
      <dgm:spPr/>
    </dgm:pt>
    <dgm:pt modelId="{8444E324-96DB-4186-BACB-08B3F1E5F750}" type="pres">
      <dgm:prSet presAssocID="{29822457-462C-4D16-AB2B-9AAFAB732CD1}" presName="sp" presStyleCnt="0"/>
      <dgm:spPr/>
    </dgm:pt>
    <dgm:pt modelId="{EE4C70D3-2049-43BC-9534-B8E525733244}" type="pres">
      <dgm:prSet presAssocID="{81053E3F-B1CA-42A7-9E10-94EEBFEDA9D0}" presName="composite" presStyleCnt="0"/>
      <dgm:spPr/>
    </dgm:pt>
    <dgm:pt modelId="{4D459829-1BE1-4DEB-A1E5-3BC8F0341255}" type="pres">
      <dgm:prSet presAssocID="{81053E3F-B1CA-42A7-9E10-94EEBFEDA9D0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89B20920-C08E-4DBE-93B8-9CCAFE076DB0}" type="pres">
      <dgm:prSet presAssocID="{81053E3F-B1CA-42A7-9E10-94EEBFEDA9D0}" presName="descendantText" presStyleLbl="alignAcc1" presStyleIdx="4" presStyleCnt="8">
        <dgm:presLayoutVars>
          <dgm:bulletEnabled val="1"/>
        </dgm:presLayoutVars>
      </dgm:prSet>
      <dgm:spPr/>
    </dgm:pt>
    <dgm:pt modelId="{F21069F5-906F-4F6C-8258-8C7A83DD3EBA}" type="pres">
      <dgm:prSet presAssocID="{0AEB7AAD-DC05-4722-94ED-4C83645A7A43}" presName="sp" presStyleCnt="0"/>
      <dgm:spPr/>
    </dgm:pt>
    <dgm:pt modelId="{B626DAEB-73B8-47BF-A70B-F12F735059F8}" type="pres">
      <dgm:prSet presAssocID="{9EABEB20-956D-4439-8465-3F1CDE75F42E}" presName="composite" presStyleCnt="0"/>
      <dgm:spPr/>
    </dgm:pt>
    <dgm:pt modelId="{63E7429F-5FA1-4903-AD46-3DC3FF19603B}" type="pres">
      <dgm:prSet presAssocID="{9EABEB20-956D-4439-8465-3F1CDE75F42E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59904BA5-E0F8-43DE-9FE3-2E15B5358153}" type="pres">
      <dgm:prSet presAssocID="{9EABEB20-956D-4439-8465-3F1CDE75F42E}" presName="descendantText" presStyleLbl="alignAcc1" presStyleIdx="5" presStyleCnt="8">
        <dgm:presLayoutVars>
          <dgm:bulletEnabled val="1"/>
        </dgm:presLayoutVars>
      </dgm:prSet>
      <dgm:spPr/>
    </dgm:pt>
    <dgm:pt modelId="{DB8E2DAB-C56A-4E82-9029-BB9A0558E702}" type="pres">
      <dgm:prSet presAssocID="{1DEB1AF8-E1AD-47EB-9FEC-8CE366539AAF}" presName="sp" presStyleCnt="0"/>
      <dgm:spPr/>
    </dgm:pt>
    <dgm:pt modelId="{CA383BAF-DD26-4079-BE53-11E3EDEA5FC4}" type="pres">
      <dgm:prSet presAssocID="{1269DAF2-8FA7-4446-A3C2-3EB9AB1E5849}" presName="composite" presStyleCnt="0"/>
      <dgm:spPr/>
    </dgm:pt>
    <dgm:pt modelId="{51878AF6-03A0-4035-9824-38313BFD4793}" type="pres">
      <dgm:prSet presAssocID="{1269DAF2-8FA7-4446-A3C2-3EB9AB1E5849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FD0EB371-C61B-4412-87B0-5A2325D1EA41}" type="pres">
      <dgm:prSet presAssocID="{1269DAF2-8FA7-4446-A3C2-3EB9AB1E5849}" presName="descendantText" presStyleLbl="alignAcc1" presStyleIdx="6" presStyleCnt="8">
        <dgm:presLayoutVars>
          <dgm:bulletEnabled val="1"/>
        </dgm:presLayoutVars>
      </dgm:prSet>
      <dgm:spPr/>
    </dgm:pt>
    <dgm:pt modelId="{0461A5FD-55BC-47DB-92EB-C8972691E771}" type="pres">
      <dgm:prSet presAssocID="{317C593D-5021-4045-BACB-31EF900F8106}" presName="sp" presStyleCnt="0"/>
      <dgm:spPr/>
    </dgm:pt>
    <dgm:pt modelId="{BED1F35B-252B-4613-BF35-611A30DDC348}" type="pres">
      <dgm:prSet presAssocID="{0C28B61F-FFF8-40DC-8994-1F5EF53BA5C6}" presName="composite" presStyleCnt="0"/>
      <dgm:spPr/>
    </dgm:pt>
    <dgm:pt modelId="{87D52540-E4AD-4F64-A4C4-1EBF25F93C20}" type="pres">
      <dgm:prSet presAssocID="{0C28B61F-FFF8-40DC-8994-1F5EF53BA5C6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7D725CED-A8B8-45F2-82B2-DF781830279D}" type="pres">
      <dgm:prSet presAssocID="{0C28B61F-FFF8-40DC-8994-1F5EF53BA5C6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D5261D00-FE99-461F-9A05-BD115747594F}" type="presOf" srcId="{ED3C58D1-4599-462C-B2FF-DD21A715AC01}" destId="{43A230FF-9083-4740-88AE-7B21517BF929}" srcOrd="0" destOrd="0" presId="urn:microsoft.com/office/officeart/2005/8/layout/chevron2"/>
    <dgm:cxn modelId="{A1372C01-20EA-4995-830F-A87B43624838}" srcId="{CD0D7E85-0CCD-4828-AFBF-9CDFAD944CE2}" destId="{A884C6CD-8875-4CD1-8AF5-6276B5F3076E}" srcOrd="0" destOrd="0" parTransId="{EE541F67-BEA9-4873-8B17-87499DE63564}" sibTransId="{FC00925A-1979-4843-B663-84D39CB2AD5B}"/>
    <dgm:cxn modelId="{34C77602-5172-4597-BE70-B6DD9390CDEA}" type="presOf" srcId="{0C28B61F-FFF8-40DC-8994-1F5EF53BA5C6}" destId="{87D52540-E4AD-4F64-A4C4-1EBF25F93C20}" srcOrd="0" destOrd="0" presId="urn:microsoft.com/office/officeart/2005/8/layout/chevron2"/>
    <dgm:cxn modelId="{19BDFD0C-FAD8-4D67-A72C-8820DC4ADB07}" srcId="{548AC805-5AE0-446E-848A-8A002C82705C}" destId="{0C28B61F-FFF8-40DC-8994-1F5EF53BA5C6}" srcOrd="7" destOrd="0" parTransId="{F92490FB-D06F-498F-8D23-71125DAD599D}" sibTransId="{A170556E-3A3A-4A3B-8117-F4237E1FED14}"/>
    <dgm:cxn modelId="{44F95D19-5F35-466F-9F82-3E93C4B80C29}" srcId="{548AC805-5AE0-446E-848A-8A002C82705C}" destId="{ED3C58D1-4599-462C-B2FF-DD21A715AC01}" srcOrd="1" destOrd="0" parTransId="{4C990691-8702-4F1E-9606-5FEF668A0819}" sibTransId="{3F7A32CE-4142-4AF8-B19C-829EABE349E3}"/>
    <dgm:cxn modelId="{6785F021-3326-486A-92B7-52218EFCB849}" srcId="{548AC805-5AE0-446E-848A-8A002C82705C}" destId="{CD0D7E85-0CCD-4828-AFBF-9CDFAD944CE2}" srcOrd="2" destOrd="0" parTransId="{3A6DFCE0-49AF-460D-BE44-BB23144404A2}" sibTransId="{EC74446D-C8DC-4272-B3A0-C6EF81B2DD04}"/>
    <dgm:cxn modelId="{43D46522-7C79-4FE1-B547-714D0497EE08}" srcId="{0C28B61F-FFF8-40DC-8994-1F5EF53BA5C6}" destId="{825D2285-D9E5-48E6-8BC7-E4CB3CA30C87}" srcOrd="0" destOrd="0" parTransId="{87041967-083F-43B4-88AD-6C1E7AD049DC}" sibTransId="{98BB829F-C6D7-4374-B58A-B959D0D3578D}"/>
    <dgm:cxn modelId="{44661D25-BEAC-4934-A9DB-02283F9CEACA}" type="presOf" srcId="{A884C6CD-8875-4CD1-8AF5-6276B5F3076E}" destId="{F97E8725-FBAF-47CD-B1A3-6788BE9E0AF2}" srcOrd="0" destOrd="0" presId="urn:microsoft.com/office/officeart/2005/8/layout/chevron2"/>
    <dgm:cxn modelId="{0F804233-6989-4742-BFA8-84DCB5D1CFE6}" type="presOf" srcId="{0D17F4E6-51ED-4B43-8CCF-D811EC143DBB}" destId="{7350FF8B-1593-453C-A768-FB451CF16073}" srcOrd="0" destOrd="0" presId="urn:microsoft.com/office/officeart/2005/8/layout/chevron2"/>
    <dgm:cxn modelId="{C0503B3A-8485-47D3-91F1-8E78E99E1355}" type="presOf" srcId="{BA227724-08B4-4312-8551-CBD788C1BFA5}" destId="{59904BA5-E0F8-43DE-9FE3-2E15B5358153}" srcOrd="0" destOrd="0" presId="urn:microsoft.com/office/officeart/2005/8/layout/chevron2"/>
    <dgm:cxn modelId="{14AAE93D-570F-4775-A6B8-F937D87D7EDF}" type="presOf" srcId="{B4CB0234-078A-4EF8-90A6-CCAFDC80EAF6}" destId="{FD0EB371-C61B-4412-87B0-5A2325D1EA41}" srcOrd="0" destOrd="0" presId="urn:microsoft.com/office/officeart/2005/8/layout/chevron2"/>
    <dgm:cxn modelId="{D706EB40-F033-45F8-9442-8A810982CB7F}" type="presOf" srcId="{9E382F24-736D-4494-B302-C8D37F7CFE81}" destId="{C114BCE0-EA90-4343-B537-6F6755F9B0EF}" srcOrd="0" destOrd="0" presId="urn:microsoft.com/office/officeart/2005/8/layout/chevron2"/>
    <dgm:cxn modelId="{5356BE41-9683-49D0-BD7F-45F92D4EB3F6}" type="presOf" srcId="{252C975F-D50B-4F42-B80F-7B62D131F2EC}" destId="{89B20920-C08E-4DBE-93B8-9CCAFE076DB0}" srcOrd="0" destOrd="0" presId="urn:microsoft.com/office/officeart/2005/8/layout/chevron2"/>
    <dgm:cxn modelId="{23859C62-A7E6-4C7B-99C6-3F17A9C5C647}" srcId="{548AC805-5AE0-446E-848A-8A002C82705C}" destId="{0D17F4E6-51ED-4B43-8CCF-D811EC143DBB}" srcOrd="0" destOrd="0" parTransId="{0488590F-26A9-4775-B9A6-C1C0DDED22E2}" sibTransId="{9AE59D48-CD7C-4B6B-853F-8F0064C50FFC}"/>
    <dgm:cxn modelId="{79CFF942-EFE4-445B-8FA4-20BF15D6CA79}" type="presOf" srcId="{9EABEB20-956D-4439-8465-3F1CDE75F42E}" destId="{63E7429F-5FA1-4903-AD46-3DC3FF19603B}" srcOrd="0" destOrd="0" presId="urn:microsoft.com/office/officeart/2005/8/layout/chevron2"/>
    <dgm:cxn modelId="{1AD9A069-7F9E-4A43-943C-04DAD46E68E6}" type="presOf" srcId="{36779447-3D47-4363-8F83-9AB160F4B9EE}" destId="{4A46BB56-6C02-4570-9F65-8FB9F16BBEC9}" srcOrd="0" destOrd="0" presId="urn:microsoft.com/office/officeart/2005/8/layout/chevron2"/>
    <dgm:cxn modelId="{0687806C-A874-4852-B5B7-17BC7B7A7428}" srcId="{548AC805-5AE0-446E-848A-8A002C82705C}" destId="{81053E3F-B1CA-42A7-9E10-94EEBFEDA9D0}" srcOrd="4" destOrd="0" parTransId="{9E24ED95-00FB-4FBC-A643-D33B4066C432}" sibTransId="{0AEB7AAD-DC05-4722-94ED-4C83645A7A43}"/>
    <dgm:cxn modelId="{595FE86C-3D61-4867-ADFE-F56E1F8F428B}" type="presOf" srcId="{CD0D7E85-0CCD-4828-AFBF-9CDFAD944CE2}" destId="{BEA5DAF0-5D62-447B-85B9-2461517B8339}" srcOrd="0" destOrd="0" presId="urn:microsoft.com/office/officeart/2005/8/layout/chevron2"/>
    <dgm:cxn modelId="{C6ED546E-ABBE-47D4-851F-D34924F8DFF4}" srcId="{548AC805-5AE0-446E-848A-8A002C82705C}" destId="{9E382F24-736D-4494-B302-C8D37F7CFE81}" srcOrd="3" destOrd="0" parTransId="{231B8624-E485-4D89-A0F5-19F3C17A11F0}" sibTransId="{29822457-462C-4D16-AB2B-9AAFAB732CD1}"/>
    <dgm:cxn modelId="{95D7B854-841F-4AB3-9734-ACEC818BAA16}" srcId="{1269DAF2-8FA7-4446-A3C2-3EB9AB1E5849}" destId="{B4CB0234-078A-4EF8-90A6-CCAFDC80EAF6}" srcOrd="0" destOrd="0" parTransId="{D3841D7F-A140-46A4-8E30-6049587FE212}" sibTransId="{5DEC90A2-70A4-4A7E-88AA-FE962BD62E81}"/>
    <dgm:cxn modelId="{05A67588-AF72-4096-9161-39ED81E3FB1A}" srcId="{9E382F24-736D-4494-B302-C8D37F7CFE81}" destId="{B8DDB7E3-13C6-4133-BB27-A0E1328A0D59}" srcOrd="0" destOrd="0" parTransId="{B214FE6F-99B7-4F10-A0D6-355A5E9C8F8C}" sibTransId="{BF8F4C63-FA27-484C-B436-53E696065582}"/>
    <dgm:cxn modelId="{6AA1B089-9D63-472C-8C91-F712A9A55A53}" type="presOf" srcId="{81053E3F-B1CA-42A7-9E10-94EEBFEDA9D0}" destId="{4D459829-1BE1-4DEB-A1E5-3BC8F0341255}" srcOrd="0" destOrd="0" presId="urn:microsoft.com/office/officeart/2005/8/layout/chevron2"/>
    <dgm:cxn modelId="{06727B95-A9D1-4ED9-A151-E526930056D0}" type="presOf" srcId="{B206C161-2478-4A9B-B479-BC18356A3968}" destId="{7C190A61-A9A8-4FF6-9EB5-C0C778089788}" srcOrd="0" destOrd="0" presId="urn:microsoft.com/office/officeart/2005/8/layout/chevron2"/>
    <dgm:cxn modelId="{A887BC95-2B0C-40F5-9FB2-DB8C629E4E98}" srcId="{ED3C58D1-4599-462C-B2FF-DD21A715AC01}" destId="{B206C161-2478-4A9B-B479-BC18356A3968}" srcOrd="0" destOrd="0" parTransId="{2B38B83D-41A6-4A97-A243-0995B2301D87}" sibTransId="{9AC010D8-1220-4EFF-AB58-3EDC506BEFAF}"/>
    <dgm:cxn modelId="{6E531AA0-E7C7-4AC8-9C23-A0319A8F7B5C}" type="presOf" srcId="{825D2285-D9E5-48E6-8BC7-E4CB3CA30C87}" destId="{7D725CED-A8B8-45F2-82B2-DF781830279D}" srcOrd="0" destOrd="0" presId="urn:microsoft.com/office/officeart/2005/8/layout/chevron2"/>
    <dgm:cxn modelId="{053842A8-60B4-4F1A-9054-005DA1C24C61}" srcId="{0D17F4E6-51ED-4B43-8CCF-D811EC143DBB}" destId="{36779447-3D47-4363-8F83-9AB160F4B9EE}" srcOrd="0" destOrd="0" parTransId="{B3DDF171-0683-4A67-89A8-3010F40582B2}" sibTransId="{A46F77E4-28FC-4F62-9761-2D3F225A0A38}"/>
    <dgm:cxn modelId="{413455AD-C2E2-4BD1-8B42-120088CACE55}" srcId="{81053E3F-B1CA-42A7-9E10-94EEBFEDA9D0}" destId="{252C975F-D50B-4F42-B80F-7B62D131F2EC}" srcOrd="0" destOrd="0" parTransId="{8FCFB92A-AA7B-46D8-8A1E-B2B3864FFF0E}" sibTransId="{163FED76-6FC6-4DB3-8B1B-F9FF93AA78AB}"/>
    <dgm:cxn modelId="{4958DFB0-E25B-42DC-A9D8-3A380608B553}" type="presOf" srcId="{1269DAF2-8FA7-4446-A3C2-3EB9AB1E5849}" destId="{51878AF6-03A0-4035-9824-38313BFD4793}" srcOrd="0" destOrd="0" presId="urn:microsoft.com/office/officeart/2005/8/layout/chevron2"/>
    <dgm:cxn modelId="{7AA297C4-F01D-4D25-8496-A2C0254B87C3}" srcId="{9EABEB20-956D-4439-8465-3F1CDE75F42E}" destId="{BA227724-08B4-4312-8551-CBD788C1BFA5}" srcOrd="0" destOrd="0" parTransId="{EADE2D92-EFEE-4830-B70A-652AA1533CFC}" sibTransId="{17F7D023-E064-4280-BC18-A537A8486C1F}"/>
    <dgm:cxn modelId="{085CC4D7-93C5-4B10-84F8-FAAEC88885FD}" srcId="{548AC805-5AE0-446E-848A-8A002C82705C}" destId="{9EABEB20-956D-4439-8465-3F1CDE75F42E}" srcOrd="5" destOrd="0" parTransId="{1E47170E-9636-45A2-A301-119FFC374AD2}" sibTransId="{1DEB1AF8-E1AD-47EB-9FEC-8CE366539AAF}"/>
    <dgm:cxn modelId="{378CE3DA-42C4-4EA2-A140-25333DBC224D}" srcId="{548AC805-5AE0-446E-848A-8A002C82705C}" destId="{1269DAF2-8FA7-4446-A3C2-3EB9AB1E5849}" srcOrd="6" destOrd="0" parTransId="{E91ECBB1-A5E6-4E5B-A864-4CFF4ABB5E18}" sibTransId="{317C593D-5021-4045-BACB-31EF900F8106}"/>
    <dgm:cxn modelId="{36FDDCDB-AD0E-4123-9AC8-98DB616E2346}" type="presOf" srcId="{548AC805-5AE0-446E-848A-8A002C82705C}" destId="{100E3BB2-EEA9-4637-BB4B-BD06A251BDD4}" srcOrd="0" destOrd="0" presId="urn:microsoft.com/office/officeart/2005/8/layout/chevron2"/>
    <dgm:cxn modelId="{1CD3A3F9-B21E-46FF-BF83-A62F066BE484}" type="presOf" srcId="{B8DDB7E3-13C6-4133-BB27-A0E1328A0D59}" destId="{E505BBAC-6817-4044-8794-1882F6B8EC50}" srcOrd="0" destOrd="0" presId="urn:microsoft.com/office/officeart/2005/8/layout/chevron2"/>
    <dgm:cxn modelId="{40BEE086-D309-4D97-973F-7F571F47342A}" type="presParOf" srcId="{100E3BB2-EEA9-4637-BB4B-BD06A251BDD4}" destId="{D3B57C73-4CC8-48DF-9B62-FDFC8B6497A0}" srcOrd="0" destOrd="0" presId="urn:microsoft.com/office/officeart/2005/8/layout/chevron2"/>
    <dgm:cxn modelId="{883FEC9E-D087-45F7-8532-9A6EB510A43F}" type="presParOf" srcId="{D3B57C73-4CC8-48DF-9B62-FDFC8B6497A0}" destId="{7350FF8B-1593-453C-A768-FB451CF16073}" srcOrd="0" destOrd="0" presId="urn:microsoft.com/office/officeart/2005/8/layout/chevron2"/>
    <dgm:cxn modelId="{85DD8512-1B71-46A3-AEB8-6409BDDF1F22}" type="presParOf" srcId="{D3B57C73-4CC8-48DF-9B62-FDFC8B6497A0}" destId="{4A46BB56-6C02-4570-9F65-8FB9F16BBEC9}" srcOrd="1" destOrd="0" presId="urn:microsoft.com/office/officeart/2005/8/layout/chevron2"/>
    <dgm:cxn modelId="{970FCDB5-10A4-4D40-BB74-569C80C4D419}" type="presParOf" srcId="{100E3BB2-EEA9-4637-BB4B-BD06A251BDD4}" destId="{0F768A56-DE81-453D-97D6-17ED373B6B73}" srcOrd="1" destOrd="0" presId="urn:microsoft.com/office/officeart/2005/8/layout/chevron2"/>
    <dgm:cxn modelId="{A81BF5F5-D435-4B8E-A8BB-4A9032E1D848}" type="presParOf" srcId="{100E3BB2-EEA9-4637-BB4B-BD06A251BDD4}" destId="{650A4EE4-E928-4067-9136-F8C027DAB204}" srcOrd="2" destOrd="0" presId="urn:microsoft.com/office/officeart/2005/8/layout/chevron2"/>
    <dgm:cxn modelId="{46DF6B25-2285-4657-AC82-CA3EC7E80C15}" type="presParOf" srcId="{650A4EE4-E928-4067-9136-F8C027DAB204}" destId="{43A230FF-9083-4740-88AE-7B21517BF929}" srcOrd="0" destOrd="0" presId="urn:microsoft.com/office/officeart/2005/8/layout/chevron2"/>
    <dgm:cxn modelId="{C2FD80BF-8DE8-4101-875F-472DF7674C62}" type="presParOf" srcId="{650A4EE4-E928-4067-9136-F8C027DAB204}" destId="{7C190A61-A9A8-4FF6-9EB5-C0C778089788}" srcOrd="1" destOrd="0" presId="urn:microsoft.com/office/officeart/2005/8/layout/chevron2"/>
    <dgm:cxn modelId="{830C2DEC-A898-4F95-A142-E8B9740C59AE}" type="presParOf" srcId="{100E3BB2-EEA9-4637-BB4B-BD06A251BDD4}" destId="{D75E39A5-BD48-4FA2-B031-C5EA05B13598}" srcOrd="3" destOrd="0" presId="urn:microsoft.com/office/officeart/2005/8/layout/chevron2"/>
    <dgm:cxn modelId="{477CA335-98E1-42B1-866A-95D9F9ED61E1}" type="presParOf" srcId="{100E3BB2-EEA9-4637-BB4B-BD06A251BDD4}" destId="{21C05453-20BC-4563-9908-C10DB9C6038C}" srcOrd="4" destOrd="0" presId="urn:microsoft.com/office/officeart/2005/8/layout/chevron2"/>
    <dgm:cxn modelId="{BBDFEE8F-AA68-47A4-B92A-0CB1CFDDBE89}" type="presParOf" srcId="{21C05453-20BC-4563-9908-C10DB9C6038C}" destId="{BEA5DAF0-5D62-447B-85B9-2461517B8339}" srcOrd="0" destOrd="0" presId="urn:microsoft.com/office/officeart/2005/8/layout/chevron2"/>
    <dgm:cxn modelId="{A89DF26C-7AE1-4AD4-88FB-57881DD6B8A4}" type="presParOf" srcId="{21C05453-20BC-4563-9908-C10DB9C6038C}" destId="{F97E8725-FBAF-47CD-B1A3-6788BE9E0AF2}" srcOrd="1" destOrd="0" presId="urn:microsoft.com/office/officeart/2005/8/layout/chevron2"/>
    <dgm:cxn modelId="{A68135E5-9D11-48A7-BD27-09BCB9259D98}" type="presParOf" srcId="{100E3BB2-EEA9-4637-BB4B-BD06A251BDD4}" destId="{8E13499B-8B4E-4E01-9F7A-D47F3270B509}" srcOrd="5" destOrd="0" presId="urn:microsoft.com/office/officeart/2005/8/layout/chevron2"/>
    <dgm:cxn modelId="{2260478A-4ACB-4389-847D-CA953D03FEA2}" type="presParOf" srcId="{100E3BB2-EEA9-4637-BB4B-BD06A251BDD4}" destId="{6B1699C7-4CAD-49EE-A59A-3D50FBB53E48}" srcOrd="6" destOrd="0" presId="urn:microsoft.com/office/officeart/2005/8/layout/chevron2"/>
    <dgm:cxn modelId="{53CABF5F-366A-4764-BE46-F2054008BBA3}" type="presParOf" srcId="{6B1699C7-4CAD-49EE-A59A-3D50FBB53E48}" destId="{C114BCE0-EA90-4343-B537-6F6755F9B0EF}" srcOrd="0" destOrd="0" presId="urn:microsoft.com/office/officeart/2005/8/layout/chevron2"/>
    <dgm:cxn modelId="{EC1E6BC1-2030-48E7-9DDE-F594B7601D5E}" type="presParOf" srcId="{6B1699C7-4CAD-49EE-A59A-3D50FBB53E48}" destId="{E505BBAC-6817-4044-8794-1882F6B8EC50}" srcOrd="1" destOrd="0" presId="urn:microsoft.com/office/officeart/2005/8/layout/chevron2"/>
    <dgm:cxn modelId="{A630D80F-FEC3-4288-8B97-F4B140DA4879}" type="presParOf" srcId="{100E3BB2-EEA9-4637-BB4B-BD06A251BDD4}" destId="{8444E324-96DB-4186-BACB-08B3F1E5F750}" srcOrd="7" destOrd="0" presId="urn:microsoft.com/office/officeart/2005/8/layout/chevron2"/>
    <dgm:cxn modelId="{3B732A32-9B63-49FC-9407-7715CDDC82CC}" type="presParOf" srcId="{100E3BB2-EEA9-4637-BB4B-BD06A251BDD4}" destId="{EE4C70D3-2049-43BC-9534-B8E525733244}" srcOrd="8" destOrd="0" presId="urn:microsoft.com/office/officeart/2005/8/layout/chevron2"/>
    <dgm:cxn modelId="{A52E9B3F-B5BD-4BD8-BE5F-ACDB25B10F8F}" type="presParOf" srcId="{EE4C70D3-2049-43BC-9534-B8E525733244}" destId="{4D459829-1BE1-4DEB-A1E5-3BC8F0341255}" srcOrd="0" destOrd="0" presId="urn:microsoft.com/office/officeart/2005/8/layout/chevron2"/>
    <dgm:cxn modelId="{95E63403-F893-45B8-A5D8-8B35FC7C9965}" type="presParOf" srcId="{EE4C70D3-2049-43BC-9534-B8E525733244}" destId="{89B20920-C08E-4DBE-93B8-9CCAFE076DB0}" srcOrd="1" destOrd="0" presId="urn:microsoft.com/office/officeart/2005/8/layout/chevron2"/>
    <dgm:cxn modelId="{A41E4A91-396D-4D94-9C0B-EC7746721356}" type="presParOf" srcId="{100E3BB2-EEA9-4637-BB4B-BD06A251BDD4}" destId="{F21069F5-906F-4F6C-8258-8C7A83DD3EBA}" srcOrd="9" destOrd="0" presId="urn:microsoft.com/office/officeart/2005/8/layout/chevron2"/>
    <dgm:cxn modelId="{7A7F0F61-B586-418E-924A-E3581EB94185}" type="presParOf" srcId="{100E3BB2-EEA9-4637-BB4B-BD06A251BDD4}" destId="{B626DAEB-73B8-47BF-A70B-F12F735059F8}" srcOrd="10" destOrd="0" presId="urn:microsoft.com/office/officeart/2005/8/layout/chevron2"/>
    <dgm:cxn modelId="{A7BA01F7-85D5-4473-A5C7-0ED38FFC0419}" type="presParOf" srcId="{B626DAEB-73B8-47BF-A70B-F12F735059F8}" destId="{63E7429F-5FA1-4903-AD46-3DC3FF19603B}" srcOrd="0" destOrd="0" presId="urn:microsoft.com/office/officeart/2005/8/layout/chevron2"/>
    <dgm:cxn modelId="{02D6CE34-FE92-47C9-A4A8-7D77D890A0DE}" type="presParOf" srcId="{B626DAEB-73B8-47BF-A70B-F12F735059F8}" destId="{59904BA5-E0F8-43DE-9FE3-2E15B5358153}" srcOrd="1" destOrd="0" presId="urn:microsoft.com/office/officeart/2005/8/layout/chevron2"/>
    <dgm:cxn modelId="{89D62522-5164-4FB4-9591-A2CB90C0F74C}" type="presParOf" srcId="{100E3BB2-EEA9-4637-BB4B-BD06A251BDD4}" destId="{DB8E2DAB-C56A-4E82-9029-BB9A0558E702}" srcOrd="11" destOrd="0" presId="urn:microsoft.com/office/officeart/2005/8/layout/chevron2"/>
    <dgm:cxn modelId="{E21E4C35-346A-4838-B4C6-6FA1CC836F9D}" type="presParOf" srcId="{100E3BB2-EEA9-4637-BB4B-BD06A251BDD4}" destId="{CA383BAF-DD26-4079-BE53-11E3EDEA5FC4}" srcOrd="12" destOrd="0" presId="urn:microsoft.com/office/officeart/2005/8/layout/chevron2"/>
    <dgm:cxn modelId="{38C8D0C3-C243-489A-B4ED-67B76E8052E6}" type="presParOf" srcId="{CA383BAF-DD26-4079-BE53-11E3EDEA5FC4}" destId="{51878AF6-03A0-4035-9824-38313BFD4793}" srcOrd="0" destOrd="0" presId="urn:microsoft.com/office/officeart/2005/8/layout/chevron2"/>
    <dgm:cxn modelId="{76C79B48-914B-48EE-911C-00CEC9B5B01F}" type="presParOf" srcId="{CA383BAF-DD26-4079-BE53-11E3EDEA5FC4}" destId="{FD0EB371-C61B-4412-87B0-5A2325D1EA41}" srcOrd="1" destOrd="0" presId="urn:microsoft.com/office/officeart/2005/8/layout/chevron2"/>
    <dgm:cxn modelId="{0302DE91-56C9-4A63-98C9-171543A1B96E}" type="presParOf" srcId="{100E3BB2-EEA9-4637-BB4B-BD06A251BDD4}" destId="{0461A5FD-55BC-47DB-92EB-C8972691E771}" srcOrd="13" destOrd="0" presId="urn:microsoft.com/office/officeart/2005/8/layout/chevron2"/>
    <dgm:cxn modelId="{9631BBCB-8E38-4E98-8353-FC9717DD7DAF}" type="presParOf" srcId="{100E3BB2-EEA9-4637-BB4B-BD06A251BDD4}" destId="{BED1F35B-252B-4613-BF35-611A30DDC348}" srcOrd="14" destOrd="0" presId="urn:microsoft.com/office/officeart/2005/8/layout/chevron2"/>
    <dgm:cxn modelId="{BC7DA100-DFB4-47D9-8FC6-41CA40D45DBF}" type="presParOf" srcId="{BED1F35B-252B-4613-BF35-611A30DDC348}" destId="{87D52540-E4AD-4F64-A4C4-1EBF25F93C20}" srcOrd="0" destOrd="0" presId="urn:microsoft.com/office/officeart/2005/8/layout/chevron2"/>
    <dgm:cxn modelId="{C0DA29C8-E3A7-4530-9A01-BB6AB03AD557}" type="presParOf" srcId="{BED1F35B-252B-4613-BF35-611A30DDC348}" destId="{7D725CED-A8B8-45F2-82B2-DF78183027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5FF4B0-DFBA-4452-A3AF-3866C882AB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392D2A-7FFA-4E6E-B676-C7FC821C01CC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PSNC website</a:t>
          </a:r>
        </a:p>
      </dgm:t>
    </dgm:pt>
    <dgm:pt modelId="{7528C625-0C96-4CAA-86B9-8913B4209E20}" type="parTrans" cxnId="{652E9C5C-41B6-4AF2-BEB6-93D8B6DEA308}">
      <dgm:prSet/>
      <dgm:spPr/>
      <dgm:t>
        <a:bodyPr/>
        <a:lstStyle/>
        <a:p>
          <a:endParaRPr lang="en-GB"/>
        </a:p>
      </dgm:t>
    </dgm:pt>
    <dgm:pt modelId="{314F6222-B57B-435A-AA39-CAF2EF12C6D6}" type="sibTrans" cxnId="{652E9C5C-41B6-4AF2-BEB6-93D8B6DEA308}">
      <dgm:prSet/>
      <dgm:spPr/>
      <dgm:t>
        <a:bodyPr/>
        <a:lstStyle/>
        <a:p>
          <a:endParaRPr lang="en-GB"/>
        </a:p>
      </dgm:t>
    </dgm:pt>
    <dgm:pt modelId="{5A72AC8A-A52B-4790-947D-081B0F02F91B}">
      <dgm:prSet phldrT="[Text]"/>
      <dgm:spPr/>
      <dgm:t>
        <a:bodyPr/>
        <a:lstStyle/>
        <a:p>
          <a:r>
            <a:rPr lang="en-GB" dirty="0"/>
            <a:t>PCN Leads</a:t>
          </a:r>
        </a:p>
      </dgm:t>
    </dgm:pt>
    <dgm:pt modelId="{B22A93CF-4DA3-481E-8703-4E2F3AE12038}" type="parTrans" cxnId="{20E8111A-5CB0-4633-BDEF-82409B94F20E}">
      <dgm:prSet/>
      <dgm:spPr/>
      <dgm:t>
        <a:bodyPr/>
        <a:lstStyle/>
        <a:p>
          <a:endParaRPr lang="en-GB"/>
        </a:p>
      </dgm:t>
    </dgm:pt>
    <dgm:pt modelId="{FF450025-C7B2-41DA-AFFF-9B5129E51294}" type="sibTrans" cxnId="{20E8111A-5CB0-4633-BDEF-82409B94F20E}">
      <dgm:prSet/>
      <dgm:spPr/>
      <dgm:t>
        <a:bodyPr/>
        <a:lstStyle/>
        <a:p>
          <a:endParaRPr lang="en-GB"/>
        </a:p>
      </dgm:t>
    </dgm:pt>
    <dgm:pt modelId="{C4BA9C5F-E7BA-4D69-9BCF-DDE68981C3EE}">
      <dgm:prSet phldrT="[Text]"/>
      <dgm:spPr/>
      <dgm:t>
        <a:bodyPr/>
        <a:lstStyle/>
        <a:p>
          <a:r>
            <a:rPr lang="en-GB" dirty="0"/>
            <a:t>Contractor Clinic</a:t>
          </a:r>
        </a:p>
      </dgm:t>
    </dgm:pt>
    <dgm:pt modelId="{687DAAAD-BE21-40F5-A0C8-A158B8C750F9}" type="parTrans" cxnId="{7D32AD22-6941-4E0B-98FA-E3E397B7B842}">
      <dgm:prSet/>
      <dgm:spPr/>
      <dgm:t>
        <a:bodyPr/>
        <a:lstStyle/>
        <a:p>
          <a:endParaRPr lang="en-GB"/>
        </a:p>
      </dgm:t>
    </dgm:pt>
    <dgm:pt modelId="{56CE6ED0-AC55-4448-9DEB-B786F8BD350B}" type="sibTrans" cxnId="{7D32AD22-6941-4E0B-98FA-E3E397B7B842}">
      <dgm:prSet/>
      <dgm:spPr/>
      <dgm:t>
        <a:bodyPr/>
        <a:lstStyle/>
        <a:p>
          <a:endParaRPr lang="en-GB"/>
        </a:p>
      </dgm:t>
    </dgm:pt>
    <dgm:pt modelId="{79C884B6-F0F6-4D6F-B5A4-A6A0843CDFE4}">
      <dgm:prSet phldrT="[Text]"/>
      <dgm:spPr/>
      <dgm:t>
        <a:bodyPr/>
        <a:lstStyle/>
        <a:p>
          <a:r>
            <a:rPr lang="en-GB" dirty="0"/>
            <a:t>CPPE &amp; </a:t>
          </a:r>
          <a:r>
            <a:rPr lang="en-GB" dirty="0" err="1"/>
            <a:t>eLFH</a:t>
          </a:r>
          <a:endParaRPr lang="en-GB" dirty="0"/>
        </a:p>
      </dgm:t>
    </dgm:pt>
    <dgm:pt modelId="{6F263A2F-C192-4AD6-ACA4-DEA7028225F9}" type="parTrans" cxnId="{9B660270-0BA0-4F21-957D-0A6D2E84612A}">
      <dgm:prSet/>
      <dgm:spPr/>
      <dgm:t>
        <a:bodyPr/>
        <a:lstStyle/>
        <a:p>
          <a:endParaRPr lang="en-GB"/>
        </a:p>
      </dgm:t>
    </dgm:pt>
    <dgm:pt modelId="{7C352E2F-8D03-479A-A759-23F21D3A6A80}" type="sibTrans" cxnId="{9B660270-0BA0-4F21-957D-0A6D2E84612A}">
      <dgm:prSet/>
      <dgm:spPr/>
      <dgm:t>
        <a:bodyPr/>
        <a:lstStyle/>
        <a:p>
          <a:endParaRPr lang="en-GB"/>
        </a:p>
      </dgm:t>
    </dgm:pt>
    <dgm:pt modelId="{0F66F448-A830-4D76-922C-0E8B5945E110}">
      <dgm:prSet phldrT="[Text]"/>
      <dgm:spPr/>
      <dgm:t>
        <a:bodyPr/>
        <a:lstStyle/>
        <a:p>
          <a:r>
            <a:rPr lang="en-GB" dirty="0"/>
            <a:t>NHSBSA PQS hub</a:t>
          </a:r>
        </a:p>
      </dgm:t>
    </dgm:pt>
    <dgm:pt modelId="{7C26E09C-E136-4AF5-8A3A-7EA20C16B622}" type="parTrans" cxnId="{80872AE9-61BF-4347-84C4-F9EB4B7A6778}">
      <dgm:prSet/>
      <dgm:spPr/>
      <dgm:t>
        <a:bodyPr/>
        <a:lstStyle/>
        <a:p>
          <a:endParaRPr lang="en-GB"/>
        </a:p>
      </dgm:t>
    </dgm:pt>
    <dgm:pt modelId="{B923BB3F-13A9-4E5E-AAF7-123834A54BF7}" type="sibTrans" cxnId="{80872AE9-61BF-4347-84C4-F9EB4B7A6778}">
      <dgm:prSet/>
      <dgm:spPr/>
      <dgm:t>
        <a:bodyPr/>
        <a:lstStyle/>
        <a:p>
          <a:endParaRPr lang="en-GB"/>
        </a:p>
      </dgm:t>
    </dgm:pt>
    <dgm:pt modelId="{9D7C8546-8208-4D97-9409-AA6F654EE821}">
      <dgm:prSet phldrT="[Text]"/>
      <dgm:spPr>
        <a:solidFill>
          <a:schemeClr val="accent6"/>
        </a:solidFill>
      </dgm:spPr>
      <dgm:t>
        <a:bodyPr/>
        <a:lstStyle/>
        <a:p>
          <a:r>
            <a:rPr lang="en-GB" dirty="0"/>
            <a:t>PQS Surgery</a:t>
          </a:r>
        </a:p>
      </dgm:t>
    </dgm:pt>
    <dgm:pt modelId="{CF1CE7C4-78AE-45D0-AF4C-8C0669B0303B}" type="parTrans" cxnId="{D538BCA9-18D7-4A14-9C04-FD34C71A798A}">
      <dgm:prSet/>
      <dgm:spPr/>
      <dgm:t>
        <a:bodyPr/>
        <a:lstStyle/>
        <a:p>
          <a:endParaRPr lang="en-GB"/>
        </a:p>
      </dgm:t>
    </dgm:pt>
    <dgm:pt modelId="{651DB95D-E1E6-44C0-9614-E21DA82E1249}" type="sibTrans" cxnId="{D538BCA9-18D7-4A14-9C04-FD34C71A798A}">
      <dgm:prSet/>
      <dgm:spPr/>
      <dgm:t>
        <a:bodyPr/>
        <a:lstStyle/>
        <a:p>
          <a:endParaRPr lang="en-GB"/>
        </a:p>
      </dgm:t>
    </dgm:pt>
    <dgm:pt modelId="{BD5A9728-1D9A-45CB-B5FA-F8FA8AEDFC54}">
      <dgm:prSet phldrT="[Text]"/>
      <dgm:spPr/>
      <dgm:t>
        <a:bodyPr/>
        <a:lstStyle/>
        <a:p>
          <a:r>
            <a:rPr lang="en-GB" dirty="0"/>
            <a:t>Deadline Tracker</a:t>
          </a:r>
        </a:p>
      </dgm:t>
    </dgm:pt>
    <dgm:pt modelId="{DFFC0310-720E-4625-815C-345A59E05200}" type="parTrans" cxnId="{C163F6F3-C7C2-40BC-A972-47B8F0B8C32B}">
      <dgm:prSet/>
      <dgm:spPr/>
      <dgm:t>
        <a:bodyPr/>
        <a:lstStyle/>
        <a:p>
          <a:endParaRPr lang="en-GB"/>
        </a:p>
      </dgm:t>
    </dgm:pt>
    <dgm:pt modelId="{DA384F82-702F-4443-BB32-9DFC7AAB07C5}" type="sibTrans" cxnId="{C163F6F3-C7C2-40BC-A972-47B8F0B8C32B}">
      <dgm:prSet/>
      <dgm:spPr/>
      <dgm:t>
        <a:bodyPr/>
        <a:lstStyle/>
        <a:p>
          <a:endParaRPr lang="en-GB"/>
        </a:p>
      </dgm:t>
    </dgm:pt>
    <dgm:pt modelId="{27A93F1A-1413-4CC9-9619-1DF8A9D70BEF}">
      <dgm:prSet phldrT="[Text]"/>
      <dgm:spPr/>
      <dgm:t>
        <a:bodyPr/>
        <a:lstStyle/>
        <a:p>
          <a:r>
            <a:rPr lang="en-GB" dirty="0"/>
            <a:t>LPC website</a:t>
          </a:r>
        </a:p>
      </dgm:t>
    </dgm:pt>
    <dgm:pt modelId="{5AF8B157-E59D-4037-B190-3FC36660F30C}" type="parTrans" cxnId="{4D45983C-83D1-4199-9FCD-1F279D7A964C}">
      <dgm:prSet/>
      <dgm:spPr/>
      <dgm:t>
        <a:bodyPr/>
        <a:lstStyle/>
        <a:p>
          <a:endParaRPr lang="en-GB"/>
        </a:p>
      </dgm:t>
    </dgm:pt>
    <dgm:pt modelId="{9C36AEEE-4AA1-44E9-86AC-352DF8D31548}" type="sibTrans" cxnId="{4D45983C-83D1-4199-9FCD-1F279D7A964C}">
      <dgm:prSet/>
      <dgm:spPr/>
      <dgm:t>
        <a:bodyPr/>
        <a:lstStyle/>
        <a:p>
          <a:endParaRPr lang="en-GB"/>
        </a:p>
      </dgm:t>
    </dgm:pt>
    <dgm:pt modelId="{DE199DB7-1748-45E0-B68E-073CD1B49A13}">
      <dgm:prSet phldrT="[Text]"/>
      <dgm:spPr/>
      <dgm:t>
        <a:bodyPr/>
        <a:lstStyle/>
        <a:p>
          <a:r>
            <a:rPr lang="en-GB" dirty="0"/>
            <a:t>PQS workbook</a:t>
          </a:r>
        </a:p>
      </dgm:t>
    </dgm:pt>
    <dgm:pt modelId="{86F6F119-EFAA-4EB5-9076-8F15549F2B19}" type="parTrans" cxnId="{ED07BC4B-6DDF-406B-AF24-B11A1099A681}">
      <dgm:prSet/>
      <dgm:spPr/>
      <dgm:t>
        <a:bodyPr/>
        <a:lstStyle/>
        <a:p>
          <a:endParaRPr lang="en-GB"/>
        </a:p>
      </dgm:t>
    </dgm:pt>
    <dgm:pt modelId="{2CB649FC-0580-4633-8D9F-939A4D600E0C}" type="sibTrans" cxnId="{ED07BC4B-6DDF-406B-AF24-B11A1099A681}">
      <dgm:prSet/>
      <dgm:spPr/>
      <dgm:t>
        <a:bodyPr/>
        <a:lstStyle/>
        <a:p>
          <a:endParaRPr lang="en-GB"/>
        </a:p>
      </dgm:t>
    </dgm:pt>
    <dgm:pt modelId="{4E5D504B-C232-403A-B7C3-B9955727033F}" type="pres">
      <dgm:prSet presAssocID="{865FF4B0-DFBA-4452-A3AF-3866C882ABF8}" presName="diagram" presStyleCnt="0">
        <dgm:presLayoutVars>
          <dgm:dir/>
          <dgm:resizeHandles val="exact"/>
        </dgm:presLayoutVars>
      </dgm:prSet>
      <dgm:spPr/>
    </dgm:pt>
    <dgm:pt modelId="{824059F6-64D8-49BB-94F6-61C356A2B4FD}" type="pres">
      <dgm:prSet presAssocID="{CC392D2A-7FFA-4E6E-B676-C7FC821C01CC}" presName="node" presStyleLbl="node1" presStyleIdx="0" presStyleCnt="9">
        <dgm:presLayoutVars>
          <dgm:bulletEnabled val="1"/>
        </dgm:presLayoutVars>
      </dgm:prSet>
      <dgm:spPr/>
    </dgm:pt>
    <dgm:pt modelId="{A75FD2C4-200A-4A67-B516-3A7B8135E7C0}" type="pres">
      <dgm:prSet presAssocID="{314F6222-B57B-435A-AA39-CAF2EF12C6D6}" presName="sibTrans" presStyleCnt="0"/>
      <dgm:spPr/>
    </dgm:pt>
    <dgm:pt modelId="{5F462B0E-17E6-4691-9731-DF8E40BD2D57}" type="pres">
      <dgm:prSet presAssocID="{DE199DB7-1748-45E0-B68E-073CD1B49A13}" presName="node" presStyleLbl="node1" presStyleIdx="1" presStyleCnt="9">
        <dgm:presLayoutVars>
          <dgm:bulletEnabled val="1"/>
        </dgm:presLayoutVars>
      </dgm:prSet>
      <dgm:spPr/>
    </dgm:pt>
    <dgm:pt modelId="{7EDADF15-E2F9-4486-AAE2-4EBEAF76695A}" type="pres">
      <dgm:prSet presAssocID="{2CB649FC-0580-4633-8D9F-939A4D600E0C}" presName="sibTrans" presStyleCnt="0"/>
      <dgm:spPr/>
    </dgm:pt>
    <dgm:pt modelId="{A017C679-0909-489C-98DE-CB028B04CFDD}" type="pres">
      <dgm:prSet presAssocID="{27A93F1A-1413-4CC9-9619-1DF8A9D70BEF}" presName="node" presStyleLbl="node1" presStyleIdx="2" presStyleCnt="9">
        <dgm:presLayoutVars>
          <dgm:bulletEnabled val="1"/>
        </dgm:presLayoutVars>
      </dgm:prSet>
      <dgm:spPr/>
    </dgm:pt>
    <dgm:pt modelId="{D9F61BE8-AAC2-4BC5-B3A0-4C97CA0AE4BC}" type="pres">
      <dgm:prSet presAssocID="{9C36AEEE-4AA1-44E9-86AC-352DF8D31548}" presName="sibTrans" presStyleCnt="0"/>
      <dgm:spPr/>
    </dgm:pt>
    <dgm:pt modelId="{FD1200F6-39F9-4DB3-85F4-571FE2800E15}" type="pres">
      <dgm:prSet presAssocID="{5A72AC8A-A52B-4790-947D-081B0F02F91B}" presName="node" presStyleLbl="node1" presStyleIdx="3" presStyleCnt="9">
        <dgm:presLayoutVars>
          <dgm:bulletEnabled val="1"/>
        </dgm:presLayoutVars>
      </dgm:prSet>
      <dgm:spPr/>
    </dgm:pt>
    <dgm:pt modelId="{8DBB0474-88BB-4CB1-A05B-3FDEA2C7EDF9}" type="pres">
      <dgm:prSet presAssocID="{FF450025-C7B2-41DA-AFFF-9B5129E51294}" presName="sibTrans" presStyleCnt="0"/>
      <dgm:spPr/>
    </dgm:pt>
    <dgm:pt modelId="{4EAF2F98-20F9-418E-ACC3-E4948F5C04D7}" type="pres">
      <dgm:prSet presAssocID="{C4BA9C5F-E7BA-4D69-9BCF-DDE68981C3EE}" presName="node" presStyleLbl="node1" presStyleIdx="4" presStyleCnt="9">
        <dgm:presLayoutVars>
          <dgm:bulletEnabled val="1"/>
        </dgm:presLayoutVars>
      </dgm:prSet>
      <dgm:spPr/>
    </dgm:pt>
    <dgm:pt modelId="{1DF4CF57-4BCC-42A9-AD58-43DFA6AE6135}" type="pres">
      <dgm:prSet presAssocID="{56CE6ED0-AC55-4448-9DEB-B786F8BD350B}" presName="sibTrans" presStyleCnt="0"/>
      <dgm:spPr/>
    </dgm:pt>
    <dgm:pt modelId="{1BB77103-89C5-4822-861D-42D441B8BC74}" type="pres">
      <dgm:prSet presAssocID="{BD5A9728-1D9A-45CB-B5FA-F8FA8AEDFC54}" presName="node" presStyleLbl="node1" presStyleIdx="5" presStyleCnt="9">
        <dgm:presLayoutVars>
          <dgm:bulletEnabled val="1"/>
        </dgm:presLayoutVars>
      </dgm:prSet>
      <dgm:spPr/>
    </dgm:pt>
    <dgm:pt modelId="{2453F305-7FA4-4E05-92C6-AB4D0B6D4650}" type="pres">
      <dgm:prSet presAssocID="{DA384F82-702F-4443-BB32-9DFC7AAB07C5}" presName="sibTrans" presStyleCnt="0"/>
      <dgm:spPr/>
    </dgm:pt>
    <dgm:pt modelId="{A9679309-EB0A-4EEB-9726-B9ACD6492F62}" type="pres">
      <dgm:prSet presAssocID="{79C884B6-F0F6-4D6F-B5A4-A6A0843CDFE4}" presName="node" presStyleLbl="node1" presStyleIdx="6" presStyleCnt="9">
        <dgm:presLayoutVars>
          <dgm:bulletEnabled val="1"/>
        </dgm:presLayoutVars>
      </dgm:prSet>
      <dgm:spPr/>
    </dgm:pt>
    <dgm:pt modelId="{E50F56DC-1F19-40BF-8012-69FCE22D62A3}" type="pres">
      <dgm:prSet presAssocID="{7C352E2F-8D03-479A-A759-23F21D3A6A80}" presName="sibTrans" presStyleCnt="0"/>
      <dgm:spPr/>
    </dgm:pt>
    <dgm:pt modelId="{3173D316-C827-4A71-9E00-175744C9A97D}" type="pres">
      <dgm:prSet presAssocID="{0F66F448-A830-4D76-922C-0E8B5945E110}" presName="node" presStyleLbl="node1" presStyleIdx="7" presStyleCnt="9">
        <dgm:presLayoutVars>
          <dgm:bulletEnabled val="1"/>
        </dgm:presLayoutVars>
      </dgm:prSet>
      <dgm:spPr/>
    </dgm:pt>
    <dgm:pt modelId="{E15D1E7B-73E3-464C-9010-C5874B72D85E}" type="pres">
      <dgm:prSet presAssocID="{B923BB3F-13A9-4E5E-AAF7-123834A54BF7}" presName="sibTrans" presStyleCnt="0"/>
      <dgm:spPr/>
    </dgm:pt>
    <dgm:pt modelId="{BB0A891E-B084-4D2F-AB6D-68D6789A1486}" type="pres">
      <dgm:prSet presAssocID="{9D7C8546-8208-4D97-9409-AA6F654EE821}" presName="node" presStyleLbl="node1" presStyleIdx="8" presStyleCnt="9">
        <dgm:presLayoutVars>
          <dgm:bulletEnabled val="1"/>
        </dgm:presLayoutVars>
      </dgm:prSet>
      <dgm:spPr/>
    </dgm:pt>
  </dgm:ptLst>
  <dgm:cxnLst>
    <dgm:cxn modelId="{C0A76704-4976-4263-BD72-FF86889DE9DB}" type="presOf" srcId="{C4BA9C5F-E7BA-4D69-9BCF-DDE68981C3EE}" destId="{4EAF2F98-20F9-418E-ACC3-E4948F5C04D7}" srcOrd="0" destOrd="0" presId="urn:microsoft.com/office/officeart/2005/8/layout/default"/>
    <dgm:cxn modelId="{03579B15-6650-4EAB-9F7A-17CE400850ED}" type="presOf" srcId="{79C884B6-F0F6-4D6F-B5A4-A6A0843CDFE4}" destId="{A9679309-EB0A-4EEB-9726-B9ACD6492F62}" srcOrd="0" destOrd="0" presId="urn:microsoft.com/office/officeart/2005/8/layout/default"/>
    <dgm:cxn modelId="{20E8111A-5CB0-4633-BDEF-82409B94F20E}" srcId="{865FF4B0-DFBA-4452-A3AF-3866C882ABF8}" destId="{5A72AC8A-A52B-4790-947D-081B0F02F91B}" srcOrd="3" destOrd="0" parTransId="{B22A93CF-4DA3-481E-8703-4E2F3AE12038}" sibTransId="{FF450025-C7B2-41DA-AFFF-9B5129E51294}"/>
    <dgm:cxn modelId="{7D32AD22-6941-4E0B-98FA-E3E397B7B842}" srcId="{865FF4B0-DFBA-4452-A3AF-3866C882ABF8}" destId="{C4BA9C5F-E7BA-4D69-9BCF-DDE68981C3EE}" srcOrd="4" destOrd="0" parTransId="{687DAAAD-BE21-40F5-A0C8-A158B8C750F9}" sibTransId="{56CE6ED0-AC55-4448-9DEB-B786F8BD350B}"/>
    <dgm:cxn modelId="{4D45983C-83D1-4199-9FCD-1F279D7A964C}" srcId="{865FF4B0-DFBA-4452-A3AF-3866C882ABF8}" destId="{27A93F1A-1413-4CC9-9619-1DF8A9D70BEF}" srcOrd="2" destOrd="0" parTransId="{5AF8B157-E59D-4037-B190-3FC36660F30C}" sibTransId="{9C36AEEE-4AA1-44E9-86AC-352DF8D31548}"/>
    <dgm:cxn modelId="{652E9C5C-41B6-4AF2-BEB6-93D8B6DEA308}" srcId="{865FF4B0-DFBA-4452-A3AF-3866C882ABF8}" destId="{CC392D2A-7FFA-4E6E-B676-C7FC821C01CC}" srcOrd="0" destOrd="0" parTransId="{7528C625-0C96-4CAA-86B9-8913B4209E20}" sibTransId="{314F6222-B57B-435A-AA39-CAF2EF12C6D6}"/>
    <dgm:cxn modelId="{ED07BC4B-6DDF-406B-AF24-B11A1099A681}" srcId="{865FF4B0-DFBA-4452-A3AF-3866C882ABF8}" destId="{DE199DB7-1748-45E0-B68E-073CD1B49A13}" srcOrd="1" destOrd="0" parTransId="{86F6F119-EFAA-4EB5-9076-8F15549F2B19}" sibTransId="{2CB649FC-0580-4633-8D9F-939A4D600E0C}"/>
    <dgm:cxn modelId="{9B660270-0BA0-4F21-957D-0A6D2E84612A}" srcId="{865FF4B0-DFBA-4452-A3AF-3866C882ABF8}" destId="{79C884B6-F0F6-4D6F-B5A4-A6A0843CDFE4}" srcOrd="6" destOrd="0" parTransId="{6F263A2F-C192-4AD6-ACA4-DEA7028225F9}" sibTransId="{7C352E2F-8D03-479A-A759-23F21D3A6A80}"/>
    <dgm:cxn modelId="{4D3BC952-CE30-4F49-B446-4243DF4CFAF9}" type="presOf" srcId="{9D7C8546-8208-4D97-9409-AA6F654EE821}" destId="{BB0A891E-B084-4D2F-AB6D-68D6789A1486}" srcOrd="0" destOrd="0" presId="urn:microsoft.com/office/officeart/2005/8/layout/default"/>
    <dgm:cxn modelId="{84EFE57C-7245-4B70-B66A-750E36C8C860}" type="presOf" srcId="{DE199DB7-1748-45E0-B68E-073CD1B49A13}" destId="{5F462B0E-17E6-4691-9731-DF8E40BD2D57}" srcOrd="0" destOrd="0" presId="urn:microsoft.com/office/officeart/2005/8/layout/default"/>
    <dgm:cxn modelId="{89FDD690-31CC-4445-BE67-288B5C3BE562}" type="presOf" srcId="{5A72AC8A-A52B-4790-947D-081B0F02F91B}" destId="{FD1200F6-39F9-4DB3-85F4-571FE2800E15}" srcOrd="0" destOrd="0" presId="urn:microsoft.com/office/officeart/2005/8/layout/default"/>
    <dgm:cxn modelId="{08EFBF9C-8D51-4E24-9C52-3C3F3D18E4D1}" type="presOf" srcId="{27A93F1A-1413-4CC9-9619-1DF8A9D70BEF}" destId="{A017C679-0909-489C-98DE-CB028B04CFDD}" srcOrd="0" destOrd="0" presId="urn:microsoft.com/office/officeart/2005/8/layout/default"/>
    <dgm:cxn modelId="{D538BCA9-18D7-4A14-9C04-FD34C71A798A}" srcId="{865FF4B0-DFBA-4452-A3AF-3866C882ABF8}" destId="{9D7C8546-8208-4D97-9409-AA6F654EE821}" srcOrd="8" destOrd="0" parTransId="{CF1CE7C4-78AE-45D0-AF4C-8C0669B0303B}" sibTransId="{651DB95D-E1E6-44C0-9614-E21DA82E1249}"/>
    <dgm:cxn modelId="{8934C0CD-F7F1-4FDA-A6F0-732A1781CF88}" type="presOf" srcId="{0F66F448-A830-4D76-922C-0E8B5945E110}" destId="{3173D316-C827-4A71-9E00-175744C9A97D}" srcOrd="0" destOrd="0" presId="urn:microsoft.com/office/officeart/2005/8/layout/default"/>
    <dgm:cxn modelId="{57A40EE7-5EB0-4E46-B360-4E4207C78F37}" type="presOf" srcId="{CC392D2A-7FFA-4E6E-B676-C7FC821C01CC}" destId="{824059F6-64D8-49BB-94F6-61C356A2B4FD}" srcOrd="0" destOrd="0" presId="urn:microsoft.com/office/officeart/2005/8/layout/default"/>
    <dgm:cxn modelId="{80872AE9-61BF-4347-84C4-F9EB4B7A6778}" srcId="{865FF4B0-DFBA-4452-A3AF-3866C882ABF8}" destId="{0F66F448-A830-4D76-922C-0E8B5945E110}" srcOrd="7" destOrd="0" parTransId="{7C26E09C-E136-4AF5-8A3A-7EA20C16B622}" sibTransId="{B923BB3F-13A9-4E5E-AAF7-123834A54BF7}"/>
    <dgm:cxn modelId="{C163F6F3-C7C2-40BC-A972-47B8F0B8C32B}" srcId="{865FF4B0-DFBA-4452-A3AF-3866C882ABF8}" destId="{BD5A9728-1D9A-45CB-B5FA-F8FA8AEDFC54}" srcOrd="5" destOrd="0" parTransId="{DFFC0310-720E-4625-815C-345A59E05200}" sibTransId="{DA384F82-702F-4443-BB32-9DFC7AAB07C5}"/>
    <dgm:cxn modelId="{2302DCF6-3738-4995-9510-6E7F17C22670}" type="presOf" srcId="{865FF4B0-DFBA-4452-A3AF-3866C882ABF8}" destId="{4E5D504B-C232-403A-B7C3-B9955727033F}" srcOrd="0" destOrd="0" presId="urn:microsoft.com/office/officeart/2005/8/layout/default"/>
    <dgm:cxn modelId="{D0E51EFB-BBB6-44F4-93EC-4739817B0012}" type="presOf" srcId="{BD5A9728-1D9A-45CB-B5FA-F8FA8AEDFC54}" destId="{1BB77103-89C5-4822-861D-42D441B8BC74}" srcOrd="0" destOrd="0" presId="urn:microsoft.com/office/officeart/2005/8/layout/default"/>
    <dgm:cxn modelId="{B6AB1EDC-1125-46FD-98B2-4AC9288B69AD}" type="presParOf" srcId="{4E5D504B-C232-403A-B7C3-B9955727033F}" destId="{824059F6-64D8-49BB-94F6-61C356A2B4FD}" srcOrd="0" destOrd="0" presId="urn:microsoft.com/office/officeart/2005/8/layout/default"/>
    <dgm:cxn modelId="{8A0CE226-B275-494D-B4BB-E48B9E24C9FB}" type="presParOf" srcId="{4E5D504B-C232-403A-B7C3-B9955727033F}" destId="{A75FD2C4-200A-4A67-B516-3A7B8135E7C0}" srcOrd="1" destOrd="0" presId="urn:microsoft.com/office/officeart/2005/8/layout/default"/>
    <dgm:cxn modelId="{20B8407E-C746-4D1C-8E96-7A5278759EE1}" type="presParOf" srcId="{4E5D504B-C232-403A-B7C3-B9955727033F}" destId="{5F462B0E-17E6-4691-9731-DF8E40BD2D57}" srcOrd="2" destOrd="0" presId="urn:microsoft.com/office/officeart/2005/8/layout/default"/>
    <dgm:cxn modelId="{CAEF1DB8-0E7F-47E7-8621-508AE06326D9}" type="presParOf" srcId="{4E5D504B-C232-403A-B7C3-B9955727033F}" destId="{7EDADF15-E2F9-4486-AAE2-4EBEAF76695A}" srcOrd="3" destOrd="0" presId="urn:microsoft.com/office/officeart/2005/8/layout/default"/>
    <dgm:cxn modelId="{2E642E24-9A29-449C-A61E-B10B484AFEDB}" type="presParOf" srcId="{4E5D504B-C232-403A-B7C3-B9955727033F}" destId="{A017C679-0909-489C-98DE-CB028B04CFDD}" srcOrd="4" destOrd="0" presId="urn:microsoft.com/office/officeart/2005/8/layout/default"/>
    <dgm:cxn modelId="{98306237-20E0-4EE9-A401-F178F7F976C1}" type="presParOf" srcId="{4E5D504B-C232-403A-B7C3-B9955727033F}" destId="{D9F61BE8-AAC2-4BC5-B3A0-4C97CA0AE4BC}" srcOrd="5" destOrd="0" presId="urn:microsoft.com/office/officeart/2005/8/layout/default"/>
    <dgm:cxn modelId="{53B01BB3-C474-4CB5-A68C-E277E7EC5B0F}" type="presParOf" srcId="{4E5D504B-C232-403A-B7C3-B9955727033F}" destId="{FD1200F6-39F9-4DB3-85F4-571FE2800E15}" srcOrd="6" destOrd="0" presId="urn:microsoft.com/office/officeart/2005/8/layout/default"/>
    <dgm:cxn modelId="{71D6A8C1-D3D0-40F6-A70A-5EBCB27AE109}" type="presParOf" srcId="{4E5D504B-C232-403A-B7C3-B9955727033F}" destId="{8DBB0474-88BB-4CB1-A05B-3FDEA2C7EDF9}" srcOrd="7" destOrd="0" presId="urn:microsoft.com/office/officeart/2005/8/layout/default"/>
    <dgm:cxn modelId="{FECEFF00-BB20-4735-BB9A-4A47AA803CFF}" type="presParOf" srcId="{4E5D504B-C232-403A-B7C3-B9955727033F}" destId="{4EAF2F98-20F9-418E-ACC3-E4948F5C04D7}" srcOrd="8" destOrd="0" presId="urn:microsoft.com/office/officeart/2005/8/layout/default"/>
    <dgm:cxn modelId="{E9EE0CDE-7CEE-425D-8C7B-575B9377D690}" type="presParOf" srcId="{4E5D504B-C232-403A-B7C3-B9955727033F}" destId="{1DF4CF57-4BCC-42A9-AD58-43DFA6AE6135}" srcOrd="9" destOrd="0" presId="urn:microsoft.com/office/officeart/2005/8/layout/default"/>
    <dgm:cxn modelId="{51985925-324E-4167-B4DF-1330305E6B3F}" type="presParOf" srcId="{4E5D504B-C232-403A-B7C3-B9955727033F}" destId="{1BB77103-89C5-4822-861D-42D441B8BC74}" srcOrd="10" destOrd="0" presId="urn:microsoft.com/office/officeart/2005/8/layout/default"/>
    <dgm:cxn modelId="{38E755B4-2C2B-4FBC-AB75-4BEA31CE54C2}" type="presParOf" srcId="{4E5D504B-C232-403A-B7C3-B9955727033F}" destId="{2453F305-7FA4-4E05-92C6-AB4D0B6D4650}" srcOrd="11" destOrd="0" presId="urn:microsoft.com/office/officeart/2005/8/layout/default"/>
    <dgm:cxn modelId="{FED2E971-E990-46BC-BAB0-F67E53D93602}" type="presParOf" srcId="{4E5D504B-C232-403A-B7C3-B9955727033F}" destId="{A9679309-EB0A-4EEB-9726-B9ACD6492F62}" srcOrd="12" destOrd="0" presId="urn:microsoft.com/office/officeart/2005/8/layout/default"/>
    <dgm:cxn modelId="{E69463B4-7AA4-4750-94EC-32CAA65B250E}" type="presParOf" srcId="{4E5D504B-C232-403A-B7C3-B9955727033F}" destId="{E50F56DC-1F19-40BF-8012-69FCE22D62A3}" srcOrd="13" destOrd="0" presId="urn:microsoft.com/office/officeart/2005/8/layout/default"/>
    <dgm:cxn modelId="{B8791AE6-5A9E-475E-9C3F-2B31079F15B5}" type="presParOf" srcId="{4E5D504B-C232-403A-B7C3-B9955727033F}" destId="{3173D316-C827-4A71-9E00-175744C9A97D}" srcOrd="14" destOrd="0" presId="urn:microsoft.com/office/officeart/2005/8/layout/default"/>
    <dgm:cxn modelId="{6D212E4F-4101-4C9A-AD40-30E8C81DF275}" type="presParOf" srcId="{4E5D504B-C232-403A-B7C3-B9955727033F}" destId="{E15D1E7B-73E3-464C-9010-C5874B72D85E}" srcOrd="15" destOrd="0" presId="urn:microsoft.com/office/officeart/2005/8/layout/default"/>
    <dgm:cxn modelId="{43186716-D2E0-43A5-B40B-F7E3F925E9D9}" type="presParOf" srcId="{4E5D504B-C232-403A-B7C3-B9955727033F}" destId="{BB0A891E-B084-4D2F-AB6D-68D6789A1486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FF8B-1593-453C-A768-FB451CF16073}">
      <dsp:nvSpPr>
        <dsp:cNvPr id="0" name=""/>
        <dsp:cNvSpPr/>
      </dsp:nvSpPr>
      <dsp:spPr>
        <a:xfrm rot="5400000">
          <a:off x="-304778" y="305083"/>
          <a:ext cx="2031856" cy="142229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  <a:latin typeface="Boots Sharp" panose="00000500000000000000" pitchFamily="50" charset="0"/>
            </a:rPr>
            <a:t>1</a:t>
          </a:r>
        </a:p>
      </dsp:txBody>
      <dsp:txXfrm rot="-5400000">
        <a:off x="1" y="711455"/>
        <a:ext cx="1422299" cy="609557"/>
      </dsp:txXfrm>
    </dsp:sp>
    <dsp:sp modelId="{4A46BB56-6C02-4570-9F65-8FB9F16BBEC9}">
      <dsp:nvSpPr>
        <dsp:cNvPr id="0" name=""/>
        <dsp:cNvSpPr/>
      </dsp:nvSpPr>
      <dsp:spPr>
        <a:xfrm rot="5400000">
          <a:off x="2148812" y="-726207"/>
          <a:ext cx="1320706" cy="2773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>
            <a:solidFill>
              <a:srgbClr val="002060"/>
            </a:solidFill>
            <a:latin typeface="Boots Sharp" panose="00000500000000000000" pitchFamily="50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rgbClr val="002060"/>
              </a:solidFill>
              <a:latin typeface="Boots Sharp" panose="00000500000000000000" pitchFamily="50" charset="0"/>
              <a:ea typeface="+mn-ea"/>
              <a:cs typeface="+mn-cs"/>
            </a:rPr>
            <a:t>20 NMS between 1 April 2022 and 31 March 2023, which must be claimed for by 5 April 2023</a:t>
          </a:r>
        </a:p>
      </dsp:txBody>
      <dsp:txXfrm rot="-5400000">
        <a:off x="1422299" y="64778"/>
        <a:ext cx="2709260" cy="1191762"/>
      </dsp:txXfrm>
    </dsp:sp>
    <dsp:sp modelId="{43A230FF-9083-4740-88AE-7B21517BF929}">
      <dsp:nvSpPr>
        <dsp:cNvPr id="0" name=""/>
        <dsp:cNvSpPr/>
      </dsp:nvSpPr>
      <dsp:spPr>
        <a:xfrm rot="5400000">
          <a:off x="-304778" y="2048698"/>
          <a:ext cx="2031856" cy="142229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bg1"/>
              </a:solidFill>
              <a:latin typeface="Boots Sharp" panose="00000500000000000000" pitchFamily="50" charset="0"/>
            </a:rPr>
            <a:t>2</a:t>
          </a:r>
        </a:p>
      </dsp:txBody>
      <dsp:txXfrm rot="-5400000">
        <a:off x="1" y="2455070"/>
        <a:ext cx="1422299" cy="609557"/>
      </dsp:txXfrm>
    </dsp:sp>
    <dsp:sp modelId="{7C190A61-A9A8-4FF6-9EB5-C0C778089788}">
      <dsp:nvSpPr>
        <dsp:cNvPr id="0" name=""/>
        <dsp:cNvSpPr/>
      </dsp:nvSpPr>
      <dsp:spPr>
        <a:xfrm rot="5400000">
          <a:off x="2148812" y="1017407"/>
          <a:ext cx="1320706" cy="2773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solidFill>
                <a:srgbClr val="002060"/>
              </a:solidFill>
              <a:latin typeface="Boots Sharp" panose="00000500000000000000" pitchFamily="50" charset="0"/>
            </a:rPr>
            <a:t>Updated patient safety report, learning &amp; actions </a:t>
          </a:r>
          <a:r>
            <a:rPr lang="en-GB" sz="1200" kern="1200">
              <a:solidFill>
                <a:srgbClr val="002060"/>
              </a:solidFill>
              <a:latin typeface="Boots Sharp" panose="00000500000000000000" pitchFamily="50" charset="0"/>
            </a:rPr>
            <a:t> </a:t>
          </a:r>
          <a:endParaRPr lang="en-GB" sz="1800" kern="1200">
            <a:solidFill>
              <a:srgbClr val="002060"/>
            </a:solidFill>
            <a:latin typeface="Boots Sharp" panose="00000500000000000000" pitchFamily="50" charset="0"/>
          </a:endParaRPr>
        </a:p>
      </dsp:txBody>
      <dsp:txXfrm rot="-5400000">
        <a:off x="1422299" y="1808392"/>
        <a:ext cx="2709260" cy="1191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FF8B-1593-453C-A768-FB451CF16073}">
      <dsp:nvSpPr>
        <dsp:cNvPr id="0" name=""/>
        <dsp:cNvSpPr/>
      </dsp:nvSpPr>
      <dsp:spPr>
        <a:xfrm rot="5400000">
          <a:off x="-83809" y="85997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1</a:t>
          </a:r>
        </a:p>
      </dsp:txBody>
      <dsp:txXfrm rot="-5400000">
        <a:off x="1" y="197743"/>
        <a:ext cx="391112" cy="167620"/>
      </dsp:txXfrm>
    </dsp:sp>
    <dsp:sp modelId="{4A46BB56-6C02-4570-9F65-8FB9F16BBEC9}">
      <dsp:nvSpPr>
        <dsp:cNvPr id="0" name=""/>
        <dsp:cNvSpPr/>
      </dsp:nvSpPr>
      <dsp:spPr>
        <a:xfrm rot="5400000">
          <a:off x="2779225" y="-2385925"/>
          <a:ext cx="363367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Risk Review </a:t>
          </a:r>
        </a:p>
      </dsp:txBody>
      <dsp:txXfrm rot="-5400000">
        <a:off x="391112" y="19926"/>
        <a:ext cx="5121855" cy="327891"/>
      </dsp:txXfrm>
    </dsp:sp>
    <dsp:sp modelId="{43A230FF-9083-4740-88AE-7B21517BF929}">
      <dsp:nvSpPr>
        <dsp:cNvPr id="0" name=""/>
        <dsp:cNvSpPr/>
      </dsp:nvSpPr>
      <dsp:spPr>
        <a:xfrm rot="5400000">
          <a:off x="-83809" y="568819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2</a:t>
          </a:r>
        </a:p>
      </dsp:txBody>
      <dsp:txXfrm rot="-5400000">
        <a:off x="1" y="680565"/>
        <a:ext cx="391112" cy="167620"/>
      </dsp:txXfrm>
    </dsp:sp>
    <dsp:sp modelId="{7C190A61-A9A8-4FF6-9EB5-C0C778089788}">
      <dsp:nvSpPr>
        <dsp:cNvPr id="0" name=""/>
        <dsp:cNvSpPr/>
      </dsp:nvSpPr>
      <dsp:spPr>
        <a:xfrm rot="5400000">
          <a:off x="2779321" y="-1903198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Access to palliative and end of life care  </a:t>
          </a:r>
        </a:p>
      </dsp:txBody>
      <dsp:txXfrm rot="-5400000">
        <a:off x="391113" y="502739"/>
        <a:ext cx="5121864" cy="327718"/>
      </dsp:txXfrm>
    </dsp:sp>
    <dsp:sp modelId="{BEA5DAF0-5D62-447B-85B9-2461517B8339}">
      <dsp:nvSpPr>
        <dsp:cNvPr id="0" name=""/>
        <dsp:cNvSpPr/>
      </dsp:nvSpPr>
      <dsp:spPr>
        <a:xfrm rot="5400000">
          <a:off x="-83809" y="1051642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3</a:t>
          </a:r>
        </a:p>
      </dsp:txBody>
      <dsp:txXfrm rot="-5400000">
        <a:off x="1" y="1163388"/>
        <a:ext cx="391112" cy="167620"/>
      </dsp:txXfrm>
    </dsp:sp>
    <dsp:sp modelId="{F97E8725-FBAF-47CD-B1A3-6788BE9E0AF2}">
      <dsp:nvSpPr>
        <dsp:cNvPr id="0" name=""/>
        <dsp:cNvSpPr/>
      </dsp:nvSpPr>
      <dsp:spPr>
        <a:xfrm rot="5400000">
          <a:off x="2779321" y="-1420375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Safeguarding level 3 </a:t>
          </a:r>
        </a:p>
      </dsp:txBody>
      <dsp:txXfrm rot="-5400000">
        <a:off x="391113" y="985562"/>
        <a:ext cx="5121864" cy="327718"/>
      </dsp:txXfrm>
    </dsp:sp>
    <dsp:sp modelId="{C114BCE0-EA90-4343-B537-6F6755F9B0EF}">
      <dsp:nvSpPr>
        <dsp:cNvPr id="0" name=""/>
        <dsp:cNvSpPr/>
      </dsp:nvSpPr>
      <dsp:spPr>
        <a:xfrm rot="5400000">
          <a:off x="-83809" y="1534465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4</a:t>
          </a:r>
        </a:p>
      </dsp:txBody>
      <dsp:txXfrm rot="-5400000">
        <a:off x="1" y="1646211"/>
        <a:ext cx="391112" cy="167620"/>
      </dsp:txXfrm>
    </dsp:sp>
    <dsp:sp modelId="{E505BBAC-6817-4044-8794-1882F6B8EC50}">
      <dsp:nvSpPr>
        <dsp:cNvPr id="0" name=""/>
        <dsp:cNvSpPr/>
      </dsp:nvSpPr>
      <dsp:spPr>
        <a:xfrm rot="5400000">
          <a:off x="2779321" y="-937552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  <a:ea typeface="+mn-ea"/>
              <a:cs typeface="+mn-cs"/>
            </a:rPr>
            <a:t>Domestic abuse prevention </a:t>
          </a:r>
        </a:p>
      </dsp:txBody>
      <dsp:txXfrm rot="-5400000">
        <a:off x="391113" y="1468385"/>
        <a:ext cx="5121864" cy="327718"/>
      </dsp:txXfrm>
    </dsp:sp>
    <dsp:sp modelId="{4D459829-1BE1-4DEB-A1E5-3BC8F0341255}">
      <dsp:nvSpPr>
        <dsp:cNvPr id="0" name=""/>
        <dsp:cNvSpPr/>
      </dsp:nvSpPr>
      <dsp:spPr>
        <a:xfrm rot="5400000">
          <a:off x="-83809" y="2017288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5</a:t>
          </a:r>
        </a:p>
      </dsp:txBody>
      <dsp:txXfrm rot="-5400000">
        <a:off x="1" y="2129034"/>
        <a:ext cx="391112" cy="167620"/>
      </dsp:txXfrm>
    </dsp:sp>
    <dsp:sp modelId="{89B20920-C08E-4DBE-93B8-9CCAFE076DB0}">
      <dsp:nvSpPr>
        <dsp:cNvPr id="0" name=""/>
        <dsp:cNvSpPr/>
      </dsp:nvSpPr>
      <dsp:spPr>
        <a:xfrm rot="5400000">
          <a:off x="2779321" y="-454729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Respiratory </a:t>
          </a:r>
          <a:endParaRPr lang="en-GB" sz="2000" kern="1200"/>
        </a:p>
      </dsp:txBody>
      <dsp:txXfrm rot="-5400000">
        <a:off x="391113" y="1951208"/>
        <a:ext cx="5121864" cy="327718"/>
      </dsp:txXfrm>
    </dsp:sp>
    <dsp:sp modelId="{63E7429F-5FA1-4903-AD46-3DC3FF19603B}">
      <dsp:nvSpPr>
        <dsp:cNvPr id="0" name=""/>
        <dsp:cNvSpPr/>
      </dsp:nvSpPr>
      <dsp:spPr>
        <a:xfrm rot="5400000">
          <a:off x="-83809" y="2500111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6</a:t>
          </a:r>
        </a:p>
      </dsp:txBody>
      <dsp:txXfrm rot="-5400000">
        <a:off x="1" y="2611857"/>
        <a:ext cx="391112" cy="167620"/>
      </dsp:txXfrm>
    </dsp:sp>
    <dsp:sp modelId="{59904BA5-E0F8-43DE-9FE3-2E15B5358153}">
      <dsp:nvSpPr>
        <dsp:cNvPr id="0" name=""/>
        <dsp:cNvSpPr/>
      </dsp:nvSpPr>
      <dsp:spPr>
        <a:xfrm rot="5400000">
          <a:off x="2779321" y="28093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Weight management </a:t>
          </a:r>
          <a:endParaRPr lang="en-GB" sz="2000" kern="1200"/>
        </a:p>
      </dsp:txBody>
      <dsp:txXfrm rot="-5400000">
        <a:off x="391113" y="2434031"/>
        <a:ext cx="5121864" cy="327718"/>
      </dsp:txXfrm>
    </dsp:sp>
    <dsp:sp modelId="{51878AF6-03A0-4035-9824-38313BFD4793}">
      <dsp:nvSpPr>
        <dsp:cNvPr id="0" name=""/>
        <dsp:cNvSpPr/>
      </dsp:nvSpPr>
      <dsp:spPr>
        <a:xfrm rot="5400000">
          <a:off x="-83809" y="2982934"/>
          <a:ext cx="558732" cy="391112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7</a:t>
          </a:r>
        </a:p>
      </dsp:txBody>
      <dsp:txXfrm rot="-5400000">
        <a:off x="1" y="3094680"/>
        <a:ext cx="391112" cy="167620"/>
      </dsp:txXfrm>
    </dsp:sp>
    <dsp:sp modelId="{FD0EB371-C61B-4412-87B0-5A2325D1EA41}">
      <dsp:nvSpPr>
        <dsp:cNvPr id="0" name=""/>
        <dsp:cNvSpPr/>
      </dsp:nvSpPr>
      <dsp:spPr>
        <a:xfrm rot="5400000">
          <a:off x="2779321" y="510915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Antimicrobial stewardship </a:t>
          </a:r>
          <a:endParaRPr lang="en-GB" sz="2000" kern="1200"/>
        </a:p>
      </dsp:txBody>
      <dsp:txXfrm rot="-5400000">
        <a:off x="391113" y="2916853"/>
        <a:ext cx="5121864" cy="327718"/>
      </dsp:txXfrm>
    </dsp:sp>
    <dsp:sp modelId="{87D52540-E4AD-4F64-A4C4-1EBF25F93C20}">
      <dsp:nvSpPr>
        <dsp:cNvPr id="0" name=""/>
        <dsp:cNvSpPr/>
      </dsp:nvSpPr>
      <dsp:spPr>
        <a:xfrm rot="5400000">
          <a:off x="-83809" y="3465757"/>
          <a:ext cx="558732" cy="39111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</a:rPr>
            <a:t>8 </a:t>
          </a:r>
        </a:p>
      </dsp:txBody>
      <dsp:txXfrm rot="-5400000">
        <a:off x="1" y="3577503"/>
        <a:ext cx="391112" cy="167620"/>
      </dsp:txXfrm>
    </dsp:sp>
    <dsp:sp modelId="{7D725CED-A8B8-45F2-82B2-DF781830279D}">
      <dsp:nvSpPr>
        <dsp:cNvPr id="0" name=""/>
        <dsp:cNvSpPr/>
      </dsp:nvSpPr>
      <dsp:spPr>
        <a:xfrm rot="5400000">
          <a:off x="2779321" y="993738"/>
          <a:ext cx="363176" cy="51395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solidFill>
                <a:srgbClr val="002060"/>
              </a:solidFill>
              <a:latin typeface="Boots Sharp" panose="00000500000000000000" pitchFamily="50" charset="0"/>
              <a:ea typeface="+mn-ea"/>
              <a:cs typeface="+mn-cs"/>
            </a:rPr>
            <a:t>Cancer awareness training </a:t>
          </a:r>
        </a:p>
      </dsp:txBody>
      <dsp:txXfrm rot="-5400000">
        <a:off x="391113" y="3399676"/>
        <a:ext cx="5121864" cy="327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059F6-64D8-49BB-94F6-61C356A2B4FD}">
      <dsp:nvSpPr>
        <dsp:cNvPr id="0" name=""/>
        <dsp:cNvSpPr/>
      </dsp:nvSpPr>
      <dsp:spPr>
        <a:xfrm>
          <a:off x="0" y="169333"/>
          <a:ext cx="2539999" cy="15240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PSNC website</a:t>
          </a:r>
        </a:p>
      </dsp:txBody>
      <dsp:txXfrm>
        <a:off x="0" y="169333"/>
        <a:ext cx="2539999" cy="1524000"/>
      </dsp:txXfrm>
    </dsp:sp>
    <dsp:sp modelId="{5F462B0E-17E6-4691-9731-DF8E40BD2D57}">
      <dsp:nvSpPr>
        <dsp:cNvPr id="0" name=""/>
        <dsp:cNvSpPr/>
      </dsp:nvSpPr>
      <dsp:spPr>
        <a:xfrm>
          <a:off x="2794000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PQS workbook</a:t>
          </a:r>
        </a:p>
      </dsp:txBody>
      <dsp:txXfrm>
        <a:off x="2794000" y="169333"/>
        <a:ext cx="2539999" cy="1524000"/>
      </dsp:txXfrm>
    </dsp:sp>
    <dsp:sp modelId="{A017C679-0909-489C-98DE-CB028B04CFDD}">
      <dsp:nvSpPr>
        <dsp:cNvPr id="0" name=""/>
        <dsp:cNvSpPr/>
      </dsp:nvSpPr>
      <dsp:spPr>
        <a:xfrm>
          <a:off x="5587999" y="169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LPC website</a:t>
          </a:r>
        </a:p>
      </dsp:txBody>
      <dsp:txXfrm>
        <a:off x="5587999" y="169333"/>
        <a:ext cx="2539999" cy="1524000"/>
      </dsp:txXfrm>
    </dsp:sp>
    <dsp:sp modelId="{FD1200F6-39F9-4DB3-85F4-571FE2800E15}">
      <dsp:nvSpPr>
        <dsp:cNvPr id="0" name=""/>
        <dsp:cNvSpPr/>
      </dsp:nvSpPr>
      <dsp:spPr>
        <a:xfrm>
          <a:off x="0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PCN Leads</a:t>
          </a:r>
        </a:p>
      </dsp:txBody>
      <dsp:txXfrm>
        <a:off x="0" y="1947333"/>
        <a:ext cx="2539999" cy="1524000"/>
      </dsp:txXfrm>
    </dsp:sp>
    <dsp:sp modelId="{4EAF2F98-20F9-418E-ACC3-E4948F5C04D7}">
      <dsp:nvSpPr>
        <dsp:cNvPr id="0" name=""/>
        <dsp:cNvSpPr/>
      </dsp:nvSpPr>
      <dsp:spPr>
        <a:xfrm>
          <a:off x="2794000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Contractor Clinic</a:t>
          </a:r>
        </a:p>
      </dsp:txBody>
      <dsp:txXfrm>
        <a:off x="2794000" y="1947333"/>
        <a:ext cx="2539999" cy="1524000"/>
      </dsp:txXfrm>
    </dsp:sp>
    <dsp:sp modelId="{1BB77103-89C5-4822-861D-42D441B8BC74}">
      <dsp:nvSpPr>
        <dsp:cNvPr id="0" name=""/>
        <dsp:cNvSpPr/>
      </dsp:nvSpPr>
      <dsp:spPr>
        <a:xfrm>
          <a:off x="5587999" y="1947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Deadline Tracker</a:t>
          </a:r>
        </a:p>
      </dsp:txBody>
      <dsp:txXfrm>
        <a:off x="5587999" y="1947333"/>
        <a:ext cx="2539999" cy="1524000"/>
      </dsp:txXfrm>
    </dsp:sp>
    <dsp:sp modelId="{A9679309-EB0A-4EEB-9726-B9ACD6492F62}">
      <dsp:nvSpPr>
        <dsp:cNvPr id="0" name=""/>
        <dsp:cNvSpPr/>
      </dsp:nvSpPr>
      <dsp:spPr>
        <a:xfrm>
          <a:off x="0" y="3725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CPPE &amp; </a:t>
          </a:r>
          <a:r>
            <a:rPr lang="en-GB" sz="4000" kern="1200" dirty="0" err="1"/>
            <a:t>eLFH</a:t>
          </a:r>
          <a:endParaRPr lang="en-GB" sz="4000" kern="1200" dirty="0"/>
        </a:p>
      </dsp:txBody>
      <dsp:txXfrm>
        <a:off x="0" y="3725333"/>
        <a:ext cx="2539999" cy="1524000"/>
      </dsp:txXfrm>
    </dsp:sp>
    <dsp:sp modelId="{3173D316-C827-4A71-9E00-175744C9A97D}">
      <dsp:nvSpPr>
        <dsp:cNvPr id="0" name=""/>
        <dsp:cNvSpPr/>
      </dsp:nvSpPr>
      <dsp:spPr>
        <a:xfrm>
          <a:off x="2794000" y="3725333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NHSBSA PQS hub</a:t>
          </a:r>
        </a:p>
      </dsp:txBody>
      <dsp:txXfrm>
        <a:off x="2794000" y="3725333"/>
        <a:ext cx="2539999" cy="1524000"/>
      </dsp:txXfrm>
    </dsp:sp>
    <dsp:sp modelId="{BB0A891E-B084-4D2F-AB6D-68D6789A1486}">
      <dsp:nvSpPr>
        <dsp:cNvPr id="0" name=""/>
        <dsp:cNvSpPr/>
      </dsp:nvSpPr>
      <dsp:spPr>
        <a:xfrm>
          <a:off x="5587999" y="3725333"/>
          <a:ext cx="2539999" cy="152400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PQS Surgery</a:t>
          </a:r>
        </a:p>
      </dsp:txBody>
      <dsp:txXfrm>
        <a:off x="5587999" y="3725333"/>
        <a:ext cx="2539999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70DE576D-B117-4D97-A69E-9099007AEF81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A537789C-A0DC-4DE8-80CB-066F9155A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2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700"/>
          </a:p>
          <a:p>
            <a:pPr lvl="0"/>
            <a:endParaRPr lang="en-GB" sz="17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7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F3D5B-09EF-804E-A4F2-525335CAC6B2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27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08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700"/>
          </a:p>
          <a:p>
            <a:pPr lvl="0"/>
            <a:endParaRPr lang="en-GB" sz="17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7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F3D5B-09EF-804E-A4F2-525335CAC6B2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27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58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700"/>
          </a:p>
          <a:p>
            <a:pPr lvl="0"/>
            <a:endParaRPr lang="en-GB" sz="17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7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F3D5B-09EF-804E-A4F2-525335CAC6B2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27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4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700"/>
          </a:p>
          <a:p>
            <a:pPr lvl="0"/>
            <a:endParaRPr lang="en-GB" sz="17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7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F3D5B-09EF-804E-A4F2-525335CAC6B2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27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1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700"/>
          </a:p>
          <a:p>
            <a:pPr lvl="0"/>
            <a:endParaRPr lang="en-GB" sz="17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7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F3D5B-09EF-804E-A4F2-525335CAC6B2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27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700"/>
          </a:p>
          <a:p>
            <a:pPr lvl="0"/>
            <a:endParaRPr lang="en-GB" sz="17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27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F3D5B-09EF-804E-A4F2-525335CAC6B2}" type="slidenum"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27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30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0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3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85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4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45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9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84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66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7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38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31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4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0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20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5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5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7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9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664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6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5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8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57" y="375435"/>
            <a:ext cx="10515600" cy="63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72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E4A2-292F-9340-9A43-657F782BF5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E3ED8-815E-4148-BE38-042F949D6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8" t="24315" r="10251" b="48996"/>
          <a:stretch/>
        </p:blipFill>
        <p:spPr>
          <a:xfrm>
            <a:off x="10416482" y="164637"/>
            <a:ext cx="1452951" cy="863107"/>
          </a:xfrm>
          <a:prstGeom prst="rect">
            <a:avLst/>
          </a:prstGeom>
        </p:spPr>
      </p:pic>
      <p:sp>
        <p:nvSpPr>
          <p:cNvPr id="8" name="Shape 129"/>
          <p:cNvSpPr/>
          <p:nvPr userDrawn="1"/>
        </p:nvSpPr>
        <p:spPr>
          <a:xfrm>
            <a:off x="361741" y="1014815"/>
            <a:ext cx="11474089" cy="0"/>
          </a:xfrm>
          <a:prstGeom prst="line">
            <a:avLst/>
          </a:prstGeom>
          <a:ln w="12700">
            <a:solidFill>
              <a:srgbClr val="002060"/>
            </a:solidFill>
            <a:miter lim="400000"/>
          </a:ln>
        </p:spPr>
        <p:txBody>
          <a:bodyPr lIns="45719" rIns="45719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en-US" sz="2800" b="0" i="0" u="none" strike="noStrike" kern="1200" cap="none" spc="0" normalizeH="0" baseline="0" dirty="0">
          <a:ln>
            <a:noFill/>
          </a:ln>
          <a:solidFill>
            <a:srgbClr val="002060"/>
          </a:solidFill>
          <a:effectLst/>
          <a:uLnTx/>
          <a:uFillTx/>
          <a:latin typeface="F37 Ginger Ligh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F37 Ginger Ligh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F37 Ginger Ligh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F37 Ginger Ligh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F37 Ginger Ligh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F37 Ginger Ligh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757" y="375435"/>
            <a:ext cx="10515600" cy="636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72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9879-FCAD-40CC-A0A9-D02384EC7DC5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BD7C5-9149-4BE4-BEA7-4F743F94E58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E3ED8-815E-4148-BE38-042F949D686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482" y="164637"/>
            <a:ext cx="1452951" cy="863107"/>
          </a:xfrm>
          <a:prstGeom prst="rect">
            <a:avLst/>
          </a:prstGeom>
        </p:spPr>
      </p:pic>
      <p:sp>
        <p:nvSpPr>
          <p:cNvPr id="8" name="Shape 129"/>
          <p:cNvSpPr/>
          <p:nvPr/>
        </p:nvSpPr>
        <p:spPr>
          <a:xfrm>
            <a:off x="361741" y="1014815"/>
            <a:ext cx="11474089" cy="0"/>
          </a:xfrm>
          <a:prstGeom prst="line">
            <a:avLst/>
          </a:prstGeom>
          <a:ln w="12700">
            <a:solidFill>
              <a:srgbClr val="002060"/>
            </a:solidFill>
            <a:miter lim="400000"/>
          </a:ln>
        </p:spPr>
        <p:txBody>
          <a:bodyPr lIns="45719" rIns="45719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3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en-US" sz="2800" b="0" i="0" u="none" strike="noStrike" kern="1200" cap="none" spc="0" normalizeH="0" baseline="0" dirty="0">
          <a:ln>
            <a:noFill/>
          </a:ln>
          <a:solidFill>
            <a:srgbClr val="002060"/>
          </a:solidFill>
          <a:effectLst/>
          <a:uLnTx/>
          <a:uFillTx/>
          <a:latin typeface="F37 Ginger Ligh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F37 Ginger Ligh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F37 Ginger Ligh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F37 Ginger Ligh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F37 Ginger Ligh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F37 Ginger Ligh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f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68E673-5ECC-6B40-BCBC-AB7F120CAB1C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ts Sharp" panose="00000500000000000000" pitchFamily="50" charset="0"/>
                <a:ea typeface="+mj-ea"/>
                <a:cs typeface="Calibri" panose="020F0502020204030204" pitchFamily="34" charset="0"/>
              </a:rPr>
              <a:t>PQS </a:t>
            </a: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Surgery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88000-EA18-4360-BE61-C9171E1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DE4A2-292F-9340-9A43-657F782BF57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EB2C5-9CE9-4D93-B436-601A384E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16" y="-26425"/>
            <a:ext cx="1463167" cy="92667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A6D0B77-7661-4206-BFA3-8740439490D6}"/>
              </a:ext>
            </a:extLst>
          </p:cNvPr>
          <p:cNvSpPr txBox="1">
            <a:spLocks/>
          </p:cNvSpPr>
          <p:nvPr/>
        </p:nvSpPr>
        <p:spPr>
          <a:xfrm>
            <a:off x="239753" y="3429000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Why complete PQS?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Where we were and where we are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ts Sharp" panose="00000500000000000000" pitchFamily="50" charset="0"/>
                <a:ea typeface="+mj-ea"/>
                <a:cs typeface="Calibri" panose="020F0502020204030204" pitchFamily="34" charset="0"/>
              </a:rPr>
              <a:t>The Gateway Criteria and the Domains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Roles included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ts Sharp" panose="00000500000000000000" pitchFamily="50" charset="0"/>
                <a:ea typeface="+mj-ea"/>
                <a:cs typeface="Calibri" panose="020F0502020204030204" pitchFamily="34" charset="0"/>
              </a:rPr>
              <a:t>Training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Helpful resources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ts Sharp" panose="00000500000000000000" pitchFamily="50" charset="0"/>
                <a:ea typeface="+mj-ea"/>
                <a:cs typeface="Calibri" panose="020F0502020204030204" pitchFamily="34" charset="0"/>
              </a:rPr>
              <a:t>Over to you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8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68E673-5ECC-6B40-BCBC-AB7F120CAB1C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Where we were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88000-EA18-4360-BE61-C9171E1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DE4A2-292F-9340-9A43-657F782BF57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EB2C5-9CE9-4D93-B436-601A384E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16" y="-26425"/>
            <a:ext cx="1463167" cy="926672"/>
          </a:xfrm>
          <a:prstGeom prst="rect">
            <a:avLst/>
          </a:prstGeom>
        </p:spPr>
      </p:pic>
      <p:pic>
        <p:nvPicPr>
          <p:cNvPr id="8" name="Picture 7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A1A58C92-A0D2-4076-AB22-92D382795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3" y="1633458"/>
            <a:ext cx="4514850" cy="3324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6EA9ED-FAB6-4665-B5F4-2A0F320BA7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8" y="1380648"/>
            <a:ext cx="4699604" cy="2819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1F0D68A-ED04-4B3A-906F-68ABE6A93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62" y="4427621"/>
            <a:ext cx="3240505" cy="24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AF04F8B-4768-44B8-9C21-4658AA2837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31" y="3575718"/>
            <a:ext cx="5578783" cy="2942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72E55-2A5B-47D4-98F5-0D5D36E20C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14"/>
          <a:stretch/>
        </p:blipFill>
        <p:spPr>
          <a:xfrm>
            <a:off x="8938583" y="1892351"/>
            <a:ext cx="3214033" cy="355983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88000-EA18-4360-BE61-C9171E1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DE4A2-292F-9340-9A43-657F782BF57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EB2C5-9CE9-4D93-B436-601A384EB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2216" y="-26425"/>
            <a:ext cx="1463167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BB677-327E-480C-B77B-D3C173EC5C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44"/>
          <a:stretch/>
        </p:blipFill>
        <p:spPr>
          <a:xfrm>
            <a:off x="2152502" y="1118599"/>
            <a:ext cx="6786081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BCD57-362D-41FB-8FA9-6520B14C9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4924"/>
          <a:stretch/>
        </p:blipFill>
        <p:spPr>
          <a:xfrm>
            <a:off x="-369869" y="2061504"/>
            <a:ext cx="3123343" cy="280484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68E673-5ECC-6B40-BCBC-AB7F120CAB1C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Where we are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8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68E673-5ECC-6B40-BCBC-AB7F120CAB1C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ts Sharp" panose="00000500000000000000" pitchFamily="50" charset="0"/>
                <a:ea typeface="+mj-ea"/>
                <a:cs typeface="Calibri" panose="020F0502020204030204" pitchFamily="34" charset="0"/>
              </a:rPr>
              <a:t>Overview of PQS Year 4 Gateway Criteria &amp; Quality Criteria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88000-EA18-4360-BE61-C9171E1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DE4A2-292F-9340-9A43-657F782BF57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DF618F-0525-40F7-BEE3-0AE465F66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593356"/>
              </p:ext>
            </p:extLst>
          </p:nvPr>
        </p:nvGraphicFramePr>
        <p:xfrm>
          <a:off x="322805" y="2580270"/>
          <a:ext cx="4196032" cy="377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9CCF61-1BC7-4F11-A7D6-2FFC8DD8ECA0}"/>
              </a:ext>
            </a:extLst>
          </p:cNvPr>
          <p:cNvSpPr/>
          <p:nvPr/>
        </p:nvSpPr>
        <p:spPr>
          <a:xfrm>
            <a:off x="473670" y="1365664"/>
            <a:ext cx="4058638" cy="56280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ts Sharp" panose="00000500000000000000" pitchFamily="50" charset="0"/>
                <a:ea typeface="+mn-ea"/>
                <a:cs typeface="+mn-cs"/>
              </a:rPr>
              <a:t>Gateway Criteria 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8887B4D-267F-47B6-82C2-D4DE3AB17F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619518"/>
              </p:ext>
            </p:extLst>
          </p:nvPr>
        </p:nvGraphicFramePr>
        <p:xfrm>
          <a:off x="6096000" y="2309841"/>
          <a:ext cx="5530706" cy="394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2738EF-89B7-46DF-B812-02C1E53A2D67}"/>
              </a:ext>
            </a:extLst>
          </p:cNvPr>
          <p:cNvSpPr/>
          <p:nvPr/>
        </p:nvSpPr>
        <p:spPr>
          <a:xfrm>
            <a:off x="6633058" y="1415405"/>
            <a:ext cx="4456590" cy="5083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rgbClr val="002060"/>
                </a:solidFill>
                <a:latin typeface="Boots Sharp" panose="00000500000000000000" pitchFamily="50" charset="0"/>
              </a:rPr>
              <a:t>Quality Criteria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EB2C5-9CE9-4D93-B436-601A384EBF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2216" y="-26425"/>
            <a:ext cx="1463167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5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5C36E-DDD8-4890-BE23-D1A8EF1B8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60" y="1294228"/>
            <a:ext cx="12007072" cy="426251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A9CFF-A295-4872-9DA7-DADF5C0A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E2DE4A2-292F-9340-9A43-657F782BF577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B8988-22ED-4FED-A4D7-5D049450D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076" y="-32250"/>
            <a:ext cx="1469263" cy="92667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E6889F-9B75-4CCE-8797-AE0A1375B540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Roles included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8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AEC4-EDFB-49C8-9F6B-B1224AFE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E16C5-0576-4738-BAAF-C596F1AE0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E43A4-CF45-4415-BCE4-0E88196A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E4A2-292F-9340-9A43-657F782BF57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6439-7FCD-42CD-B8FC-20DA95D36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168" y="-36095"/>
            <a:ext cx="1469263" cy="92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D035A-8ED2-48F0-A317-DE9AAE0F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8" y="136523"/>
            <a:ext cx="11855204" cy="6584954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82B73CD1-7A03-416C-AD1F-1C53CB9A9367}"/>
              </a:ext>
            </a:extLst>
          </p:cNvPr>
          <p:cNvSpPr/>
          <p:nvPr/>
        </p:nvSpPr>
        <p:spPr>
          <a:xfrm>
            <a:off x="836217" y="1444329"/>
            <a:ext cx="224589" cy="207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D1865130-127A-409C-8ABF-EB1386A30FD8}"/>
              </a:ext>
            </a:extLst>
          </p:cNvPr>
          <p:cNvSpPr/>
          <p:nvPr/>
        </p:nvSpPr>
        <p:spPr>
          <a:xfrm>
            <a:off x="836217" y="5013697"/>
            <a:ext cx="224589" cy="207883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6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68E673-5ECC-6B40-BCBC-AB7F120CAB1C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Helpful resources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88000-EA18-4360-BE61-C9171E1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DE4A2-292F-9340-9A43-657F782BF57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EB2C5-9CE9-4D93-B436-601A384E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16" y="-26425"/>
            <a:ext cx="1463167" cy="926672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21D049-7CE1-4146-B0E7-1B79CF5F0D6A}"/>
              </a:ext>
            </a:extLst>
          </p:cNvPr>
          <p:cNvGraphicFramePr/>
          <p:nvPr/>
        </p:nvGraphicFramePr>
        <p:xfrm>
          <a:off x="2032000" y="13028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5615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68E673-5ECC-6B40-BCBC-AB7F120CAB1C}"/>
              </a:ext>
            </a:extLst>
          </p:cNvPr>
          <p:cNvSpPr txBox="1">
            <a:spLocks/>
          </p:cNvSpPr>
          <p:nvPr/>
        </p:nvSpPr>
        <p:spPr>
          <a:xfrm>
            <a:off x="239753" y="339886"/>
            <a:ext cx="10750802" cy="50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2060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ts Sharp" panose="00000500000000000000" pitchFamily="50" charset="0"/>
                <a:ea typeface="+mj-ea"/>
                <a:cs typeface="Calibri" panose="020F0502020204030204" pitchFamily="34" charset="0"/>
              </a:rPr>
              <a:t>Over </a:t>
            </a:r>
            <a:r>
              <a:rPr lang="en-GB" sz="2800" dirty="0">
                <a:latin typeface="Boots Sharp" panose="00000500000000000000" pitchFamily="50" charset="0"/>
                <a:cs typeface="Calibri" panose="020F0502020204030204" pitchFamily="34" charset="0"/>
              </a:rPr>
              <a:t>to you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ts Sharp" panose="00000500000000000000" pitchFamily="50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288000-EA18-4360-BE61-C9171E1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DE4A2-292F-9340-9A43-657F782BF57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EB2C5-9CE9-4D93-B436-601A384E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216" y="-26425"/>
            <a:ext cx="1463167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E8357-4FD7-44D9-8AB7-C17E4DA1D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3684" y="1104098"/>
            <a:ext cx="6882275" cy="5753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875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v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vi" id="{D226A6B1-9E3D-45E5-9269-F34827DADE42}" vid="{14A17087-92D7-4ABD-A09F-1845822757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CF4F367B41E4194247B57AFCACF4A" ma:contentTypeVersion="6" ma:contentTypeDescription="Create a new document." ma:contentTypeScope="" ma:versionID="fb47004ef0d25a44b48a715eaa8ae1cf">
  <xsd:schema xmlns:xsd="http://www.w3.org/2001/XMLSchema" xmlns:xs="http://www.w3.org/2001/XMLSchema" xmlns:p="http://schemas.microsoft.com/office/2006/metadata/properties" xmlns:ns2="a1144dd0-79cb-4067-b5c4-54295265cb7f" xmlns:ns3="968b5b71-c719-4a04-8f9f-28cb39646830" targetNamespace="http://schemas.microsoft.com/office/2006/metadata/properties" ma:root="true" ma:fieldsID="1da789773d88ed646e97833996357152" ns2:_="" ns3:_="">
    <xsd:import namespace="a1144dd0-79cb-4067-b5c4-54295265cb7f"/>
    <xsd:import namespace="968b5b71-c719-4a04-8f9f-28cb39646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144dd0-79cb-4067-b5c4-54295265c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b5b71-c719-4a04-8f9f-28cb39646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DCC80-4E3A-45E2-89FA-8E11BAF45E7C}">
  <ds:schemaRefs>
    <ds:schemaRef ds:uri="http://purl.org/dc/terms/"/>
    <ds:schemaRef ds:uri="http://schemas.openxmlformats.org/package/2006/metadata/core-properties"/>
    <ds:schemaRef ds:uri="http://purl.org/dc/dcmitype/"/>
    <ds:schemaRef ds:uri="968b5b71-c719-4a04-8f9f-28cb39646830"/>
    <ds:schemaRef ds:uri="http://schemas.microsoft.com/office/2006/documentManagement/types"/>
    <ds:schemaRef ds:uri="http://purl.org/dc/elements/1.1/"/>
    <ds:schemaRef ds:uri="http://schemas.microsoft.com/office/2006/metadata/properties"/>
    <ds:schemaRef ds:uri="a1144dd0-79cb-4067-b5c4-54295265cb7f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5A226E-05FD-4942-9140-67D98AB37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6A9CD-4504-4611-BC2F-362728AE4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144dd0-79cb-4067-b5c4-54295265cb7f"/>
    <ds:schemaRef ds:uri="968b5b71-c719-4a04-8f9f-28cb39646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150</Words>
  <Application>Microsoft Office PowerPoint</Application>
  <PresentationFormat>Widescreen</PresentationFormat>
  <Paragraphs>65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Boots Sharp</vt:lpstr>
      <vt:lpstr>Calibri</vt:lpstr>
      <vt:lpstr>F37 Ginger Light</vt:lpstr>
      <vt:lpstr>2_Office Theme</vt:lpstr>
      <vt:lpstr>bvi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Gregson</dc:creator>
  <cp:lastModifiedBy>Ron Gregson</cp:lastModifiedBy>
  <cp:revision>11</cp:revision>
  <dcterms:created xsi:type="dcterms:W3CDTF">2022-11-08T17:52:39Z</dcterms:created>
  <dcterms:modified xsi:type="dcterms:W3CDTF">2023-01-31T14:37:26Z</dcterms:modified>
</cp:coreProperties>
</file>