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3" r:id="rId2"/>
    <p:sldMasterId id="2147483706" r:id="rId3"/>
    <p:sldMasterId id="2147483719" r:id="rId4"/>
  </p:sldMasterIdLst>
  <p:notesMasterIdLst>
    <p:notesMasterId r:id="rId11"/>
  </p:notesMasterIdLst>
  <p:sldIdLst>
    <p:sldId id="259" r:id="rId5"/>
    <p:sldId id="260" r:id="rId6"/>
    <p:sldId id="274" r:id="rId7"/>
    <p:sldId id="768" r:id="rId8"/>
    <p:sldId id="764" r:id="rId9"/>
    <p:sldId id="7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07692F-DEFD-2077-757B-DA1CF42A793D}" name="Feidhlim Dervin" initials="FD" userId="S::FeidhlimDervin@scopeeyecare.com::a8d91fae-d397-4d0a-a1f9-c2e51d86606b" providerId="AD"/>
  <p188:author id="{94EA8168-76CD-B547-2DD6-10BD46E9C690}" name="Edel Duffy" initials="ED" userId="S::EdelDuffy@scopeeyecare.com::3b9eb9ef-9810-4fbf-8724-e4d97c9d47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DC"/>
    <a:srgbClr val="2C4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5082" autoAdjust="0"/>
  </p:normalViewPr>
  <p:slideViewPr>
    <p:cSldViewPr snapToGrid="0">
      <p:cViewPr varScale="1">
        <p:scale>
          <a:sx n="82" d="100"/>
          <a:sy n="82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2448A-7E8F-4F49-A65F-8E4E36CD4EB8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5E72D-4637-4957-A629-D3DA6082AB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212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An all text slide, against white.">
            <a:extLst>
              <a:ext uri="{FF2B5EF4-FFF2-40B4-BE49-F238E27FC236}">
                <a16:creationId xmlns:a16="http://schemas.microsoft.com/office/drawing/2014/main" id="{A2856FB0-01E9-4EF0-A2C9-AB65B749CA3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9000" y="892721"/>
            <a:ext cx="10414000" cy="1364888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rgbClr val="8CC2A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One single full column that looks like this. All copy goes in here, as a single paragraph preferably.">
            <a:extLst>
              <a:ext uri="{FF2B5EF4-FFF2-40B4-BE49-F238E27FC236}">
                <a16:creationId xmlns:a16="http://schemas.microsoft.com/office/drawing/2014/main" id="{83543690-F3BF-425A-BB31-B2AC46DF64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89000" y="2298700"/>
            <a:ext cx="10414000" cy="36665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5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" name="scope_primary_large.png" descr="scope_primary_large.png">
            <a:extLst>
              <a:ext uri="{FF2B5EF4-FFF2-40B4-BE49-F238E27FC236}">
                <a16:creationId xmlns:a16="http://schemas.microsoft.com/office/drawing/2014/main" id="{FCA15BEC-DE29-48BD-99BF-4D96D43986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4308" y="5930568"/>
            <a:ext cx="1691810" cy="476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176871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DDC918-E5FD-4AFE-97B2-9086ED697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763E8-F26A-4807-AF46-695A8AB5BC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EE6C5-747B-41A8-9AB7-BEE779388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44DA8-8038-4FF7-98E6-67DBA55E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A501-9592-400D-9BC3-2EA54DA8F18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9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649"/>
              </a:lnSpc>
            </a:pPr>
            <a:r>
              <a:rPr lang="pl-PL"/>
              <a:t>Wewnętrzne /</a:t>
            </a:r>
            <a:r>
              <a:rPr lang="pl-PL" spc="-11"/>
              <a:t> </a:t>
            </a:r>
            <a:r>
              <a:rPr lang="pl-PL"/>
              <a:t>Internal</a:t>
            </a:r>
            <a:r>
              <a:rPr lang="pl-PL" spc="4"/>
              <a:t> </a:t>
            </a:r>
            <a:r>
              <a:rPr lang="pl-PL"/>
              <a:t>Zakłady</a:t>
            </a:r>
            <a:r>
              <a:rPr lang="pl-PL" spc="4"/>
              <a:t> </a:t>
            </a:r>
            <a:r>
              <a:rPr lang="pl-PL" spc="-8"/>
              <a:t>Farmaceutyczne</a:t>
            </a:r>
            <a:r>
              <a:rPr lang="pl-PL" spc="4"/>
              <a:t> </a:t>
            </a:r>
            <a:r>
              <a:rPr lang="pl-PL" spc="-8"/>
              <a:t>POLPHARMA</a:t>
            </a:r>
            <a:r>
              <a:rPr lang="pl-PL" spc="-26"/>
              <a:t> </a:t>
            </a:r>
            <a:r>
              <a:rPr lang="pl-PL"/>
              <a:t>S.A.;</a:t>
            </a:r>
            <a:r>
              <a:rPr lang="pl-PL" spc="-19"/>
              <a:t> </a:t>
            </a:r>
            <a:r>
              <a:rPr lang="pl-PL"/>
              <a:t>Polfa</a:t>
            </a:r>
            <a:r>
              <a:rPr lang="pl-PL" spc="4"/>
              <a:t> </a:t>
            </a:r>
            <a:r>
              <a:rPr lang="pl-PL"/>
              <a:t>Warszawa</a:t>
            </a:r>
            <a:r>
              <a:rPr lang="pl-PL" spc="-8"/>
              <a:t> </a:t>
            </a:r>
            <a:r>
              <a:rPr lang="pl-PL" spc="-15"/>
              <a:t>S.A.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63" b="0" i="0">
                <a:solidFill>
                  <a:srgbClr val="929292"/>
                </a:solidFill>
                <a:latin typeface="Calibri"/>
                <a:cs typeface="Calibri"/>
              </a:defRPr>
            </a:lvl1pPr>
          </a:lstStyle>
          <a:p>
            <a:pPr marL="57150">
              <a:lnSpc>
                <a:spcPts val="904"/>
              </a:lnSpc>
            </a:pPr>
            <a:fld id="{81D60167-4931-47E6-BA6A-407CBD079E47}" type="slidenum">
              <a:rPr lang="en-GB" spc="4" smtClean="0"/>
              <a:pPr marL="57150">
                <a:lnSpc>
                  <a:spcPts val="904"/>
                </a:lnSpc>
              </a:pPr>
              <a:t>‹#›</a:t>
            </a:fld>
            <a:endParaRPr lang="en-GB" spc="4"/>
          </a:p>
        </p:txBody>
      </p:sp>
    </p:spTree>
    <p:extLst>
      <p:ext uri="{BB962C8B-B14F-4D97-AF65-F5344CB8AC3E}">
        <p14:creationId xmlns:p14="http://schemas.microsoft.com/office/powerpoint/2010/main" val="385863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153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EC504BD-6480-A919-1CEE-BD0BC269200F}"/>
              </a:ext>
            </a:extLst>
          </p:cNvPr>
          <p:cNvSpPr/>
          <p:nvPr userDrawn="1"/>
        </p:nvSpPr>
        <p:spPr>
          <a:xfrm>
            <a:off x="600075" y="609600"/>
            <a:ext cx="10991850" cy="5638800"/>
          </a:xfrm>
          <a:prstGeom prst="rect">
            <a:avLst/>
          </a:prstGeom>
          <a:gradFill>
            <a:gsLst>
              <a:gs pos="16000">
                <a:srgbClr val="70ACDC"/>
              </a:gs>
              <a:gs pos="100000">
                <a:srgbClr val="2C489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86EE6-C428-7D5B-A93A-0CBF0DBE2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1987"/>
            <a:ext cx="9144000" cy="129063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9C578-54CE-1F38-01D0-F5B8313F2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150"/>
            <a:ext cx="9144000" cy="6286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B4758-A28E-B841-3E27-C2FE4632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F3E439-677A-4930-B70F-EAD19E64EE25}" type="datetimeFigureOut">
              <a:rPr lang="en-GB" smtClean="0"/>
              <a:pPr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ADEF6-D5EF-0C34-ADCA-D18EF2A1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D8BF-5EAA-F023-53F1-83379C62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F55299-C4ED-4D66-AE17-A4EE14543A7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scope_negative_large.png" descr="scope_negative_large.png">
            <a:extLst>
              <a:ext uri="{FF2B5EF4-FFF2-40B4-BE49-F238E27FC236}">
                <a16:creationId xmlns:a16="http://schemas.microsoft.com/office/drawing/2014/main" id="{FF70B320-5016-1E99-4A4D-82EB2A4BC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4190" y="1919011"/>
            <a:ext cx="3383620" cy="9530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7723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4375-317D-6CC9-FA2E-5672B64E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Helvetica Light" panose="020B05000000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EC789-6B9B-5395-69C7-E534D0AE8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5F32C-107B-E0AF-9471-9F60DB50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00C0B-4BC1-1FD1-5084-17D607EF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CA512-7F3E-705C-A554-F22E50D0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7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A514-DE03-9E7E-364A-EDC356E2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latin typeface="Helvetica Light" panose="020B05000000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2CF32-E5EF-E85C-AF90-8A2606223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7A88B-E8B6-2D82-68FA-2D4FAC84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6FC1B-1D8D-FA47-2376-D7E729577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3378C-F87F-C9FD-97AE-F147F3E3B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408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D909-2EDD-85A7-829C-F8A5A6CBC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E05B0-6076-5960-68CE-40BFDFA4DC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138E-9141-C142-D861-80379783D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2B605-7530-AF09-06F8-91444EB3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62E38-5B1C-4380-F166-D65D9F763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496EB-685C-CCEA-137F-5122995D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861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7E57-59C6-7484-E6FC-77A3871E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07B8C-7ED4-53C7-47B8-DFD0B4CAC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608DF-0A23-3765-EFF4-2BCE743AF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D857C-B415-EB4A-F3EB-4DF5FF41C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E8AB4-F10C-AF7C-C36A-2B1283B83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5F300A-26A0-B670-894C-D6F36961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32043-DF0A-7938-CE02-D0514CC2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AACE6-9887-9E57-B437-564F597F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274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49D-8D88-2C17-B92B-68EC9886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Helvetica Light" panose="020B05000000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75294-6782-1EC0-627B-7C822F74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BC135-47F3-2C61-2774-962F42F1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90AD6-BF29-77A2-69D6-CE3BFA54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43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33DFFB-C8E6-822C-0F1B-DF0202B6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09225-F4DE-54E7-918F-78600EA27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6688-9BD8-A38E-055E-7B1E6A68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69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n all text slide, against white.">
            <a:extLst>
              <a:ext uri="{FF2B5EF4-FFF2-40B4-BE49-F238E27FC236}">
                <a16:creationId xmlns:a16="http://schemas.microsoft.com/office/drawing/2014/main" id="{58D35EC4-666A-4121-9119-8333F3E074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9000" y="892721"/>
            <a:ext cx="10414000" cy="1364888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rgbClr val="8CC2A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9" name="scope_primary_large.png" descr="scope_primary_large.png">
            <a:extLst>
              <a:ext uri="{FF2B5EF4-FFF2-40B4-BE49-F238E27FC236}">
                <a16:creationId xmlns:a16="http://schemas.microsoft.com/office/drawing/2014/main" id="{279324F3-91A2-481B-9A1E-E98BF6486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4308" y="5930568"/>
            <a:ext cx="1691810" cy="47652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C666F0-4C37-431A-9109-D96998A458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94" y="2441575"/>
            <a:ext cx="4976813" cy="32734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DCB198-8587-4275-BD27-DEA01E9943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6188" y="2469695"/>
            <a:ext cx="4976813" cy="32734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30672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7C1B-BA2B-FE27-2E1D-39583BD1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>
                <a:latin typeface="Helvetica Light" panose="020B05000000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BB538-6A1F-EE66-E8B9-A7FF85A85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Helvetica" pitchFamily="2" charset="0"/>
              </a:defRPr>
            </a:lvl1pPr>
            <a:lvl2pPr>
              <a:defRPr sz="2800">
                <a:latin typeface="Helvetica" pitchFamily="2" charset="0"/>
              </a:defRPr>
            </a:lvl2pPr>
            <a:lvl3pPr>
              <a:defRPr sz="2400">
                <a:latin typeface="Helvetica" pitchFamily="2" charset="0"/>
              </a:defRPr>
            </a:lvl3pPr>
            <a:lvl4pPr>
              <a:defRPr sz="2000">
                <a:latin typeface="Helvetica" pitchFamily="2" charset="0"/>
              </a:defRPr>
            </a:lvl4pPr>
            <a:lvl5pPr>
              <a:defRPr sz="2000">
                <a:latin typeface="Helvetica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F22E1-1B0C-6EF3-A995-5D8E05B6E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3CDCC-21A1-2314-D811-7D4E7E34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ACD2F-843D-CF9B-B7ED-C995EDE9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A699A-E4BB-AD73-2DEC-E0D7F1CE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54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8C83-5F1D-D6F6-8545-AE106A67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Helvetica Light" panose="020B05000000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E34D3-E5E4-29E5-BB06-6D09041BC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46E2B-C81D-0D21-E90C-4D1A15EEA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F51D0-24D7-0644-EF03-DA37FBF5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51EE8-5F95-FC16-69FC-3246832A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08D8A-4B19-D05B-C435-AF6B7532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177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C6D6-EDD5-58E4-D928-FF956CBD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Light" panose="020B05000000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38EA5-DB3F-922E-EA2B-098F57A5F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02131-4615-1F8C-8BCE-17382125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C4B40-AD5A-2BAA-D46B-9DC6D94F3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C9C8-7E53-B932-77B3-B6056A6E5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08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47E59-CBCD-A877-9ECC-25A432D9C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CA9A2-2E16-A103-1DDE-5F1D4EBF1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87EB1-DC6D-7FE6-F640-67F5B7AD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3E439-677A-4930-B70F-EAD19E64EE25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58382-CEA1-D15B-32D9-F6767BAE4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BC624-2817-D266-2321-0B9476A1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232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C6110-FD11-5F41-B115-5764DC280ED2}"/>
              </a:ext>
            </a:extLst>
          </p:cNvPr>
          <p:cNvSpPr/>
          <p:nvPr userDrawn="1"/>
        </p:nvSpPr>
        <p:spPr>
          <a:xfrm>
            <a:off x="165364" y="-1"/>
            <a:ext cx="1233130" cy="65602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106C6-1460-2649-970C-F98AF1868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9868" y="1825625"/>
            <a:ext cx="9840132" cy="4351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6329E8-427C-9B41-8077-D687E85DE2A5}"/>
              </a:ext>
            </a:extLst>
          </p:cNvPr>
          <p:cNvSpPr/>
          <p:nvPr userDrawn="1"/>
        </p:nvSpPr>
        <p:spPr>
          <a:xfrm>
            <a:off x="165364" y="6698512"/>
            <a:ext cx="1233130" cy="159488"/>
          </a:xfrm>
          <a:prstGeom prst="rect">
            <a:avLst/>
          </a:prstGeom>
          <a:solidFill>
            <a:srgbClr val="D3D9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27033C-B3CD-B249-9214-D2A83047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723" y="214004"/>
            <a:ext cx="1100381" cy="34529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venir Next Ultra Light" panose="020B0203020202020204" pitchFamily="34" charset="77"/>
              </a:defRPr>
            </a:lvl1pPr>
          </a:lstStyle>
          <a:p>
            <a:pPr algn="ctr"/>
            <a:fld id="{5960005E-C40B-D146-AA61-854C7E3C9F63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844331-F0B3-9D4C-979F-7131E4B74F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5" y="665626"/>
            <a:ext cx="1093788" cy="418896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venir Next Ultra Light" panose="020B0203020202020204" pitchFamily="34" charset="77"/>
              </a:defRPr>
            </a:lvl1pPr>
          </a:lstStyle>
          <a:p>
            <a:pPr lvl="0"/>
            <a:r>
              <a:rPr lang="en-GB"/>
              <a:t>Insert topic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42446C-5BF9-134D-B646-03D561729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9868" y="-1"/>
            <a:ext cx="8605366" cy="1190849"/>
          </a:xfrm>
        </p:spPr>
        <p:txBody>
          <a:bodyPr anchor="b">
            <a:normAutofit/>
          </a:bodyPr>
          <a:lstStyle>
            <a:lvl1pPr>
              <a:defRPr sz="2400" b="0" i="0">
                <a:latin typeface="Avenir Next Medium" panose="020B0503020202020204" pitchFamily="34" charset="0"/>
              </a:defRPr>
            </a:lvl1pPr>
          </a:lstStyle>
          <a:p>
            <a:r>
              <a:rPr lang="en-GB"/>
              <a:t>Click to edit Master title style.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96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78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0063281_872138906500287_8861681708303384576_o.jpg" descr="70063281_872138906500287_8861681708303384576_o.jpg">
            <a:extLst>
              <a:ext uri="{FF2B5EF4-FFF2-40B4-BE49-F238E27FC236}">
                <a16:creationId xmlns:a16="http://schemas.microsoft.com/office/drawing/2014/main" id="{AAC9BC87-3101-42AE-B06D-D8FE5E0FE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589" r="5589"/>
          <a:stretch>
            <a:fillRect/>
          </a:stretch>
        </p:blipFill>
        <p:spPr>
          <a:xfrm>
            <a:off x="6100415" y="-12700"/>
            <a:ext cx="6113860" cy="68834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n all text slide, against white.">
            <a:extLst>
              <a:ext uri="{FF2B5EF4-FFF2-40B4-BE49-F238E27FC236}">
                <a16:creationId xmlns:a16="http://schemas.microsoft.com/office/drawing/2014/main" id="{D5CD752A-8F61-452D-83DF-108737C631F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9000" y="892721"/>
            <a:ext cx="4306789" cy="1364888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rgbClr val="8CC2A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7" name="GRC Playbook  icon Large.png" descr="GRC Playbook  icon Large.png">
            <a:extLst>
              <a:ext uri="{FF2B5EF4-FFF2-40B4-BE49-F238E27FC236}">
                <a16:creationId xmlns:a16="http://schemas.microsoft.com/office/drawing/2014/main" id="{D1FE6EBF-7DF6-48CC-AFFB-945D4AAF0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5254" r="72472"/>
          <a:stretch>
            <a:fillRect/>
          </a:stretch>
        </p:blipFill>
        <p:spPr>
          <a:xfrm>
            <a:off x="10299212" y="-42630"/>
            <a:ext cx="1912824" cy="306863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 type and image page. Mainly for calling out product I’d guess.">
            <a:extLst>
              <a:ext uri="{FF2B5EF4-FFF2-40B4-BE49-F238E27FC236}">
                <a16:creationId xmlns:a16="http://schemas.microsoft.com/office/drawing/2014/main" id="{2332E312-6F2F-4B0C-B7D9-443AA0FD1065}"/>
              </a:ext>
            </a:extLst>
          </p:cNvPr>
          <p:cNvSpPr txBox="1"/>
          <p:nvPr userDrawn="1"/>
        </p:nvSpPr>
        <p:spPr>
          <a:xfrm>
            <a:off x="889000" y="3429000"/>
            <a:ext cx="4306789" cy="3666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>
              <a:lnSpc>
                <a:spcPct val="100000"/>
              </a:lnSpc>
              <a:spcBef>
                <a:spcPts val="1500"/>
              </a:spcBef>
              <a:defRPr sz="4400">
                <a:solidFill>
                  <a:srgbClr val="05457A"/>
                </a:solidFill>
              </a:defRPr>
            </a:lvl1pPr>
          </a:lstStyle>
          <a:p>
            <a:endParaRPr sz="2200"/>
          </a:p>
        </p:txBody>
      </p:sp>
      <p:pic>
        <p:nvPicPr>
          <p:cNvPr id="9" name="scope_primary_large.png" descr="scope_primary_large.png">
            <a:extLst>
              <a:ext uri="{FF2B5EF4-FFF2-40B4-BE49-F238E27FC236}">
                <a16:creationId xmlns:a16="http://schemas.microsoft.com/office/drawing/2014/main" id="{F34A596F-C652-42AE-9B41-503C2E975E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8480" y="5930568"/>
            <a:ext cx="1691811" cy="47652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3C636-EE94-4F3D-A83F-6A2661A18E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000" y="2340769"/>
            <a:ext cx="4306888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46028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827858.jpg" descr="1827858.jpg">
            <a:extLst>
              <a:ext uri="{FF2B5EF4-FFF2-40B4-BE49-F238E27FC236}">
                <a16:creationId xmlns:a16="http://schemas.microsoft.com/office/drawing/2014/main" id="{C11AEA5B-1E7B-4D66-AE5A-A2AA3904B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652"/>
          <a:stretch>
            <a:fillRect/>
          </a:stretch>
        </p:blipFill>
        <p:spPr>
          <a:xfrm>
            <a:off x="-40680" y="-17494"/>
            <a:ext cx="12273510" cy="689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C Playbook  icon Large.png" descr="GRC Playbook  icon Large.png">
            <a:extLst>
              <a:ext uri="{FF2B5EF4-FFF2-40B4-BE49-F238E27FC236}">
                <a16:creationId xmlns:a16="http://schemas.microsoft.com/office/drawing/2014/main" id="{9F11E80B-F27F-44E6-9F7A-2952115689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2592" r="78743" b="44244"/>
          <a:stretch>
            <a:fillRect/>
          </a:stretch>
        </p:blipFill>
        <p:spPr>
          <a:xfrm rot="10800000">
            <a:off x="-15073" y="2416"/>
            <a:ext cx="1477056" cy="2960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C Playbook  icon Large.png" descr="GRC Playbook  icon Large.png">
            <a:extLst>
              <a:ext uri="{FF2B5EF4-FFF2-40B4-BE49-F238E27FC236}">
                <a16:creationId xmlns:a16="http://schemas.microsoft.com/office/drawing/2014/main" id="{45856C12-92E8-494E-8DB7-410F758038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618" t="73155" r="59444"/>
          <a:stretch>
            <a:fillRect/>
          </a:stretch>
        </p:blipFill>
        <p:spPr>
          <a:xfrm rot="10800000" flipH="1">
            <a:off x="7107975" y="2841209"/>
            <a:ext cx="5145005" cy="4016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ope_negative_large.png" descr="scope_negative_large.png">
            <a:extLst>
              <a:ext uri="{FF2B5EF4-FFF2-40B4-BE49-F238E27FC236}">
                <a16:creationId xmlns:a16="http://schemas.microsoft.com/office/drawing/2014/main" id="{91325D16-B1BD-4085-A6AF-26F404600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4308" y="5930568"/>
            <a:ext cx="1691810" cy="476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137224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03677.jpg" descr="1503677.jpg">
            <a:extLst>
              <a:ext uri="{FF2B5EF4-FFF2-40B4-BE49-F238E27FC236}">
                <a16:creationId xmlns:a16="http://schemas.microsoft.com/office/drawing/2014/main" id="{AA15FF5A-B852-44EF-9A37-079038CE3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78" b="7878"/>
          <a:stretch>
            <a:fillRect/>
          </a:stretch>
        </p:blipFill>
        <p:spPr>
          <a:xfrm>
            <a:off x="-40680" y="-17494"/>
            <a:ext cx="12273510" cy="689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C Playbook  icon Large.png" descr="GRC Playbook  icon Large.png">
            <a:extLst>
              <a:ext uri="{FF2B5EF4-FFF2-40B4-BE49-F238E27FC236}">
                <a16:creationId xmlns:a16="http://schemas.microsoft.com/office/drawing/2014/main" id="{9F11E80B-F27F-44E6-9F7A-2952115689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2592" r="78743" b="44244"/>
          <a:stretch>
            <a:fillRect/>
          </a:stretch>
        </p:blipFill>
        <p:spPr>
          <a:xfrm rot="10800000">
            <a:off x="-15073" y="2416"/>
            <a:ext cx="1477056" cy="2960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C Playbook  icon Large.png" descr="GRC Playbook  icon Large.png">
            <a:extLst>
              <a:ext uri="{FF2B5EF4-FFF2-40B4-BE49-F238E27FC236}">
                <a16:creationId xmlns:a16="http://schemas.microsoft.com/office/drawing/2014/main" id="{45856C12-92E8-494E-8DB7-410F758038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618" t="73155" r="59444"/>
          <a:stretch>
            <a:fillRect/>
          </a:stretch>
        </p:blipFill>
        <p:spPr>
          <a:xfrm rot="10800000" flipH="1">
            <a:off x="7107975" y="2841209"/>
            <a:ext cx="5145005" cy="4016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ope_negative_large.png" descr="scope_negative_large.png">
            <a:extLst>
              <a:ext uri="{FF2B5EF4-FFF2-40B4-BE49-F238E27FC236}">
                <a16:creationId xmlns:a16="http://schemas.microsoft.com/office/drawing/2014/main" id="{91325D16-B1BD-4085-A6AF-26F404600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4308" y="5930568"/>
            <a:ext cx="1691810" cy="476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721414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488810.jpg" descr="1488810.jpg">
            <a:extLst>
              <a:ext uri="{FF2B5EF4-FFF2-40B4-BE49-F238E27FC236}">
                <a16:creationId xmlns:a16="http://schemas.microsoft.com/office/drawing/2014/main" id="{0637A507-AD96-4D65-92A8-C4F95565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78" b="7878"/>
          <a:stretch>
            <a:fillRect/>
          </a:stretch>
        </p:blipFill>
        <p:spPr>
          <a:xfrm flipH="1">
            <a:off x="-40680" y="-17494"/>
            <a:ext cx="12273510" cy="689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C Playbook  icon Large.png" descr="GRC Playbook  icon Large.png">
            <a:extLst>
              <a:ext uri="{FF2B5EF4-FFF2-40B4-BE49-F238E27FC236}">
                <a16:creationId xmlns:a16="http://schemas.microsoft.com/office/drawing/2014/main" id="{9F11E80B-F27F-44E6-9F7A-2952115689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2592" r="78743" b="44244"/>
          <a:stretch>
            <a:fillRect/>
          </a:stretch>
        </p:blipFill>
        <p:spPr>
          <a:xfrm rot="10800000">
            <a:off x="-15073" y="2416"/>
            <a:ext cx="1477056" cy="2960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C Playbook  icon Large.png" descr="GRC Playbook  icon Large.png">
            <a:extLst>
              <a:ext uri="{FF2B5EF4-FFF2-40B4-BE49-F238E27FC236}">
                <a16:creationId xmlns:a16="http://schemas.microsoft.com/office/drawing/2014/main" id="{45856C12-92E8-494E-8DB7-410F758038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618" t="73155" r="59444"/>
          <a:stretch>
            <a:fillRect/>
          </a:stretch>
        </p:blipFill>
        <p:spPr>
          <a:xfrm rot="10800000" flipH="1">
            <a:off x="7107975" y="2841209"/>
            <a:ext cx="5145005" cy="4016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ope_negative_large.png" descr="scope_negative_large.png">
            <a:extLst>
              <a:ext uri="{FF2B5EF4-FFF2-40B4-BE49-F238E27FC236}">
                <a16:creationId xmlns:a16="http://schemas.microsoft.com/office/drawing/2014/main" id="{91325D16-B1BD-4085-A6AF-26F404600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4308" y="5930568"/>
            <a:ext cx="1691810" cy="476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956520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90913LightLeak002.mov" descr="190913LightLeak002.mov">
            <a:extLst>
              <a:ext uri="{FF2B5EF4-FFF2-40B4-BE49-F238E27FC236}">
                <a16:creationId xmlns:a16="http://schemas.microsoft.com/office/drawing/2014/main" id="{25D0817F-535D-4914-87C6-0F53029FCDD6}"/>
              </a:ext>
            </a:extLst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0947D300-B46E-4FAB-A9A3-FBC286C0190D}"/>
              </a:ext>
            </a:extLst>
          </p:cNvPr>
          <p:cNvSpPr/>
          <p:nvPr userDrawn="1"/>
        </p:nvSpPr>
        <p:spPr>
          <a:xfrm>
            <a:off x="0" y="0"/>
            <a:ext cx="12192000" cy="7544793"/>
          </a:xfrm>
          <a:prstGeom prst="rect">
            <a:avLst/>
          </a:prstGeom>
          <a:gradFill>
            <a:gsLst>
              <a:gs pos="0">
                <a:schemeClr val="accent1">
                  <a:hueOff val="118245"/>
                  <a:lumOff val="-11372"/>
                </a:schemeClr>
              </a:gs>
              <a:gs pos="100000">
                <a:srgbClr val="05457A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" name="All text, video background.">
            <a:extLst>
              <a:ext uri="{FF2B5EF4-FFF2-40B4-BE49-F238E27FC236}">
                <a16:creationId xmlns:a16="http://schemas.microsoft.com/office/drawing/2014/main" id="{4EEADD9B-E0BD-464B-9DBD-F2EFD05235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9000" y="892721"/>
            <a:ext cx="10414000" cy="1364888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rgbClr val="8CC2A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0" name="GRC Playbook  icon Large.png" descr="GRC Playbook  icon Large.png">
            <a:extLst>
              <a:ext uri="{FF2B5EF4-FFF2-40B4-BE49-F238E27FC236}">
                <a16:creationId xmlns:a16="http://schemas.microsoft.com/office/drawing/2014/main" id="{05C991EE-1EF0-4DA0-9426-58F333E947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55254" r="72472"/>
          <a:stretch>
            <a:fillRect/>
          </a:stretch>
        </p:blipFill>
        <p:spPr>
          <a:xfrm>
            <a:off x="10299212" y="-42630"/>
            <a:ext cx="1912824" cy="3068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C Playbook  icon Large.png" descr="GRC Playbook  icon Large.png">
            <a:extLst>
              <a:ext uri="{FF2B5EF4-FFF2-40B4-BE49-F238E27FC236}">
                <a16:creationId xmlns:a16="http://schemas.microsoft.com/office/drawing/2014/main" id="{8FB3909F-5AF3-4285-B89F-90552ADD6B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60988" b="72235"/>
          <a:stretch>
            <a:fillRect/>
          </a:stretch>
        </p:blipFill>
        <p:spPr>
          <a:xfrm>
            <a:off x="-4258" y="4994508"/>
            <a:ext cx="2710841" cy="1904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ope_negative_large.png" descr="scope_negative_large.png">
            <a:extLst>
              <a:ext uri="{FF2B5EF4-FFF2-40B4-BE49-F238E27FC236}">
                <a16:creationId xmlns:a16="http://schemas.microsoft.com/office/drawing/2014/main" id="{A4736AC1-AD51-47BD-8DDA-08BFF53DE5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14308" y="5930568"/>
            <a:ext cx="1691810" cy="47652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5ACCA-0221-48E0-BDA4-BEE361248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8844" y="2450307"/>
            <a:ext cx="10394156" cy="2642901"/>
          </a:xfrm>
          <a:prstGeom prst="rect">
            <a:avLst/>
          </a:prstGeom>
        </p:spPr>
        <p:txBody>
          <a:bodyPr/>
          <a:lstStyle>
            <a:lvl1pPr marL="343429" indent="-343429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1pPr>
            <a:lvl2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2pPr>
            <a:lvl3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3pPr>
            <a:lvl4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4pPr>
            <a:lvl5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401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0913LightLeak002.mov" descr="190913LightLeak002.mov">
            <a:extLst>
              <a:ext uri="{FF2B5EF4-FFF2-40B4-BE49-F238E27FC236}">
                <a16:creationId xmlns:a16="http://schemas.microsoft.com/office/drawing/2014/main" id="{58388593-DAFB-4329-9C56-82A56A36A9A0}"/>
              </a:ext>
            </a:extLst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5E05415D-AB5A-4C58-86E6-2D558E5C573F}"/>
              </a:ext>
            </a:extLst>
          </p:cNvPr>
          <p:cNvSpPr/>
          <p:nvPr userDrawn="1"/>
        </p:nvSpPr>
        <p:spPr>
          <a:xfrm>
            <a:off x="0" y="0"/>
            <a:ext cx="12192000" cy="7544793"/>
          </a:xfrm>
          <a:prstGeom prst="rect">
            <a:avLst/>
          </a:prstGeom>
          <a:gradFill>
            <a:gsLst>
              <a:gs pos="0">
                <a:schemeClr val="accent1">
                  <a:hueOff val="118245"/>
                  <a:lumOff val="-11372"/>
                </a:schemeClr>
              </a:gs>
              <a:gs pos="100000">
                <a:srgbClr val="05457A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" name="All text, video background.">
            <a:extLst>
              <a:ext uri="{FF2B5EF4-FFF2-40B4-BE49-F238E27FC236}">
                <a16:creationId xmlns:a16="http://schemas.microsoft.com/office/drawing/2014/main" id="{93FA8D6B-3B81-4EF4-9402-CA33F1CD96F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9000" y="892721"/>
            <a:ext cx="10414000" cy="1364888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rgbClr val="8CC2A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7" name="GRC Playbook  icon Large.png" descr="GRC Playbook  icon Large.png">
            <a:extLst>
              <a:ext uri="{FF2B5EF4-FFF2-40B4-BE49-F238E27FC236}">
                <a16:creationId xmlns:a16="http://schemas.microsoft.com/office/drawing/2014/main" id="{4DA80363-D834-4408-8017-74983EB375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55254" r="72472"/>
          <a:stretch>
            <a:fillRect/>
          </a:stretch>
        </p:blipFill>
        <p:spPr>
          <a:xfrm>
            <a:off x="10299212" y="-42630"/>
            <a:ext cx="1912824" cy="3068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C Playbook  icon Large.png" descr="GRC Playbook  icon Large.png">
            <a:extLst>
              <a:ext uri="{FF2B5EF4-FFF2-40B4-BE49-F238E27FC236}">
                <a16:creationId xmlns:a16="http://schemas.microsoft.com/office/drawing/2014/main" id="{CD2FDACF-FF7D-4F1A-96F0-986DC82311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60988" b="72235"/>
          <a:stretch>
            <a:fillRect/>
          </a:stretch>
        </p:blipFill>
        <p:spPr>
          <a:xfrm>
            <a:off x="-4258" y="4994508"/>
            <a:ext cx="2710841" cy="1904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ope_negative_large.png" descr="scope_negative_large.png">
            <a:extLst>
              <a:ext uri="{FF2B5EF4-FFF2-40B4-BE49-F238E27FC236}">
                <a16:creationId xmlns:a16="http://schemas.microsoft.com/office/drawing/2014/main" id="{B0A8D669-4F7F-42F6-9E8F-B64F463B7D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14308" y="5930568"/>
            <a:ext cx="1691810" cy="47652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9A9DA-FC70-4C1B-83A9-D37B61BDA8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94" y="2441575"/>
            <a:ext cx="4976813" cy="32734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2pPr>
            <a:lvl3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3pPr>
            <a:lvl4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4pPr>
            <a:lvl5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0A984A8-9C74-45A9-B802-CD92C3404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6188" y="2469695"/>
            <a:ext cx="4976813" cy="32734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2pPr>
            <a:lvl3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3pPr>
            <a:lvl4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4pPr>
            <a:lvl5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423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0913LightLeak002.mov" descr="190913LightLeak002.mov">
            <a:extLst>
              <a:ext uri="{FF2B5EF4-FFF2-40B4-BE49-F238E27FC236}">
                <a16:creationId xmlns:a16="http://schemas.microsoft.com/office/drawing/2014/main" id="{37CF80A3-D624-4765-A7E6-14DD65352B29}"/>
              </a:ext>
            </a:extLst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0878C8A6-A9B7-407E-AE77-A41AC760373D}"/>
              </a:ext>
            </a:extLst>
          </p:cNvPr>
          <p:cNvSpPr/>
          <p:nvPr userDrawn="1"/>
        </p:nvSpPr>
        <p:spPr>
          <a:xfrm>
            <a:off x="0" y="0"/>
            <a:ext cx="12192000" cy="7544793"/>
          </a:xfrm>
          <a:prstGeom prst="rect">
            <a:avLst/>
          </a:prstGeom>
          <a:gradFill>
            <a:gsLst>
              <a:gs pos="0">
                <a:schemeClr val="accent1">
                  <a:hueOff val="118245"/>
                  <a:lumOff val="-11372"/>
                </a:schemeClr>
              </a:gs>
              <a:gs pos="100000">
                <a:srgbClr val="05457A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" name="All text, video background.">
            <a:extLst>
              <a:ext uri="{FF2B5EF4-FFF2-40B4-BE49-F238E27FC236}">
                <a16:creationId xmlns:a16="http://schemas.microsoft.com/office/drawing/2014/main" id="{26D2E95B-6A89-4864-8EBD-7C06AF532ED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9000" y="892721"/>
            <a:ext cx="4306789" cy="1364888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rgbClr val="8CC2A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6" name="70063281_872138906500287_8861681708303384576_o.jpg" descr="70063281_872138906500287_8861681708303384576_o.jpg">
            <a:extLst>
              <a:ext uri="{FF2B5EF4-FFF2-40B4-BE49-F238E27FC236}">
                <a16:creationId xmlns:a16="http://schemas.microsoft.com/office/drawing/2014/main" id="{AF296F3B-27BB-4035-B093-0984D606C5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5589" r="5589"/>
          <a:stretch>
            <a:fillRect/>
          </a:stretch>
        </p:blipFill>
        <p:spPr>
          <a:xfrm>
            <a:off x="6100415" y="-12700"/>
            <a:ext cx="6113860" cy="688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cope_negative_large.png" descr="scope_negative_large.png">
            <a:extLst>
              <a:ext uri="{FF2B5EF4-FFF2-40B4-BE49-F238E27FC236}">
                <a16:creationId xmlns:a16="http://schemas.microsoft.com/office/drawing/2014/main" id="{77A4460A-6846-42EB-83DB-650DC3921C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48508" y="5930568"/>
            <a:ext cx="1691810" cy="476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C Playbook  icon Large.png" descr="GRC Playbook  icon Large.png">
            <a:extLst>
              <a:ext uri="{FF2B5EF4-FFF2-40B4-BE49-F238E27FC236}">
                <a16:creationId xmlns:a16="http://schemas.microsoft.com/office/drawing/2014/main" id="{C132CCEA-540B-4372-B00E-93107615D5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55254" r="72472"/>
          <a:stretch>
            <a:fillRect/>
          </a:stretch>
        </p:blipFill>
        <p:spPr>
          <a:xfrm>
            <a:off x="10299212" y="-42630"/>
            <a:ext cx="1912824" cy="3068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C Playbook  icon Large.png" descr="GRC Playbook  icon Large.png">
            <a:extLst>
              <a:ext uri="{FF2B5EF4-FFF2-40B4-BE49-F238E27FC236}">
                <a16:creationId xmlns:a16="http://schemas.microsoft.com/office/drawing/2014/main" id="{ABAF04FA-A16A-49AE-BD80-B925AB26E2C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0988" b="72235"/>
          <a:stretch>
            <a:fillRect/>
          </a:stretch>
        </p:blipFill>
        <p:spPr>
          <a:xfrm>
            <a:off x="-4258" y="4994508"/>
            <a:ext cx="2710841" cy="190410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2D173B7-45CC-4BF8-9125-EF0EC1274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8844" y="2450307"/>
            <a:ext cx="4306789" cy="2642901"/>
          </a:xfrm>
          <a:prstGeom prst="rect">
            <a:avLst/>
          </a:prstGeom>
        </p:spPr>
        <p:txBody>
          <a:bodyPr/>
          <a:lstStyle>
            <a:lvl1pPr marL="343429" indent="-343429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1pPr>
            <a:lvl2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2pPr>
            <a:lvl3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3pPr>
            <a:lvl4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4pPr>
            <a:lvl5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188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/Users/aoiffekerrigan/Desktop/AKD%20Jobs/0906%20&#8211;%20Scope%20&#8211;%20VE%20Slide%20Deck%20Creation/Graphics/logo_scope.pn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image" Target="file:////Users/aoiffekerrigan/Desktop/AKD%20Jobs/0906%20&#8211;%20Scope%20&#8211;%20VE%20Slide%20Deck%20Creation/Graphics/logo_vision_express.png" TargetMode="External"/><Relationship Id="rId5" Type="http://schemas.openxmlformats.org/officeDocument/2006/relationships/image" Target="../media/image13.png"/><Relationship Id="rId4" Type="http://schemas.openxmlformats.org/officeDocument/2006/relationships/image" Target="file:////Users/aoiffekerrigan/Desktop/AKD%20Jobs/0906%20&#8211;%20Scope%20&#8211;%20VE%20Slide%20Deck%20Creation/Graphics/logo_scope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C Playbook  icon Large.png" descr="GRC Playbook  icon Large.png">
            <a:extLst>
              <a:ext uri="{FF2B5EF4-FFF2-40B4-BE49-F238E27FC236}">
                <a16:creationId xmlns:a16="http://schemas.microsoft.com/office/drawing/2014/main" id="{43C9EFB8-E25C-4FA1-AD7F-991407C0C8D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55254" r="72472"/>
          <a:stretch>
            <a:fillRect/>
          </a:stretch>
        </p:blipFill>
        <p:spPr>
          <a:xfrm>
            <a:off x="10299212" y="-42630"/>
            <a:ext cx="1912824" cy="3068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RC Playbook  icon Large.png" descr="GRC Playbook  icon Large.png">
            <a:extLst>
              <a:ext uri="{FF2B5EF4-FFF2-40B4-BE49-F238E27FC236}">
                <a16:creationId xmlns:a16="http://schemas.microsoft.com/office/drawing/2014/main" id="{CBDBA69D-4282-47CC-ADCD-A334E690F0E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0988" b="72235"/>
          <a:stretch>
            <a:fillRect/>
          </a:stretch>
        </p:blipFill>
        <p:spPr>
          <a:xfrm>
            <a:off x="-4258" y="4994508"/>
            <a:ext cx="2710841" cy="1904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6370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7" r:id="rId11"/>
  </p:sldLayoutIdLst>
  <p:transition spd="med"/>
  <p:txStyles>
    <p:titleStyle>
      <a:lvl1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3B9AD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43429" marR="0" indent="-343429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Pct val="109000"/>
        <a:buFontTx/>
        <a:buChar char="✦"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Tx/>
        <a:buFontTx/>
        <a:buNone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Tx/>
        <a:buFontTx/>
        <a:buNone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Tx/>
        <a:buFontTx/>
        <a:buNone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Tx/>
        <a:buFontTx/>
        <a:buNone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Tx/>
        <a:buFontTx/>
        <a:buNone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Tx/>
        <a:buFontTx/>
        <a:buNone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Tx/>
        <a:buFontTx/>
        <a:buNone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41275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Clr>
          <a:srgbClr val="FFFFFF"/>
        </a:buClr>
        <a:buSzTx/>
        <a:buFontTx/>
        <a:buNone/>
        <a:tabLst/>
        <a:defRPr sz="2200" b="0" i="0" u="none" strike="noStrike" cap="none" spc="0" baseline="0">
          <a:solidFill>
            <a:srgbClr val="05457A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D47251C-1C31-C74B-A024-EECC8E0615F1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/>
          <a:stretch>
            <a:fillRect/>
          </a:stretch>
        </p:blipFill>
        <p:spPr>
          <a:xfrm>
            <a:off x="10444901" y="6203594"/>
            <a:ext cx="1108191" cy="3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7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65E2BB-C512-19F9-F6D4-6B96246E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B5BD8-A3E0-139B-F4FF-A497E15E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0251"/>
            <a:ext cx="10515600" cy="490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FC3B8-3F53-7C78-5953-940ABFBB4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55299-C4ED-4D66-AE17-A4EE14543A7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scope_primary_large.png" descr="scope_primary_large.png">
            <a:extLst>
              <a:ext uri="{FF2B5EF4-FFF2-40B4-BE49-F238E27FC236}">
                <a16:creationId xmlns:a16="http://schemas.microsoft.com/office/drawing/2014/main" id="{1ED50760-26D7-796C-5D4C-C67A8F5E74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4342" y="6030930"/>
            <a:ext cx="1629457" cy="4589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2B41EAB-10CB-AAFA-761C-9364F60F274E}"/>
              </a:ext>
            </a:extLst>
          </p:cNvPr>
          <p:cNvGrpSpPr/>
          <p:nvPr userDrawn="1"/>
        </p:nvGrpSpPr>
        <p:grpSpPr>
          <a:xfrm>
            <a:off x="0" y="6669283"/>
            <a:ext cx="12192000" cy="214851"/>
            <a:chOff x="-297946" y="-10274"/>
            <a:chExt cx="13004800" cy="220597"/>
          </a:xfrm>
        </p:grpSpPr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5F10C00-5096-6F9C-99B9-DAFC0BB4141D}"/>
                </a:ext>
              </a:extLst>
            </p:cNvPr>
            <p:cNvSpPr/>
            <p:nvPr userDrawn="1"/>
          </p:nvSpPr>
          <p:spPr>
            <a:xfrm>
              <a:off x="-297946" y="-10274"/>
              <a:ext cx="13004800" cy="110489"/>
            </a:xfrm>
            <a:custGeom>
              <a:avLst/>
              <a:gdLst/>
              <a:ahLst/>
              <a:cxnLst/>
              <a:rect l="l" t="t" r="r" b="b"/>
              <a:pathLst>
                <a:path w="13004800" h="110489">
                  <a:moveTo>
                    <a:pt x="13004800" y="0"/>
                  </a:moveTo>
                  <a:lnTo>
                    <a:pt x="0" y="0"/>
                  </a:lnTo>
                  <a:lnTo>
                    <a:pt x="0" y="110121"/>
                  </a:lnTo>
                  <a:lnTo>
                    <a:pt x="13004800" y="110121"/>
                  </a:lnTo>
                  <a:lnTo>
                    <a:pt x="13004800" y="0"/>
                  </a:lnTo>
                  <a:close/>
                </a:path>
              </a:pathLst>
            </a:custGeom>
            <a:solidFill>
              <a:srgbClr val="054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B687B84-2CAB-A05A-A424-EDC94D9E367E}"/>
                </a:ext>
              </a:extLst>
            </p:cNvPr>
            <p:cNvSpPr/>
            <p:nvPr userDrawn="1"/>
          </p:nvSpPr>
          <p:spPr>
            <a:xfrm>
              <a:off x="-297946" y="99834"/>
              <a:ext cx="13004800" cy="110489"/>
            </a:xfrm>
            <a:custGeom>
              <a:avLst/>
              <a:gdLst/>
              <a:ahLst/>
              <a:cxnLst/>
              <a:rect l="l" t="t" r="r" b="b"/>
              <a:pathLst>
                <a:path w="13004800" h="110489">
                  <a:moveTo>
                    <a:pt x="13004800" y="0"/>
                  </a:moveTo>
                  <a:lnTo>
                    <a:pt x="0" y="0"/>
                  </a:lnTo>
                  <a:lnTo>
                    <a:pt x="0" y="110121"/>
                  </a:lnTo>
                  <a:lnTo>
                    <a:pt x="13004800" y="110121"/>
                  </a:lnTo>
                  <a:lnTo>
                    <a:pt x="13004800" y="0"/>
                  </a:lnTo>
                  <a:close/>
                </a:path>
              </a:pathLst>
            </a:custGeom>
            <a:solidFill>
              <a:srgbClr val="6BA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62">
            <a:extLst>
              <a:ext uri="{FF2B5EF4-FFF2-40B4-BE49-F238E27FC236}">
                <a16:creationId xmlns:a16="http://schemas.microsoft.com/office/drawing/2014/main" id="{598A66E0-8D4B-F840-6DAF-7A373EB1DA90}"/>
              </a:ext>
            </a:extLst>
          </p:cNvPr>
          <p:cNvPicPr/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707210" y="5353686"/>
            <a:ext cx="52390" cy="56583"/>
          </a:xfrm>
          <a:prstGeom prst="rect">
            <a:avLst/>
          </a:prstGeom>
        </p:spPr>
      </p:pic>
      <p:pic>
        <p:nvPicPr>
          <p:cNvPr id="15" name="object 63">
            <a:extLst>
              <a:ext uri="{FF2B5EF4-FFF2-40B4-BE49-F238E27FC236}">
                <a16:creationId xmlns:a16="http://schemas.microsoft.com/office/drawing/2014/main" id="{39A82A93-6636-48A6-42B5-CB170D7381D6}"/>
              </a:ext>
            </a:extLst>
          </p:cNvPr>
          <p:cNvPicPr/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2107578" y="5353686"/>
            <a:ext cx="52390" cy="56583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B369765-DC86-BD82-3C37-BB5786543BB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1" y="5681703"/>
            <a:ext cx="1385957" cy="6128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37CD0E-2D67-C7EF-3962-D7D88A2F0A6E}"/>
              </a:ext>
            </a:extLst>
          </p:cNvPr>
          <p:cNvSpPr txBox="1"/>
          <p:nvPr userDrawn="1"/>
        </p:nvSpPr>
        <p:spPr>
          <a:xfrm>
            <a:off x="528270" y="6246540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Nunito Sans" panose="00000500000000000000" pitchFamily="2" charset="0"/>
              </a:rPr>
              <a:t>Bimatoprost</a:t>
            </a:r>
          </a:p>
        </p:txBody>
      </p:sp>
    </p:spTree>
    <p:extLst>
      <p:ext uri="{BB962C8B-B14F-4D97-AF65-F5344CB8AC3E}">
        <p14:creationId xmlns:p14="http://schemas.microsoft.com/office/powerpoint/2010/main" val="94947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467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5467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5467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5467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5467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546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0EC5397-0AA3-7D4F-873E-268B70786A68}"/>
              </a:ext>
            </a:extLst>
          </p:cNvPr>
          <p:cNvGrpSpPr/>
          <p:nvPr userDrawn="1"/>
        </p:nvGrpSpPr>
        <p:grpSpPr>
          <a:xfrm>
            <a:off x="8326315" y="6203594"/>
            <a:ext cx="3226777" cy="316626"/>
            <a:chOff x="2225316" y="1301553"/>
            <a:chExt cx="6471369" cy="63500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DEB2C4-845C-7D45-8F14-C0BEFF7DDFD5}"/>
                </a:ext>
              </a:extLst>
            </p:cNvPr>
            <p:cNvCxnSpPr/>
            <p:nvPr userDrawn="1"/>
          </p:nvCxnSpPr>
          <p:spPr>
            <a:xfrm>
              <a:off x="6096000" y="1301553"/>
              <a:ext cx="0" cy="635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4" name="Picture 3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D47251C-1C31-C74B-A024-EECC8E0615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r:link="rId4"/>
            <a:stretch>
              <a:fillRect/>
            </a:stretch>
          </p:blipFill>
          <p:spPr>
            <a:xfrm>
              <a:off x="6474185" y="1301553"/>
              <a:ext cx="2222500" cy="635000"/>
            </a:xfrm>
            <a:prstGeom prst="rect">
              <a:avLst/>
            </a:prstGeom>
          </p:spPr>
        </p:pic>
        <p:pic>
          <p:nvPicPr>
            <p:cNvPr id="35" name="Picture 34" descr="Text&#10;&#10;Description automatically generated">
              <a:extLst>
                <a:ext uri="{FF2B5EF4-FFF2-40B4-BE49-F238E27FC236}">
                  <a16:creationId xmlns:a16="http://schemas.microsoft.com/office/drawing/2014/main" id="{59DAA8AB-9586-5840-BE4D-97A15C71A7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r:link="rId6"/>
            <a:stretch>
              <a:fillRect/>
            </a:stretch>
          </p:blipFill>
          <p:spPr>
            <a:xfrm>
              <a:off x="2225316" y="1301553"/>
              <a:ext cx="3492500" cy="6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79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DA1EA8-3AE8-9AD1-0579-8253928B8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35732"/>
            <a:ext cx="9144000" cy="1290638"/>
          </a:xfrm>
        </p:spPr>
        <p:txBody>
          <a:bodyPr>
            <a:normAutofit/>
          </a:bodyPr>
          <a:lstStyle/>
          <a:p>
            <a:r>
              <a:rPr lang="en-GB" sz="4000" dirty="0"/>
              <a:t>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CCFE3A-D69C-C87A-D5E3-3A93DC1FB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742" y="3606262"/>
            <a:ext cx="9144000" cy="628650"/>
          </a:xfrm>
        </p:spPr>
        <p:txBody>
          <a:bodyPr>
            <a:normAutofit/>
          </a:bodyPr>
          <a:lstStyle/>
          <a:p>
            <a:r>
              <a:rPr lang="en-GB" dirty="0"/>
              <a:t>Nisha Badwal Healthcare Development Manager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243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032C-66EA-9705-CDA9-99B2C675C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1883321"/>
            <a:ext cx="10414000" cy="136488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Nunito Sans" panose="00000500000000000000" pitchFamily="2" charset="0"/>
              </a:rPr>
              <a:t>This meeting has been supported by </a:t>
            </a:r>
            <a:br>
              <a:rPr lang="en-GB" dirty="0">
                <a:solidFill>
                  <a:schemeClr val="bg1"/>
                </a:solidFill>
                <a:latin typeface="Nunito Sans" panose="00000500000000000000" pitchFamily="2" charset="0"/>
              </a:rPr>
            </a:br>
            <a:r>
              <a:rPr lang="en-GB" dirty="0">
                <a:solidFill>
                  <a:schemeClr val="bg1"/>
                </a:solidFill>
                <a:latin typeface="Nunito Sans" panose="00000500000000000000" pitchFamily="2" charset="0"/>
              </a:rPr>
              <a:t>Scope Ophthalmics Ltd.</a:t>
            </a:r>
          </a:p>
        </p:txBody>
      </p:sp>
    </p:spTree>
    <p:extLst>
      <p:ext uri="{BB962C8B-B14F-4D97-AF65-F5344CB8AC3E}">
        <p14:creationId xmlns:p14="http://schemas.microsoft.com/office/powerpoint/2010/main" val="25185604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2CEF311-B4F7-DBE3-AD4A-D363CFEE4AA6}"/>
              </a:ext>
            </a:extLst>
          </p:cNvPr>
          <p:cNvGrpSpPr/>
          <p:nvPr/>
        </p:nvGrpSpPr>
        <p:grpSpPr>
          <a:xfrm>
            <a:off x="898525" y="725316"/>
            <a:ext cx="9636963" cy="5730832"/>
            <a:chOff x="271092" y="286470"/>
            <a:chExt cx="11234802" cy="6598199"/>
          </a:xfrm>
        </p:grpSpPr>
        <p:sp>
          <p:nvSpPr>
            <p:cNvPr id="4" name="object 41">
              <a:extLst>
                <a:ext uri="{FF2B5EF4-FFF2-40B4-BE49-F238E27FC236}">
                  <a16:creationId xmlns:a16="http://schemas.microsoft.com/office/drawing/2014/main" id="{471E9196-964A-3905-972A-0F43EAE814A3}"/>
                </a:ext>
              </a:extLst>
            </p:cNvPr>
            <p:cNvSpPr txBox="1"/>
            <p:nvPr/>
          </p:nvSpPr>
          <p:spPr>
            <a:xfrm>
              <a:off x="975378" y="312682"/>
              <a:ext cx="2272789" cy="872535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 marL="12700" marR="5080" lvl="0" indent="389255" algn="r" defTabSz="914400" rtl="0" eaLnBrk="1" fontAlgn="auto" latinLnBrk="0" hangingPunct="1">
                <a:lnSpc>
                  <a:spcPct val="104200"/>
                </a:lnSpc>
                <a:spcBef>
                  <a:spcPts val="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Scope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</a:t>
              </a:r>
              <a:r>
                <a:rPr kumimoji="0" lang="en-GB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lies</a:t>
              </a:r>
              <a:r>
                <a:rPr kumimoji="0" sz="1200" b="0" i="0" u="none" strike="noStrike" kern="1200" cap="none" spc="-7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on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trusted </a:t>
              </a:r>
              <a:r>
                <a:rPr kumimoji="0" sz="1200" b="1" i="0" u="none" strike="noStrike" kern="1200" cap="none" spc="-2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global</a:t>
              </a:r>
              <a:r>
                <a:rPr kumimoji="0" sz="1200" b="1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supply</a:t>
              </a:r>
              <a:r>
                <a:rPr kumimoji="0" sz="1200" b="1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chains </a:t>
              </a: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</a:t>
              </a:r>
              <a:r>
                <a:rPr kumimoji="0" sz="1200" b="0" i="0" u="none" strike="noStrike" kern="1200" cap="none" spc="-4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ensure</a:t>
              </a: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guaranteed </a:t>
              </a:r>
              <a:r>
                <a:rPr kumimoji="0" sz="1200" b="0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access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</a:t>
              </a:r>
              <a:r>
                <a:rPr kumimoji="0" sz="1200" b="0" i="0" u="none" strike="noStrike" kern="1200" cap="none" spc="-7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3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our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3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products.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CC2A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object 42">
              <a:extLst>
                <a:ext uri="{FF2B5EF4-FFF2-40B4-BE49-F238E27FC236}">
                  <a16:creationId xmlns:a16="http://schemas.microsoft.com/office/drawing/2014/main" id="{8F1EA5F6-82AD-1C15-F7DB-2E56CABF4EC8}"/>
                </a:ext>
              </a:extLst>
            </p:cNvPr>
            <p:cNvSpPr txBox="1"/>
            <p:nvPr/>
          </p:nvSpPr>
          <p:spPr>
            <a:xfrm>
              <a:off x="271092" y="2014890"/>
              <a:ext cx="2355817" cy="1121029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 marL="12700" marR="6985" lvl="0" indent="150495" algn="r" defTabSz="914400" rtl="0" eaLnBrk="1" fontAlgn="auto" latinLnBrk="0" hangingPunct="1">
                <a:lnSpc>
                  <a:spcPct val="104200"/>
                </a:lnSpc>
                <a:spcBef>
                  <a:spcPts val="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Scope’s</a:t>
              </a: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strong</a:t>
              </a:r>
              <a:r>
                <a:rPr kumimoji="0" sz="1200" b="1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4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healthcare </a:t>
              </a:r>
              <a:r>
                <a:rPr kumimoji="0" sz="1200" b="1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heritage</a:t>
              </a:r>
              <a:r>
                <a:rPr kumimoji="0" sz="1200" b="1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and</a:t>
              </a:r>
              <a:r>
                <a:rPr kumimoji="0" sz="1200" b="0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3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innovative </a:t>
              </a:r>
              <a:r>
                <a:rPr kumimoji="0" sz="1200" b="1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products</a:t>
              </a:r>
              <a:r>
                <a:rPr kumimoji="0" sz="1200" b="1" i="0" u="none" strike="noStrike" kern="1200" cap="none" spc="-3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0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continue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CC2A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83234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</a:t>
              </a:r>
              <a:r>
                <a:rPr kumimoji="0" sz="1200" b="0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3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positively</a:t>
              </a:r>
              <a:r>
                <a:rPr kumimoji="0" sz="1200" b="0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impact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CC2A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9525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-4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patients’</a:t>
              </a:r>
              <a:r>
                <a:rPr kumimoji="0" sz="1200" b="1" i="0" u="none" strike="noStrike" kern="1200" cap="none" spc="-7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quality</a:t>
              </a:r>
              <a:r>
                <a:rPr kumimoji="0" sz="1200" b="1" i="0" u="none" strike="noStrike" kern="1200" cap="none" spc="-7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of</a:t>
              </a:r>
              <a:r>
                <a:rPr kumimoji="0" sz="1200" b="1" i="0" u="none" strike="noStrike" kern="1200" cap="none" spc="-7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life</a:t>
              </a:r>
              <a:r>
                <a:rPr kumimoji="0" sz="1200" b="0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CC2A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object 43">
              <a:extLst>
                <a:ext uri="{FF2B5EF4-FFF2-40B4-BE49-F238E27FC236}">
                  <a16:creationId xmlns:a16="http://schemas.microsoft.com/office/drawing/2014/main" id="{EA272353-C3FE-7E8E-F3E0-4F604B43C3A1}"/>
                </a:ext>
              </a:extLst>
            </p:cNvPr>
            <p:cNvSpPr txBox="1"/>
            <p:nvPr/>
          </p:nvSpPr>
          <p:spPr>
            <a:xfrm>
              <a:off x="833922" y="4108865"/>
              <a:ext cx="2452370" cy="872535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 marL="12700" marR="5080" lvl="0" indent="967740" algn="r" defTabSz="914400" rtl="0" eaLnBrk="1" fontAlgn="auto" latinLnBrk="0" hangingPunct="1">
                <a:lnSpc>
                  <a:spcPct val="104200"/>
                </a:lnSpc>
                <a:spcBef>
                  <a:spcPts val="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Scope</a:t>
              </a:r>
              <a:r>
                <a:rPr kumimoji="0" sz="1200" b="0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3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products</a:t>
              </a:r>
              <a:r>
                <a:rPr kumimoji="0" sz="1200" b="0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are </a:t>
              </a:r>
              <a:r>
                <a:rPr kumimoji="0" sz="1200" b="1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manufactured </a:t>
              </a:r>
              <a:r>
                <a:rPr kumimoji="0" sz="1200" b="1" i="0" u="none" strike="noStrike" kern="1200" cap="none" spc="-9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to</a:t>
              </a:r>
              <a:r>
                <a:rPr kumimoji="0" sz="1200" b="1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the </a:t>
              </a:r>
              <a:r>
                <a:rPr kumimoji="0" sz="1200" b="1" i="0" u="none" strike="noStrike" kern="1200" cap="none" spc="-2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highest</a:t>
              </a:r>
              <a:r>
                <a:rPr kumimoji="0" sz="1200" b="1" i="0" u="none" strike="noStrike" kern="1200" cap="none" spc="-4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3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standards</a:t>
              </a:r>
              <a:r>
                <a:rPr kumimoji="0" sz="1200" b="1" i="0" u="none" strike="noStrike" kern="1200" cap="none" spc="-3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0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under </a:t>
              </a: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strict</a:t>
              </a:r>
              <a:r>
                <a:rPr kumimoji="0" sz="1200" b="0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1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EU</a:t>
              </a:r>
              <a:r>
                <a:rPr kumimoji="0" sz="1200" b="0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and</a:t>
              </a:r>
              <a:r>
                <a:rPr kumimoji="0" sz="1200" b="0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12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UK</a:t>
              </a:r>
              <a:r>
                <a:rPr kumimoji="0" sz="1200" b="0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regulations.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CC2A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object 44">
              <a:extLst>
                <a:ext uri="{FF2B5EF4-FFF2-40B4-BE49-F238E27FC236}">
                  <a16:creationId xmlns:a16="http://schemas.microsoft.com/office/drawing/2014/main" id="{6B6BC287-B021-33A0-D7D3-1553832D0CBC}"/>
                </a:ext>
              </a:extLst>
            </p:cNvPr>
            <p:cNvSpPr txBox="1"/>
            <p:nvPr/>
          </p:nvSpPr>
          <p:spPr>
            <a:xfrm>
              <a:off x="8569949" y="286470"/>
              <a:ext cx="2821305" cy="759119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4200"/>
                </a:lnSpc>
                <a:spcBef>
                  <a:spcPts val="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2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over</a:t>
              </a:r>
              <a:r>
                <a:rPr kumimoji="0" sz="1200" b="0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7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3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decade,</a:t>
              </a:r>
              <a:r>
                <a:rPr kumimoji="0" sz="1200" b="0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Scope</a:t>
              </a:r>
              <a:r>
                <a:rPr kumimoji="0" sz="1200" b="1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0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has </a:t>
              </a:r>
              <a:r>
                <a:rPr kumimoji="0" sz="1200" b="0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been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a</a:t>
              </a:r>
              <a:r>
                <a:rPr kumimoji="0" sz="1200" b="1" i="0" u="none" strike="noStrike" kern="1200" cap="none" spc="-7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trusted </a:t>
              </a:r>
              <a:r>
                <a:rPr kumimoji="0" sz="1200" b="1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supplier</a:t>
              </a:r>
              <a:r>
                <a:rPr kumimoji="0" sz="1200" b="1" i="0" u="none" strike="noStrike" kern="1200" cap="none" spc="-7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0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of </a:t>
              </a:r>
              <a:r>
                <a:rPr kumimoji="0" sz="1200" b="0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market-</a:t>
              </a:r>
              <a:r>
                <a:rPr kumimoji="0" sz="1200" b="0" i="0" u="none" strike="noStrike" kern="1200" cap="none" spc="-3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leading</a:t>
              </a:r>
              <a:r>
                <a:rPr kumimoji="0" sz="1200" b="0" i="0" u="none" strike="noStrike" kern="1200" cap="none" spc="13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preservative-</a:t>
              </a:r>
              <a:r>
                <a:rPr kumimoji="0" sz="1200" b="0" i="0" u="none" strike="noStrike" kern="1200" cap="none" spc="-2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 dry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  <a:r>
                <a:rPr kumimoji="0" sz="1200" b="0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lubricants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9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to</a:t>
              </a:r>
              <a:r>
                <a:rPr kumimoji="0" sz="1200" b="1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the</a:t>
              </a:r>
              <a:r>
                <a:rPr kumimoji="0" sz="1200" b="1" i="0" u="none" strike="noStrike" kern="1200" cap="none" spc="-7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UK</a:t>
              </a:r>
              <a:r>
                <a:rPr kumimoji="0" sz="1200" b="0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CC2A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45">
              <a:extLst>
                <a:ext uri="{FF2B5EF4-FFF2-40B4-BE49-F238E27FC236}">
                  <a16:creationId xmlns:a16="http://schemas.microsoft.com/office/drawing/2014/main" id="{56042AE9-C3E4-8932-C098-1C436DCBD630}"/>
                </a:ext>
              </a:extLst>
            </p:cNvPr>
            <p:cNvSpPr txBox="1"/>
            <p:nvPr/>
          </p:nvSpPr>
          <p:spPr>
            <a:xfrm>
              <a:off x="8577264" y="4108865"/>
              <a:ext cx="2714625" cy="567078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4200"/>
                </a:lnSpc>
                <a:spcBef>
                  <a:spcPts val="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Scope</a:t>
              </a:r>
              <a:r>
                <a:rPr kumimoji="0" sz="1200" b="0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provides</a:t>
              </a:r>
              <a:r>
                <a:rPr kumimoji="0" sz="1200" b="0" i="0" u="none" strike="noStrike" kern="1200" cap="none" spc="-4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4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education</a:t>
              </a:r>
              <a:r>
                <a:rPr kumimoji="0" sz="1200" b="1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2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and </a:t>
              </a:r>
              <a:r>
                <a:rPr kumimoji="0" sz="1200" b="1" i="0" u="none" strike="noStrike" kern="1200" cap="none" spc="-6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support</a:t>
              </a:r>
              <a:r>
                <a:rPr kumimoji="0" sz="1200" b="1" i="0" u="none" strike="noStrike" kern="1200" cap="none" spc="-5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</a:t>
              </a:r>
              <a:r>
                <a:rPr kumimoji="0" sz="1200" b="0" i="0" u="none" strike="noStrike" kern="1200" cap="none" spc="-4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10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HCPs</a:t>
              </a:r>
              <a:r>
                <a:rPr kumimoji="0" sz="1200" b="0" i="0" u="none" strike="noStrike" kern="1200" cap="none" spc="-4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and</a:t>
              </a:r>
              <a:r>
                <a:rPr kumimoji="0" sz="1200" b="0" i="0" u="none" strike="noStrike" kern="1200" cap="none" spc="-4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patients. 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Keep </a:t>
              </a:r>
              <a:r>
                <a:rPr kumimoji="0" sz="1200" b="0" i="0" u="none" strike="noStrike" kern="1200" cap="none" spc="-5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</a:t>
              </a:r>
              <a:r>
                <a:rPr kumimoji="0" sz="1200" b="0" i="0" u="none" strike="noStrike" kern="1200" cap="none" spc="-6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  <a:r>
                <a:rPr kumimoji="0" sz="1200" b="0" i="0" u="none" strike="noStrike" kern="1200" cap="none" spc="-9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out</a:t>
              </a:r>
              <a:r>
                <a:rPr kumimoji="0" sz="1200" b="0" i="0" u="none" strike="noStrike" kern="1200" cap="none" spc="-7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2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</a:t>
              </a:r>
              <a:r>
                <a:rPr kumimoji="0" sz="1200" b="0" i="0" u="none" strike="noStrike" kern="1200" cap="none" spc="-7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0" i="0" u="none" strike="noStrike" kern="1200" cap="none" spc="-3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our</a:t>
              </a:r>
              <a:r>
                <a:rPr kumimoji="0" sz="1200" b="0" i="0" u="none" strike="noStrike" kern="1200" cap="none" spc="-75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events 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and</a:t>
              </a:r>
              <a:r>
                <a:rPr kumimoji="0" sz="1200" b="1" i="0" u="none" strike="noStrike" kern="1200" cap="none" spc="-1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00" b="1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webinars</a:t>
              </a:r>
              <a:r>
                <a:rPr kumimoji="0" sz="1200" b="0" i="0" u="none" strike="noStrike" kern="1200" cap="none" spc="-10" normalizeH="0" baseline="0" noProof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CC2A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9" name="object 46">
              <a:extLst>
                <a:ext uri="{FF2B5EF4-FFF2-40B4-BE49-F238E27FC236}">
                  <a16:creationId xmlns:a16="http://schemas.microsoft.com/office/drawing/2014/main" id="{BA75F064-FF12-6615-7578-7979A746AD4F}"/>
                </a:ext>
              </a:extLst>
            </p:cNvPr>
            <p:cNvGrpSpPr/>
            <p:nvPr/>
          </p:nvGrpSpPr>
          <p:grpSpPr>
            <a:xfrm>
              <a:off x="7937840" y="1212373"/>
              <a:ext cx="3568054" cy="2169666"/>
              <a:chOff x="8473868" y="3955573"/>
              <a:chExt cx="3568054" cy="2169666"/>
            </a:xfrm>
          </p:grpSpPr>
          <p:pic>
            <p:nvPicPr>
              <p:cNvPr id="11" name="object 48">
                <a:extLst>
                  <a:ext uri="{FF2B5EF4-FFF2-40B4-BE49-F238E27FC236}">
                    <a16:creationId xmlns:a16="http://schemas.microsoft.com/office/drawing/2014/main" id="{E539BE26-CA2E-A314-8A1B-C14C71EF3A5D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936453" y="3955573"/>
                <a:ext cx="2105469" cy="2169665"/>
              </a:xfrm>
              <a:prstGeom prst="rect">
                <a:avLst/>
              </a:prstGeom>
            </p:spPr>
          </p:pic>
          <p:pic>
            <p:nvPicPr>
              <p:cNvPr id="10" name="object 47">
                <a:extLst>
                  <a:ext uri="{FF2B5EF4-FFF2-40B4-BE49-F238E27FC236}">
                    <a16:creationId xmlns:a16="http://schemas.microsoft.com/office/drawing/2014/main" id="{315EA844-A9BF-E7A3-9D1B-460C5BD2336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473868" y="3955574"/>
                <a:ext cx="2105483" cy="2169665"/>
              </a:xfrm>
              <a:prstGeom prst="rect">
                <a:avLst/>
              </a:prstGeom>
            </p:spPr>
          </p:pic>
        </p:grpSp>
        <p:grpSp>
          <p:nvGrpSpPr>
            <p:cNvPr id="12" name="object 49">
              <a:extLst>
                <a:ext uri="{FF2B5EF4-FFF2-40B4-BE49-F238E27FC236}">
                  <a16:creationId xmlns:a16="http://schemas.microsoft.com/office/drawing/2014/main" id="{6C49F7ED-6A9F-49EC-88B7-027AB3D81DA4}"/>
                </a:ext>
              </a:extLst>
            </p:cNvPr>
            <p:cNvGrpSpPr/>
            <p:nvPr/>
          </p:nvGrpSpPr>
          <p:grpSpPr>
            <a:xfrm>
              <a:off x="2822487" y="398677"/>
              <a:ext cx="5628640" cy="4587875"/>
              <a:chOff x="3358515" y="3141877"/>
              <a:chExt cx="5628640" cy="4587875"/>
            </a:xfrm>
          </p:grpSpPr>
          <p:sp>
            <p:nvSpPr>
              <p:cNvPr id="13" name="object 50">
                <a:extLst>
                  <a:ext uri="{FF2B5EF4-FFF2-40B4-BE49-F238E27FC236}">
                    <a16:creationId xmlns:a16="http://schemas.microsoft.com/office/drawing/2014/main" id="{86F6F808-FFD1-E758-8BD0-76BEC5DC52B8}"/>
                  </a:ext>
                </a:extLst>
              </p:cNvPr>
              <p:cNvSpPr/>
              <p:nvPr/>
            </p:nvSpPr>
            <p:spPr>
              <a:xfrm>
                <a:off x="3358515" y="5010344"/>
                <a:ext cx="905510" cy="905510"/>
              </a:xfrm>
              <a:custGeom>
                <a:avLst/>
                <a:gdLst/>
                <a:ahLst/>
                <a:cxnLst/>
                <a:rect l="l" t="t" r="r" b="b"/>
                <a:pathLst>
                  <a:path w="905510" h="905510">
                    <a:moveTo>
                      <a:pt x="452488" y="0"/>
                    </a:moveTo>
                    <a:lnTo>
                      <a:pt x="403183" y="2655"/>
                    </a:lnTo>
                    <a:lnTo>
                      <a:pt x="355416" y="10436"/>
                    </a:lnTo>
                    <a:lnTo>
                      <a:pt x="309463" y="23067"/>
                    </a:lnTo>
                    <a:lnTo>
                      <a:pt x="265601" y="40272"/>
                    </a:lnTo>
                    <a:lnTo>
                      <a:pt x="224105" y="61776"/>
                    </a:lnTo>
                    <a:lnTo>
                      <a:pt x="185251" y="87301"/>
                    </a:lnTo>
                    <a:lnTo>
                      <a:pt x="149315" y="116573"/>
                    </a:lnTo>
                    <a:lnTo>
                      <a:pt x="116573" y="149315"/>
                    </a:lnTo>
                    <a:lnTo>
                      <a:pt x="87301" y="185251"/>
                    </a:lnTo>
                    <a:lnTo>
                      <a:pt x="61776" y="224105"/>
                    </a:lnTo>
                    <a:lnTo>
                      <a:pt x="40272" y="265601"/>
                    </a:lnTo>
                    <a:lnTo>
                      <a:pt x="23067" y="309463"/>
                    </a:lnTo>
                    <a:lnTo>
                      <a:pt x="10436" y="355416"/>
                    </a:lnTo>
                    <a:lnTo>
                      <a:pt x="2655" y="403183"/>
                    </a:lnTo>
                    <a:lnTo>
                      <a:pt x="0" y="452488"/>
                    </a:lnTo>
                    <a:lnTo>
                      <a:pt x="2655" y="501788"/>
                    </a:lnTo>
                    <a:lnTo>
                      <a:pt x="10436" y="549551"/>
                    </a:lnTo>
                    <a:lnTo>
                      <a:pt x="23067" y="595500"/>
                    </a:lnTo>
                    <a:lnTo>
                      <a:pt x="40272" y="639359"/>
                    </a:lnTo>
                    <a:lnTo>
                      <a:pt x="61776" y="680853"/>
                    </a:lnTo>
                    <a:lnTo>
                      <a:pt x="87301" y="719705"/>
                    </a:lnTo>
                    <a:lnTo>
                      <a:pt x="116573" y="755639"/>
                    </a:lnTo>
                    <a:lnTo>
                      <a:pt x="149315" y="788380"/>
                    </a:lnTo>
                    <a:lnTo>
                      <a:pt x="185251" y="817651"/>
                    </a:lnTo>
                    <a:lnTo>
                      <a:pt x="224105" y="843176"/>
                    </a:lnTo>
                    <a:lnTo>
                      <a:pt x="265601" y="864679"/>
                    </a:lnTo>
                    <a:lnTo>
                      <a:pt x="309463" y="881884"/>
                    </a:lnTo>
                    <a:lnTo>
                      <a:pt x="355416" y="894515"/>
                    </a:lnTo>
                    <a:lnTo>
                      <a:pt x="403183" y="902296"/>
                    </a:lnTo>
                    <a:lnTo>
                      <a:pt x="452488" y="904951"/>
                    </a:lnTo>
                    <a:lnTo>
                      <a:pt x="501788" y="902296"/>
                    </a:lnTo>
                    <a:lnTo>
                      <a:pt x="549551" y="894515"/>
                    </a:lnTo>
                    <a:lnTo>
                      <a:pt x="595501" y="881884"/>
                    </a:lnTo>
                    <a:lnTo>
                      <a:pt x="639362" y="864679"/>
                    </a:lnTo>
                    <a:lnTo>
                      <a:pt x="680856" y="843176"/>
                    </a:lnTo>
                    <a:lnTo>
                      <a:pt x="719710" y="817651"/>
                    </a:lnTo>
                    <a:lnTo>
                      <a:pt x="755645" y="788380"/>
                    </a:lnTo>
                    <a:lnTo>
                      <a:pt x="788387" y="755639"/>
                    </a:lnTo>
                    <a:lnTo>
                      <a:pt x="817659" y="719705"/>
                    </a:lnTo>
                    <a:lnTo>
                      <a:pt x="843185" y="680853"/>
                    </a:lnTo>
                    <a:lnTo>
                      <a:pt x="864689" y="639359"/>
                    </a:lnTo>
                    <a:lnTo>
                      <a:pt x="881895" y="595500"/>
                    </a:lnTo>
                    <a:lnTo>
                      <a:pt x="894527" y="549551"/>
                    </a:lnTo>
                    <a:lnTo>
                      <a:pt x="902308" y="501788"/>
                    </a:lnTo>
                    <a:lnTo>
                      <a:pt x="904963" y="452488"/>
                    </a:lnTo>
                    <a:lnTo>
                      <a:pt x="902308" y="403183"/>
                    </a:lnTo>
                    <a:lnTo>
                      <a:pt x="894527" y="355416"/>
                    </a:lnTo>
                    <a:lnTo>
                      <a:pt x="881895" y="309463"/>
                    </a:lnTo>
                    <a:lnTo>
                      <a:pt x="864689" y="265601"/>
                    </a:lnTo>
                    <a:lnTo>
                      <a:pt x="843185" y="224105"/>
                    </a:lnTo>
                    <a:lnTo>
                      <a:pt x="817659" y="185251"/>
                    </a:lnTo>
                    <a:lnTo>
                      <a:pt x="788387" y="149315"/>
                    </a:lnTo>
                    <a:lnTo>
                      <a:pt x="755645" y="116573"/>
                    </a:lnTo>
                    <a:lnTo>
                      <a:pt x="719710" y="87301"/>
                    </a:lnTo>
                    <a:lnTo>
                      <a:pt x="680856" y="61776"/>
                    </a:lnTo>
                    <a:lnTo>
                      <a:pt x="639362" y="40272"/>
                    </a:lnTo>
                    <a:lnTo>
                      <a:pt x="595501" y="23067"/>
                    </a:lnTo>
                    <a:lnTo>
                      <a:pt x="549551" y="10436"/>
                    </a:lnTo>
                    <a:lnTo>
                      <a:pt x="501788" y="2655"/>
                    </a:lnTo>
                    <a:lnTo>
                      <a:pt x="452488" y="0"/>
                    </a:lnTo>
                    <a:close/>
                  </a:path>
                </a:pathLst>
              </a:custGeom>
              <a:solidFill>
                <a:srgbClr val="578AC7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object 51">
                <a:extLst>
                  <a:ext uri="{FF2B5EF4-FFF2-40B4-BE49-F238E27FC236}">
                    <a16:creationId xmlns:a16="http://schemas.microsoft.com/office/drawing/2014/main" id="{DA5BFBF4-EA76-27EF-A690-5A83EFBC108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026725" y="3508880"/>
                <a:ext cx="4447142" cy="4220563"/>
              </a:xfrm>
              <a:prstGeom prst="rect">
                <a:avLst/>
              </a:prstGeom>
            </p:spPr>
          </p:pic>
          <p:sp>
            <p:nvSpPr>
              <p:cNvPr id="15" name="object 52">
                <a:extLst>
                  <a:ext uri="{FF2B5EF4-FFF2-40B4-BE49-F238E27FC236}">
                    <a16:creationId xmlns:a16="http://schemas.microsoft.com/office/drawing/2014/main" id="{17491DB7-FD3E-CBB6-E813-5B50D8F5225E}"/>
                  </a:ext>
                </a:extLst>
              </p:cNvPr>
              <p:cNvSpPr/>
              <p:nvPr/>
            </p:nvSpPr>
            <p:spPr>
              <a:xfrm>
                <a:off x="7816131" y="4033908"/>
                <a:ext cx="303530" cy="303530"/>
              </a:xfrm>
              <a:custGeom>
                <a:avLst/>
                <a:gdLst/>
                <a:ahLst/>
                <a:cxnLst/>
                <a:rect l="l" t="t" r="r" b="b"/>
                <a:pathLst>
                  <a:path w="303529" h="303529">
                    <a:moveTo>
                      <a:pt x="151688" y="0"/>
                    </a:moveTo>
                    <a:lnTo>
                      <a:pt x="103745" y="7732"/>
                    </a:lnTo>
                    <a:lnTo>
                      <a:pt x="62106" y="29264"/>
                    </a:lnTo>
                    <a:lnTo>
                      <a:pt x="29268" y="62097"/>
                    </a:lnTo>
                    <a:lnTo>
                      <a:pt x="7733" y="103734"/>
                    </a:lnTo>
                    <a:lnTo>
                      <a:pt x="0" y="151676"/>
                    </a:lnTo>
                    <a:lnTo>
                      <a:pt x="7733" y="199623"/>
                    </a:lnTo>
                    <a:lnTo>
                      <a:pt x="29268" y="241264"/>
                    </a:lnTo>
                    <a:lnTo>
                      <a:pt x="62106" y="274099"/>
                    </a:lnTo>
                    <a:lnTo>
                      <a:pt x="103745" y="295632"/>
                    </a:lnTo>
                    <a:lnTo>
                      <a:pt x="151688" y="303364"/>
                    </a:lnTo>
                    <a:lnTo>
                      <a:pt x="199631" y="295632"/>
                    </a:lnTo>
                    <a:lnTo>
                      <a:pt x="241271" y="274099"/>
                    </a:lnTo>
                    <a:lnTo>
                      <a:pt x="274108" y="241264"/>
                    </a:lnTo>
                    <a:lnTo>
                      <a:pt x="295643" y="199623"/>
                    </a:lnTo>
                    <a:lnTo>
                      <a:pt x="303377" y="151676"/>
                    </a:lnTo>
                    <a:lnTo>
                      <a:pt x="295643" y="103734"/>
                    </a:lnTo>
                    <a:lnTo>
                      <a:pt x="274108" y="62097"/>
                    </a:lnTo>
                    <a:lnTo>
                      <a:pt x="241271" y="29264"/>
                    </a:lnTo>
                    <a:lnTo>
                      <a:pt x="199631" y="7732"/>
                    </a:lnTo>
                    <a:lnTo>
                      <a:pt x="1516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object 53">
                <a:extLst>
                  <a:ext uri="{FF2B5EF4-FFF2-40B4-BE49-F238E27FC236}">
                    <a16:creationId xmlns:a16="http://schemas.microsoft.com/office/drawing/2014/main" id="{70C4B8F0-E445-3CDC-8693-4A420A273AF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99615" y="4117389"/>
                <a:ext cx="136398" cy="136398"/>
              </a:xfrm>
              <a:prstGeom prst="rect">
                <a:avLst/>
              </a:prstGeom>
            </p:spPr>
          </p:pic>
          <p:sp>
            <p:nvSpPr>
              <p:cNvPr id="17" name="object 54">
                <a:extLst>
                  <a:ext uri="{FF2B5EF4-FFF2-40B4-BE49-F238E27FC236}">
                    <a16:creationId xmlns:a16="http://schemas.microsoft.com/office/drawing/2014/main" id="{C8D1D202-1E86-8CB9-0052-46DAB572A622}"/>
                  </a:ext>
                </a:extLst>
              </p:cNvPr>
              <p:cNvSpPr/>
              <p:nvPr/>
            </p:nvSpPr>
            <p:spPr>
              <a:xfrm>
                <a:off x="7801061" y="4018842"/>
                <a:ext cx="334010" cy="334010"/>
              </a:xfrm>
              <a:custGeom>
                <a:avLst/>
                <a:gdLst/>
                <a:ahLst/>
                <a:cxnLst/>
                <a:rect l="l" t="t" r="r" b="b"/>
                <a:pathLst>
                  <a:path w="334009" h="334010">
                    <a:moveTo>
                      <a:pt x="166750" y="0"/>
                    </a:moveTo>
                    <a:lnTo>
                      <a:pt x="122472" y="5966"/>
                    </a:lnTo>
                    <a:lnTo>
                      <a:pt x="82653" y="22798"/>
                    </a:lnTo>
                    <a:lnTo>
                      <a:pt x="48894" y="48894"/>
                    </a:lnTo>
                    <a:lnTo>
                      <a:pt x="22798" y="82653"/>
                    </a:lnTo>
                    <a:lnTo>
                      <a:pt x="5966" y="122472"/>
                    </a:lnTo>
                    <a:lnTo>
                      <a:pt x="0" y="166750"/>
                    </a:lnTo>
                    <a:lnTo>
                      <a:pt x="5966" y="211029"/>
                    </a:lnTo>
                    <a:lnTo>
                      <a:pt x="22798" y="250848"/>
                    </a:lnTo>
                    <a:lnTo>
                      <a:pt x="48894" y="284606"/>
                    </a:lnTo>
                    <a:lnTo>
                      <a:pt x="82653" y="310703"/>
                    </a:lnTo>
                    <a:lnTo>
                      <a:pt x="122472" y="327535"/>
                    </a:lnTo>
                    <a:lnTo>
                      <a:pt x="166750" y="333501"/>
                    </a:lnTo>
                    <a:lnTo>
                      <a:pt x="211030" y="327535"/>
                    </a:lnTo>
                    <a:lnTo>
                      <a:pt x="250851" y="310703"/>
                    </a:lnTo>
                    <a:lnTo>
                      <a:pt x="273818" y="292950"/>
                    </a:lnTo>
                    <a:lnTo>
                      <a:pt x="166750" y="292950"/>
                    </a:lnTo>
                    <a:lnTo>
                      <a:pt x="117676" y="283019"/>
                    </a:lnTo>
                    <a:lnTo>
                      <a:pt x="77557" y="255949"/>
                    </a:lnTo>
                    <a:lnTo>
                      <a:pt x="50484" y="215830"/>
                    </a:lnTo>
                    <a:lnTo>
                      <a:pt x="40551" y="166750"/>
                    </a:lnTo>
                    <a:lnTo>
                      <a:pt x="50484" y="117669"/>
                    </a:lnTo>
                    <a:lnTo>
                      <a:pt x="77557" y="77546"/>
                    </a:lnTo>
                    <a:lnTo>
                      <a:pt x="117676" y="50472"/>
                    </a:lnTo>
                    <a:lnTo>
                      <a:pt x="166750" y="40538"/>
                    </a:lnTo>
                    <a:lnTo>
                      <a:pt x="273802" y="40538"/>
                    </a:lnTo>
                    <a:lnTo>
                      <a:pt x="250851" y="22798"/>
                    </a:lnTo>
                    <a:lnTo>
                      <a:pt x="211030" y="5966"/>
                    </a:lnTo>
                    <a:lnTo>
                      <a:pt x="166750" y="0"/>
                    </a:lnTo>
                    <a:close/>
                  </a:path>
                  <a:path w="334009" h="334010">
                    <a:moveTo>
                      <a:pt x="273802" y="40538"/>
                    </a:moveTo>
                    <a:lnTo>
                      <a:pt x="166750" y="40538"/>
                    </a:lnTo>
                    <a:lnTo>
                      <a:pt x="215832" y="50472"/>
                    </a:lnTo>
                    <a:lnTo>
                      <a:pt x="255955" y="77546"/>
                    </a:lnTo>
                    <a:lnTo>
                      <a:pt x="283029" y="117669"/>
                    </a:lnTo>
                    <a:lnTo>
                      <a:pt x="292963" y="166750"/>
                    </a:lnTo>
                    <a:lnTo>
                      <a:pt x="283029" y="215830"/>
                    </a:lnTo>
                    <a:lnTo>
                      <a:pt x="255955" y="255949"/>
                    </a:lnTo>
                    <a:lnTo>
                      <a:pt x="215832" y="283019"/>
                    </a:lnTo>
                    <a:lnTo>
                      <a:pt x="166750" y="292950"/>
                    </a:lnTo>
                    <a:lnTo>
                      <a:pt x="273818" y="292950"/>
                    </a:lnTo>
                    <a:lnTo>
                      <a:pt x="284613" y="284606"/>
                    </a:lnTo>
                    <a:lnTo>
                      <a:pt x="310712" y="250848"/>
                    </a:lnTo>
                    <a:lnTo>
                      <a:pt x="327547" y="211029"/>
                    </a:lnTo>
                    <a:lnTo>
                      <a:pt x="333514" y="166750"/>
                    </a:lnTo>
                    <a:lnTo>
                      <a:pt x="327547" y="122472"/>
                    </a:lnTo>
                    <a:lnTo>
                      <a:pt x="310712" y="82653"/>
                    </a:lnTo>
                    <a:lnTo>
                      <a:pt x="284613" y="48894"/>
                    </a:lnTo>
                    <a:lnTo>
                      <a:pt x="273802" y="40538"/>
                    </a:lnTo>
                    <a:close/>
                  </a:path>
                </a:pathLst>
              </a:custGeom>
              <a:solidFill>
                <a:srgbClr val="F2B56E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bject 55">
                <a:extLst>
                  <a:ext uri="{FF2B5EF4-FFF2-40B4-BE49-F238E27FC236}">
                    <a16:creationId xmlns:a16="http://schemas.microsoft.com/office/drawing/2014/main" id="{88117091-B8DA-42DF-3CB3-3DD1D98E3E1F}"/>
                  </a:ext>
                </a:extLst>
              </p:cNvPr>
              <p:cNvSpPr/>
              <p:nvPr/>
            </p:nvSpPr>
            <p:spPr>
              <a:xfrm>
                <a:off x="4940485" y="6666969"/>
                <a:ext cx="303530" cy="303530"/>
              </a:xfrm>
              <a:custGeom>
                <a:avLst/>
                <a:gdLst/>
                <a:ahLst/>
                <a:cxnLst/>
                <a:rect l="l" t="t" r="r" b="b"/>
                <a:pathLst>
                  <a:path w="303529" h="303529">
                    <a:moveTo>
                      <a:pt x="151688" y="0"/>
                    </a:moveTo>
                    <a:lnTo>
                      <a:pt x="103745" y="7732"/>
                    </a:lnTo>
                    <a:lnTo>
                      <a:pt x="62106" y="29264"/>
                    </a:lnTo>
                    <a:lnTo>
                      <a:pt x="29268" y="62097"/>
                    </a:lnTo>
                    <a:lnTo>
                      <a:pt x="7733" y="103734"/>
                    </a:lnTo>
                    <a:lnTo>
                      <a:pt x="0" y="151676"/>
                    </a:lnTo>
                    <a:lnTo>
                      <a:pt x="7733" y="199623"/>
                    </a:lnTo>
                    <a:lnTo>
                      <a:pt x="29268" y="241264"/>
                    </a:lnTo>
                    <a:lnTo>
                      <a:pt x="62106" y="274099"/>
                    </a:lnTo>
                    <a:lnTo>
                      <a:pt x="103745" y="295632"/>
                    </a:lnTo>
                    <a:lnTo>
                      <a:pt x="151688" y="303364"/>
                    </a:lnTo>
                    <a:lnTo>
                      <a:pt x="199631" y="295632"/>
                    </a:lnTo>
                    <a:lnTo>
                      <a:pt x="241271" y="274099"/>
                    </a:lnTo>
                    <a:lnTo>
                      <a:pt x="274108" y="241264"/>
                    </a:lnTo>
                    <a:lnTo>
                      <a:pt x="295643" y="199623"/>
                    </a:lnTo>
                    <a:lnTo>
                      <a:pt x="303377" y="151676"/>
                    </a:lnTo>
                    <a:lnTo>
                      <a:pt x="295643" y="103734"/>
                    </a:lnTo>
                    <a:lnTo>
                      <a:pt x="274108" y="62097"/>
                    </a:lnTo>
                    <a:lnTo>
                      <a:pt x="241271" y="29264"/>
                    </a:lnTo>
                    <a:lnTo>
                      <a:pt x="199631" y="7732"/>
                    </a:lnTo>
                    <a:lnTo>
                      <a:pt x="1516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object 56">
                <a:extLst>
                  <a:ext uri="{FF2B5EF4-FFF2-40B4-BE49-F238E27FC236}">
                    <a16:creationId xmlns:a16="http://schemas.microsoft.com/office/drawing/2014/main" id="{8F6C7BC6-5DD4-8BE1-5E2A-204B3354909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023979" y="6750446"/>
                <a:ext cx="136398" cy="136398"/>
              </a:xfrm>
              <a:prstGeom prst="rect">
                <a:avLst/>
              </a:prstGeom>
            </p:spPr>
          </p:pic>
          <p:sp>
            <p:nvSpPr>
              <p:cNvPr id="20" name="object 57">
                <a:extLst>
                  <a:ext uri="{FF2B5EF4-FFF2-40B4-BE49-F238E27FC236}">
                    <a16:creationId xmlns:a16="http://schemas.microsoft.com/office/drawing/2014/main" id="{A3D35B53-46F2-5029-C5AB-9783CE8A3C6C}"/>
                  </a:ext>
                </a:extLst>
              </p:cNvPr>
              <p:cNvSpPr/>
              <p:nvPr/>
            </p:nvSpPr>
            <p:spPr>
              <a:xfrm>
                <a:off x="4925423" y="6651889"/>
                <a:ext cx="334010" cy="334010"/>
              </a:xfrm>
              <a:custGeom>
                <a:avLst/>
                <a:gdLst/>
                <a:ahLst/>
                <a:cxnLst/>
                <a:rect l="l" t="t" r="r" b="b"/>
                <a:pathLst>
                  <a:path w="334010" h="334009">
                    <a:moveTo>
                      <a:pt x="166750" y="0"/>
                    </a:moveTo>
                    <a:lnTo>
                      <a:pt x="122472" y="5966"/>
                    </a:lnTo>
                    <a:lnTo>
                      <a:pt x="82653" y="22798"/>
                    </a:lnTo>
                    <a:lnTo>
                      <a:pt x="48894" y="48894"/>
                    </a:lnTo>
                    <a:lnTo>
                      <a:pt x="22798" y="82653"/>
                    </a:lnTo>
                    <a:lnTo>
                      <a:pt x="5966" y="122472"/>
                    </a:lnTo>
                    <a:lnTo>
                      <a:pt x="0" y="166750"/>
                    </a:lnTo>
                    <a:lnTo>
                      <a:pt x="5966" y="211030"/>
                    </a:lnTo>
                    <a:lnTo>
                      <a:pt x="22798" y="250851"/>
                    </a:lnTo>
                    <a:lnTo>
                      <a:pt x="48894" y="284613"/>
                    </a:lnTo>
                    <a:lnTo>
                      <a:pt x="82653" y="310712"/>
                    </a:lnTo>
                    <a:lnTo>
                      <a:pt x="122472" y="327547"/>
                    </a:lnTo>
                    <a:lnTo>
                      <a:pt x="166750" y="333514"/>
                    </a:lnTo>
                    <a:lnTo>
                      <a:pt x="211029" y="327547"/>
                    </a:lnTo>
                    <a:lnTo>
                      <a:pt x="250848" y="310712"/>
                    </a:lnTo>
                    <a:lnTo>
                      <a:pt x="273806" y="292963"/>
                    </a:lnTo>
                    <a:lnTo>
                      <a:pt x="166750" y="292963"/>
                    </a:lnTo>
                    <a:lnTo>
                      <a:pt x="117671" y="283029"/>
                    </a:lnTo>
                    <a:lnTo>
                      <a:pt x="77552" y="255955"/>
                    </a:lnTo>
                    <a:lnTo>
                      <a:pt x="50482" y="215832"/>
                    </a:lnTo>
                    <a:lnTo>
                      <a:pt x="40551" y="166750"/>
                    </a:lnTo>
                    <a:lnTo>
                      <a:pt x="50482" y="117676"/>
                    </a:lnTo>
                    <a:lnTo>
                      <a:pt x="77552" y="77557"/>
                    </a:lnTo>
                    <a:lnTo>
                      <a:pt x="117671" y="50484"/>
                    </a:lnTo>
                    <a:lnTo>
                      <a:pt x="166750" y="40551"/>
                    </a:lnTo>
                    <a:lnTo>
                      <a:pt x="273813" y="40551"/>
                    </a:lnTo>
                    <a:lnTo>
                      <a:pt x="250848" y="22798"/>
                    </a:lnTo>
                    <a:lnTo>
                      <a:pt x="211029" y="5966"/>
                    </a:lnTo>
                    <a:lnTo>
                      <a:pt x="166750" y="0"/>
                    </a:lnTo>
                    <a:close/>
                  </a:path>
                  <a:path w="334010" h="334009">
                    <a:moveTo>
                      <a:pt x="273813" y="40551"/>
                    </a:moveTo>
                    <a:lnTo>
                      <a:pt x="166750" y="40551"/>
                    </a:lnTo>
                    <a:lnTo>
                      <a:pt x="215830" y="50484"/>
                    </a:lnTo>
                    <a:lnTo>
                      <a:pt x="255949" y="77557"/>
                    </a:lnTo>
                    <a:lnTo>
                      <a:pt x="283019" y="117676"/>
                    </a:lnTo>
                    <a:lnTo>
                      <a:pt x="292950" y="166750"/>
                    </a:lnTo>
                    <a:lnTo>
                      <a:pt x="283019" y="215832"/>
                    </a:lnTo>
                    <a:lnTo>
                      <a:pt x="255949" y="255955"/>
                    </a:lnTo>
                    <a:lnTo>
                      <a:pt x="215830" y="283029"/>
                    </a:lnTo>
                    <a:lnTo>
                      <a:pt x="166750" y="292963"/>
                    </a:lnTo>
                    <a:lnTo>
                      <a:pt x="273806" y="292963"/>
                    </a:lnTo>
                    <a:lnTo>
                      <a:pt x="284606" y="284613"/>
                    </a:lnTo>
                    <a:lnTo>
                      <a:pt x="310703" y="250851"/>
                    </a:lnTo>
                    <a:lnTo>
                      <a:pt x="327535" y="211030"/>
                    </a:lnTo>
                    <a:lnTo>
                      <a:pt x="333502" y="166750"/>
                    </a:lnTo>
                    <a:lnTo>
                      <a:pt x="327535" y="122472"/>
                    </a:lnTo>
                    <a:lnTo>
                      <a:pt x="310703" y="82653"/>
                    </a:lnTo>
                    <a:lnTo>
                      <a:pt x="284606" y="48894"/>
                    </a:lnTo>
                    <a:lnTo>
                      <a:pt x="273813" y="40551"/>
                    </a:lnTo>
                    <a:close/>
                  </a:path>
                </a:pathLst>
              </a:custGeom>
              <a:solidFill>
                <a:srgbClr val="5263AD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bject 58">
                <a:extLst>
                  <a:ext uri="{FF2B5EF4-FFF2-40B4-BE49-F238E27FC236}">
                    <a16:creationId xmlns:a16="http://schemas.microsoft.com/office/drawing/2014/main" id="{3C94F3C5-8790-9B51-8B71-5DDBEFC7C96E}"/>
                  </a:ext>
                </a:extLst>
              </p:cNvPr>
              <p:cNvSpPr/>
              <p:nvPr/>
            </p:nvSpPr>
            <p:spPr>
              <a:xfrm>
                <a:off x="4400301" y="5287801"/>
                <a:ext cx="362585" cy="362585"/>
              </a:xfrm>
              <a:custGeom>
                <a:avLst/>
                <a:gdLst/>
                <a:ahLst/>
                <a:cxnLst/>
                <a:rect l="l" t="t" r="r" b="b"/>
                <a:pathLst>
                  <a:path w="362585" h="362585">
                    <a:moveTo>
                      <a:pt x="181101" y="0"/>
                    </a:moveTo>
                    <a:lnTo>
                      <a:pt x="132960" y="6468"/>
                    </a:lnTo>
                    <a:lnTo>
                      <a:pt x="89699" y="24724"/>
                    </a:lnTo>
                    <a:lnTo>
                      <a:pt x="53046" y="53039"/>
                    </a:lnTo>
                    <a:lnTo>
                      <a:pt x="24727" y="89690"/>
                    </a:lnTo>
                    <a:lnTo>
                      <a:pt x="6469" y="132948"/>
                    </a:lnTo>
                    <a:lnTo>
                      <a:pt x="0" y="181089"/>
                    </a:lnTo>
                    <a:lnTo>
                      <a:pt x="6469" y="229235"/>
                    </a:lnTo>
                    <a:lnTo>
                      <a:pt x="24727" y="272497"/>
                    </a:lnTo>
                    <a:lnTo>
                      <a:pt x="53046" y="309149"/>
                    </a:lnTo>
                    <a:lnTo>
                      <a:pt x="89699" y="337466"/>
                    </a:lnTo>
                    <a:lnTo>
                      <a:pt x="132960" y="355722"/>
                    </a:lnTo>
                    <a:lnTo>
                      <a:pt x="181101" y="362191"/>
                    </a:lnTo>
                    <a:lnTo>
                      <a:pt x="229243" y="355722"/>
                    </a:lnTo>
                    <a:lnTo>
                      <a:pt x="272504" y="337466"/>
                    </a:lnTo>
                    <a:lnTo>
                      <a:pt x="309157" y="309149"/>
                    </a:lnTo>
                    <a:lnTo>
                      <a:pt x="337476" y="272497"/>
                    </a:lnTo>
                    <a:lnTo>
                      <a:pt x="355734" y="229235"/>
                    </a:lnTo>
                    <a:lnTo>
                      <a:pt x="362203" y="181089"/>
                    </a:lnTo>
                    <a:lnTo>
                      <a:pt x="355734" y="132948"/>
                    </a:lnTo>
                    <a:lnTo>
                      <a:pt x="337476" y="89690"/>
                    </a:lnTo>
                    <a:lnTo>
                      <a:pt x="309157" y="53039"/>
                    </a:lnTo>
                    <a:lnTo>
                      <a:pt x="272504" y="24724"/>
                    </a:lnTo>
                    <a:lnTo>
                      <a:pt x="229243" y="6468"/>
                    </a:lnTo>
                    <a:lnTo>
                      <a:pt x="18110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object 59">
                <a:extLst>
                  <a:ext uri="{FF2B5EF4-FFF2-40B4-BE49-F238E27FC236}">
                    <a16:creationId xmlns:a16="http://schemas.microsoft.com/office/drawing/2014/main" id="{6C498C3A-2BE7-7EFB-E351-92DFEC3BBC0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513205" y="5394622"/>
                <a:ext cx="136398" cy="136398"/>
              </a:xfrm>
              <a:prstGeom prst="rect">
                <a:avLst/>
              </a:prstGeom>
            </p:spPr>
          </p:pic>
          <p:sp>
            <p:nvSpPr>
              <p:cNvPr id="23" name="object 60">
                <a:extLst>
                  <a:ext uri="{FF2B5EF4-FFF2-40B4-BE49-F238E27FC236}">
                    <a16:creationId xmlns:a16="http://schemas.microsoft.com/office/drawing/2014/main" id="{0B3C4A7C-50CA-C84F-9B87-CC98321CC5DD}"/>
                  </a:ext>
                </a:extLst>
              </p:cNvPr>
              <p:cNvSpPr/>
              <p:nvPr/>
            </p:nvSpPr>
            <p:spPr>
              <a:xfrm>
                <a:off x="4414652" y="5296065"/>
                <a:ext cx="334010" cy="334010"/>
              </a:xfrm>
              <a:custGeom>
                <a:avLst/>
                <a:gdLst/>
                <a:ahLst/>
                <a:cxnLst/>
                <a:rect l="l" t="t" r="r" b="b"/>
                <a:pathLst>
                  <a:path w="334010" h="334010">
                    <a:moveTo>
                      <a:pt x="166750" y="0"/>
                    </a:moveTo>
                    <a:lnTo>
                      <a:pt x="122472" y="5966"/>
                    </a:lnTo>
                    <a:lnTo>
                      <a:pt x="82653" y="22799"/>
                    </a:lnTo>
                    <a:lnTo>
                      <a:pt x="48894" y="48896"/>
                    </a:lnTo>
                    <a:lnTo>
                      <a:pt x="22798" y="82657"/>
                    </a:lnTo>
                    <a:lnTo>
                      <a:pt x="5966" y="122480"/>
                    </a:lnTo>
                    <a:lnTo>
                      <a:pt x="0" y="166763"/>
                    </a:lnTo>
                    <a:lnTo>
                      <a:pt x="5966" y="211037"/>
                    </a:lnTo>
                    <a:lnTo>
                      <a:pt x="22798" y="250855"/>
                    </a:lnTo>
                    <a:lnTo>
                      <a:pt x="48894" y="284614"/>
                    </a:lnTo>
                    <a:lnTo>
                      <a:pt x="82653" y="310713"/>
                    </a:lnTo>
                    <a:lnTo>
                      <a:pt x="122472" y="327547"/>
                    </a:lnTo>
                    <a:lnTo>
                      <a:pt x="166750" y="333514"/>
                    </a:lnTo>
                    <a:lnTo>
                      <a:pt x="211029" y="327547"/>
                    </a:lnTo>
                    <a:lnTo>
                      <a:pt x="250848" y="310713"/>
                    </a:lnTo>
                    <a:lnTo>
                      <a:pt x="273807" y="292963"/>
                    </a:lnTo>
                    <a:lnTo>
                      <a:pt x="166750" y="292963"/>
                    </a:lnTo>
                    <a:lnTo>
                      <a:pt x="117671" y="283030"/>
                    </a:lnTo>
                    <a:lnTo>
                      <a:pt x="77552" y="255957"/>
                    </a:lnTo>
                    <a:lnTo>
                      <a:pt x="50482" y="215837"/>
                    </a:lnTo>
                    <a:lnTo>
                      <a:pt x="40551" y="166763"/>
                    </a:lnTo>
                    <a:lnTo>
                      <a:pt x="50482" y="117682"/>
                    </a:lnTo>
                    <a:lnTo>
                      <a:pt x="77552" y="77558"/>
                    </a:lnTo>
                    <a:lnTo>
                      <a:pt x="117671" y="50484"/>
                    </a:lnTo>
                    <a:lnTo>
                      <a:pt x="166750" y="40551"/>
                    </a:lnTo>
                    <a:lnTo>
                      <a:pt x="273811" y="40551"/>
                    </a:lnTo>
                    <a:lnTo>
                      <a:pt x="250848" y="22799"/>
                    </a:lnTo>
                    <a:lnTo>
                      <a:pt x="211029" y="5966"/>
                    </a:lnTo>
                    <a:lnTo>
                      <a:pt x="166750" y="0"/>
                    </a:lnTo>
                    <a:close/>
                  </a:path>
                  <a:path w="334010" h="334010">
                    <a:moveTo>
                      <a:pt x="273811" y="40551"/>
                    </a:moveTo>
                    <a:lnTo>
                      <a:pt x="166750" y="40551"/>
                    </a:lnTo>
                    <a:lnTo>
                      <a:pt x="215830" y="50484"/>
                    </a:lnTo>
                    <a:lnTo>
                      <a:pt x="255949" y="77558"/>
                    </a:lnTo>
                    <a:lnTo>
                      <a:pt x="283019" y="117682"/>
                    </a:lnTo>
                    <a:lnTo>
                      <a:pt x="292950" y="166763"/>
                    </a:lnTo>
                    <a:lnTo>
                      <a:pt x="283019" y="215837"/>
                    </a:lnTo>
                    <a:lnTo>
                      <a:pt x="255949" y="255957"/>
                    </a:lnTo>
                    <a:lnTo>
                      <a:pt x="215830" y="283030"/>
                    </a:lnTo>
                    <a:lnTo>
                      <a:pt x="166750" y="292963"/>
                    </a:lnTo>
                    <a:lnTo>
                      <a:pt x="273807" y="292963"/>
                    </a:lnTo>
                    <a:lnTo>
                      <a:pt x="284606" y="284614"/>
                    </a:lnTo>
                    <a:lnTo>
                      <a:pt x="310703" y="250855"/>
                    </a:lnTo>
                    <a:lnTo>
                      <a:pt x="327535" y="211037"/>
                    </a:lnTo>
                    <a:lnTo>
                      <a:pt x="333502" y="166763"/>
                    </a:lnTo>
                    <a:lnTo>
                      <a:pt x="327535" y="122480"/>
                    </a:lnTo>
                    <a:lnTo>
                      <a:pt x="310703" y="82657"/>
                    </a:lnTo>
                    <a:lnTo>
                      <a:pt x="284606" y="48896"/>
                    </a:lnTo>
                    <a:lnTo>
                      <a:pt x="273811" y="40551"/>
                    </a:lnTo>
                    <a:close/>
                  </a:path>
                </a:pathLst>
              </a:custGeom>
              <a:solidFill>
                <a:srgbClr val="578AC7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bject 61">
                <a:extLst>
                  <a:ext uri="{FF2B5EF4-FFF2-40B4-BE49-F238E27FC236}">
                    <a16:creationId xmlns:a16="http://schemas.microsoft.com/office/drawing/2014/main" id="{D1303622-6135-B360-0C54-03453D86A813}"/>
                  </a:ext>
                </a:extLst>
              </p:cNvPr>
              <p:cNvSpPr/>
              <p:nvPr/>
            </p:nvSpPr>
            <p:spPr>
              <a:xfrm>
                <a:off x="4889500" y="4017986"/>
                <a:ext cx="39624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96239" h="396875">
                    <a:moveTo>
                      <a:pt x="198018" y="0"/>
                    </a:moveTo>
                    <a:lnTo>
                      <a:pt x="152615" y="5235"/>
                    </a:lnTo>
                    <a:lnTo>
                      <a:pt x="110936" y="20150"/>
                    </a:lnTo>
                    <a:lnTo>
                      <a:pt x="74169" y="43553"/>
                    </a:lnTo>
                    <a:lnTo>
                      <a:pt x="43503" y="74254"/>
                    </a:lnTo>
                    <a:lnTo>
                      <a:pt x="20127" y="111063"/>
                    </a:lnTo>
                    <a:lnTo>
                      <a:pt x="5229" y="152791"/>
                    </a:lnTo>
                    <a:lnTo>
                      <a:pt x="0" y="198247"/>
                    </a:lnTo>
                    <a:lnTo>
                      <a:pt x="5229" y="243702"/>
                    </a:lnTo>
                    <a:lnTo>
                      <a:pt x="20127" y="285430"/>
                    </a:lnTo>
                    <a:lnTo>
                      <a:pt x="43503" y="322239"/>
                    </a:lnTo>
                    <a:lnTo>
                      <a:pt x="74169" y="352940"/>
                    </a:lnTo>
                    <a:lnTo>
                      <a:pt x="110936" y="376343"/>
                    </a:lnTo>
                    <a:lnTo>
                      <a:pt x="152615" y="391258"/>
                    </a:lnTo>
                    <a:lnTo>
                      <a:pt x="198018" y="396494"/>
                    </a:lnTo>
                    <a:lnTo>
                      <a:pt x="243421" y="391258"/>
                    </a:lnTo>
                    <a:lnTo>
                      <a:pt x="285100" y="376343"/>
                    </a:lnTo>
                    <a:lnTo>
                      <a:pt x="321867" y="352940"/>
                    </a:lnTo>
                    <a:lnTo>
                      <a:pt x="352533" y="322239"/>
                    </a:lnTo>
                    <a:lnTo>
                      <a:pt x="375909" y="285430"/>
                    </a:lnTo>
                    <a:lnTo>
                      <a:pt x="390806" y="243702"/>
                    </a:lnTo>
                    <a:lnTo>
                      <a:pt x="396036" y="198247"/>
                    </a:lnTo>
                    <a:lnTo>
                      <a:pt x="390806" y="152791"/>
                    </a:lnTo>
                    <a:lnTo>
                      <a:pt x="375909" y="111063"/>
                    </a:lnTo>
                    <a:lnTo>
                      <a:pt x="352533" y="74254"/>
                    </a:lnTo>
                    <a:lnTo>
                      <a:pt x="321867" y="43553"/>
                    </a:lnTo>
                    <a:lnTo>
                      <a:pt x="285100" y="20150"/>
                    </a:lnTo>
                    <a:lnTo>
                      <a:pt x="243421" y="5235"/>
                    </a:lnTo>
                    <a:lnTo>
                      <a:pt x="1980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object 62">
                <a:extLst>
                  <a:ext uri="{FF2B5EF4-FFF2-40B4-BE49-F238E27FC236}">
                    <a16:creationId xmlns:a16="http://schemas.microsoft.com/office/drawing/2014/main" id="{6C1911AA-5057-688C-8A80-7C9C58D841D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029400" y="4135389"/>
                <a:ext cx="136398" cy="136398"/>
              </a:xfrm>
              <a:prstGeom prst="rect">
                <a:avLst/>
              </a:prstGeom>
            </p:spPr>
          </p:pic>
          <p:sp>
            <p:nvSpPr>
              <p:cNvPr id="26" name="object 63">
                <a:extLst>
                  <a:ext uri="{FF2B5EF4-FFF2-40B4-BE49-F238E27FC236}">
                    <a16:creationId xmlns:a16="http://schemas.microsoft.com/office/drawing/2014/main" id="{8A3E737C-3FAC-83AA-F279-BF6F289BC967}"/>
                  </a:ext>
                </a:extLst>
              </p:cNvPr>
              <p:cNvSpPr/>
              <p:nvPr/>
            </p:nvSpPr>
            <p:spPr>
              <a:xfrm>
                <a:off x="4930847" y="4036831"/>
                <a:ext cx="334010" cy="334010"/>
              </a:xfrm>
              <a:custGeom>
                <a:avLst/>
                <a:gdLst/>
                <a:ahLst/>
                <a:cxnLst/>
                <a:rect l="l" t="t" r="r" b="b"/>
                <a:pathLst>
                  <a:path w="334010" h="334010">
                    <a:moveTo>
                      <a:pt x="166750" y="0"/>
                    </a:moveTo>
                    <a:lnTo>
                      <a:pt x="122472" y="5967"/>
                    </a:lnTo>
                    <a:lnTo>
                      <a:pt x="82653" y="22802"/>
                    </a:lnTo>
                    <a:lnTo>
                      <a:pt x="48894" y="48901"/>
                    </a:lnTo>
                    <a:lnTo>
                      <a:pt x="22798" y="82662"/>
                    </a:lnTo>
                    <a:lnTo>
                      <a:pt x="5966" y="122484"/>
                    </a:lnTo>
                    <a:lnTo>
                      <a:pt x="0" y="166763"/>
                    </a:lnTo>
                    <a:lnTo>
                      <a:pt x="5966" y="211042"/>
                    </a:lnTo>
                    <a:lnTo>
                      <a:pt x="22798" y="250861"/>
                    </a:lnTo>
                    <a:lnTo>
                      <a:pt x="48894" y="284619"/>
                    </a:lnTo>
                    <a:lnTo>
                      <a:pt x="82653" y="310715"/>
                    </a:lnTo>
                    <a:lnTo>
                      <a:pt x="122472" y="327548"/>
                    </a:lnTo>
                    <a:lnTo>
                      <a:pt x="166750" y="333514"/>
                    </a:lnTo>
                    <a:lnTo>
                      <a:pt x="211029" y="327548"/>
                    </a:lnTo>
                    <a:lnTo>
                      <a:pt x="250848" y="310715"/>
                    </a:lnTo>
                    <a:lnTo>
                      <a:pt x="273813" y="292963"/>
                    </a:lnTo>
                    <a:lnTo>
                      <a:pt x="166750" y="292963"/>
                    </a:lnTo>
                    <a:lnTo>
                      <a:pt x="117671" y="283031"/>
                    </a:lnTo>
                    <a:lnTo>
                      <a:pt x="77552" y="255962"/>
                    </a:lnTo>
                    <a:lnTo>
                      <a:pt x="50482" y="215843"/>
                    </a:lnTo>
                    <a:lnTo>
                      <a:pt x="40551" y="166763"/>
                    </a:lnTo>
                    <a:lnTo>
                      <a:pt x="50482" y="117682"/>
                    </a:lnTo>
                    <a:lnTo>
                      <a:pt x="77552" y="77558"/>
                    </a:lnTo>
                    <a:lnTo>
                      <a:pt x="117671" y="50484"/>
                    </a:lnTo>
                    <a:lnTo>
                      <a:pt x="166750" y="40551"/>
                    </a:lnTo>
                    <a:lnTo>
                      <a:pt x="273806" y="40551"/>
                    </a:lnTo>
                    <a:lnTo>
                      <a:pt x="250848" y="22802"/>
                    </a:lnTo>
                    <a:lnTo>
                      <a:pt x="211029" y="5967"/>
                    </a:lnTo>
                    <a:lnTo>
                      <a:pt x="166750" y="0"/>
                    </a:lnTo>
                    <a:close/>
                  </a:path>
                  <a:path w="334010" h="334010">
                    <a:moveTo>
                      <a:pt x="273806" y="40551"/>
                    </a:moveTo>
                    <a:lnTo>
                      <a:pt x="166750" y="40551"/>
                    </a:lnTo>
                    <a:lnTo>
                      <a:pt x="215830" y="50484"/>
                    </a:lnTo>
                    <a:lnTo>
                      <a:pt x="255949" y="77558"/>
                    </a:lnTo>
                    <a:lnTo>
                      <a:pt x="283019" y="117682"/>
                    </a:lnTo>
                    <a:lnTo>
                      <a:pt x="292950" y="166763"/>
                    </a:lnTo>
                    <a:lnTo>
                      <a:pt x="283019" y="215843"/>
                    </a:lnTo>
                    <a:lnTo>
                      <a:pt x="255949" y="255962"/>
                    </a:lnTo>
                    <a:lnTo>
                      <a:pt x="215830" y="283031"/>
                    </a:lnTo>
                    <a:lnTo>
                      <a:pt x="166750" y="292963"/>
                    </a:lnTo>
                    <a:lnTo>
                      <a:pt x="273813" y="292963"/>
                    </a:lnTo>
                    <a:lnTo>
                      <a:pt x="284606" y="284619"/>
                    </a:lnTo>
                    <a:lnTo>
                      <a:pt x="310703" y="250861"/>
                    </a:lnTo>
                    <a:lnTo>
                      <a:pt x="327535" y="211042"/>
                    </a:lnTo>
                    <a:lnTo>
                      <a:pt x="333502" y="166763"/>
                    </a:lnTo>
                    <a:lnTo>
                      <a:pt x="327535" y="122484"/>
                    </a:lnTo>
                    <a:lnTo>
                      <a:pt x="310703" y="82662"/>
                    </a:lnTo>
                    <a:lnTo>
                      <a:pt x="284606" y="48901"/>
                    </a:lnTo>
                    <a:lnTo>
                      <a:pt x="273806" y="40551"/>
                    </a:lnTo>
                    <a:close/>
                  </a:path>
                </a:pathLst>
              </a:custGeom>
              <a:solidFill>
                <a:srgbClr val="5CADE0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bject 64">
                <a:extLst>
                  <a:ext uri="{FF2B5EF4-FFF2-40B4-BE49-F238E27FC236}">
                    <a16:creationId xmlns:a16="http://schemas.microsoft.com/office/drawing/2014/main" id="{2DB3948E-26B6-1575-691C-954C8A8B4706}"/>
                  </a:ext>
                </a:extLst>
              </p:cNvPr>
              <p:cNvSpPr/>
              <p:nvPr/>
            </p:nvSpPr>
            <p:spPr>
              <a:xfrm>
                <a:off x="7786089" y="6651896"/>
                <a:ext cx="303530" cy="303530"/>
              </a:xfrm>
              <a:custGeom>
                <a:avLst/>
                <a:gdLst/>
                <a:ahLst/>
                <a:cxnLst/>
                <a:rect l="l" t="t" r="r" b="b"/>
                <a:pathLst>
                  <a:path w="303529" h="303529">
                    <a:moveTo>
                      <a:pt x="151688" y="0"/>
                    </a:moveTo>
                    <a:lnTo>
                      <a:pt x="103745" y="7732"/>
                    </a:lnTo>
                    <a:lnTo>
                      <a:pt x="62106" y="29264"/>
                    </a:lnTo>
                    <a:lnTo>
                      <a:pt x="29268" y="62097"/>
                    </a:lnTo>
                    <a:lnTo>
                      <a:pt x="7733" y="103734"/>
                    </a:lnTo>
                    <a:lnTo>
                      <a:pt x="0" y="151676"/>
                    </a:lnTo>
                    <a:lnTo>
                      <a:pt x="7733" y="199623"/>
                    </a:lnTo>
                    <a:lnTo>
                      <a:pt x="29268" y="241264"/>
                    </a:lnTo>
                    <a:lnTo>
                      <a:pt x="62106" y="274099"/>
                    </a:lnTo>
                    <a:lnTo>
                      <a:pt x="103745" y="295632"/>
                    </a:lnTo>
                    <a:lnTo>
                      <a:pt x="151688" y="303364"/>
                    </a:lnTo>
                    <a:lnTo>
                      <a:pt x="199631" y="295632"/>
                    </a:lnTo>
                    <a:lnTo>
                      <a:pt x="241271" y="274099"/>
                    </a:lnTo>
                    <a:lnTo>
                      <a:pt x="274108" y="241264"/>
                    </a:lnTo>
                    <a:lnTo>
                      <a:pt x="295643" y="199623"/>
                    </a:lnTo>
                    <a:lnTo>
                      <a:pt x="303377" y="151676"/>
                    </a:lnTo>
                    <a:lnTo>
                      <a:pt x="295643" y="103734"/>
                    </a:lnTo>
                    <a:lnTo>
                      <a:pt x="274108" y="62097"/>
                    </a:lnTo>
                    <a:lnTo>
                      <a:pt x="241271" y="29264"/>
                    </a:lnTo>
                    <a:lnTo>
                      <a:pt x="199631" y="7732"/>
                    </a:lnTo>
                    <a:lnTo>
                      <a:pt x="1516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object 65">
                <a:extLst>
                  <a:ext uri="{FF2B5EF4-FFF2-40B4-BE49-F238E27FC236}">
                    <a16:creationId xmlns:a16="http://schemas.microsoft.com/office/drawing/2014/main" id="{722B1DF4-9338-5390-E1F9-B02A949B379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869572" y="6735375"/>
                <a:ext cx="136398" cy="136398"/>
              </a:xfrm>
              <a:prstGeom prst="rect">
                <a:avLst/>
              </a:prstGeom>
            </p:spPr>
          </p:pic>
          <p:sp>
            <p:nvSpPr>
              <p:cNvPr id="29" name="object 66">
                <a:extLst>
                  <a:ext uri="{FF2B5EF4-FFF2-40B4-BE49-F238E27FC236}">
                    <a16:creationId xmlns:a16="http://schemas.microsoft.com/office/drawing/2014/main" id="{BF8AB426-585E-45CA-A846-BEC41A9AB580}"/>
                  </a:ext>
                </a:extLst>
              </p:cNvPr>
              <p:cNvSpPr/>
              <p:nvPr/>
            </p:nvSpPr>
            <p:spPr>
              <a:xfrm>
                <a:off x="7771019" y="6636816"/>
                <a:ext cx="334010" cy="334010"/>
              </a:xfrm>
              <a:custGeom>
                <a:avLst/>
                <a:gdLst/>
                <a:ahLst/>
                <a:cxnLst/>
                <a:rect l="l" t="t" r="r" b="b"/>
                <a:pathLst>
                  <a:path w="334009" h="334009">
                    <a:moveTo>
                      <a:pt x="166750" y="0"/>
                    </a:moveTo>
                    <a:lnTo>
                      <a:pt x="122472" y="5966"/>
                    </a:lnTo>
                    <a:lnTo>
                      <a:pt x="82653" y="22798"/>
                    </a:lnTo>
                    <a:lnTo>
                      <a:pt x="48894" y="48894"/>
                    </a:lnTo>
                    <a:lnTo>
                      <a:pt x="22798" y="82653"/>
                    </a:lnTo>
                    <a:lnTo>
                      <a:pt x="5966" y="122472"/>
                    </a:lnTo>
                    <a:lnTo>
                      <a:pt x="0" y="166750"/>
                    </a:lnTo>
                    <a:lnTo>
                      <a:pt x="5966" y="211030"/>
                    </a:lnTo>
                    <a:lnTo>
                      <a:pt x="22798" y="250851"/>
                    </a:lnTo>
                    <a:lnTo>
                      <a:pt x="48894" y="284613"/>
                    </a:lnTo>
                    <a:lnTo>
                      <a:pt x="82653" y="310712"/>
                    </a:lnTo>
                    <a:lnTo>
                      <a:pt x="122472" y="327547"/>
                    </a:lnTo>
                    <a:lnTo>
                      <a:pt x="166750" y="333514"/>
                    </a:lnTo>
                    <a:lnTo>
                      <a:pt x="211030" y="327547"/>
                    </a:lnTo>
                    <a:lnTo>
                      <a:pt x="250851" y="310712"/>
                    </a:lnTo>
                    <a:lnTo>
                      <a:pt x="273811" y="292963"/>
                    </a:lnTo>
                    <a:lnTo>
                      <a:pt x="166750" y="292963"/>
                    </a:lnTo>
                    <a:lnTo>
                      <a:pt x="117676" y="283029"/>
                    </a:lnTo>
                    <a:lnTo>
                      <a:pt x="77557" y="255955"/>
                    </a:lnTo>
                    <a:lnTo>
                      <a:pt x="50484" y="215832"/>
                    </a:lnTo>
                    <a:lnTo>
                      <a:pt x="40551" y="166750"/>
                    </a:lnTo>
                    <a:lnTo>
                      <a:pt x="50484" y="117676"/>
                    </a:lnTo>
                    <a:lnTo>
                      <a:pt x="77557" y="77557"/>
                    </a:lnTo>
                    <a:lnTo>
                      <a:pt x="117676" y="50484"/>
                    </a:lnTo>
                    <a:lnTo>
                      <a:pt x="166750" y="40551"/>
                    </a:lnTo>
                    <a:lnTo>
                      <a:pt x="273818" y="40551"/>
                    </a:lnTo>
                    <a:lnTo>
                      <a:pt x="250851" y="22798"/>
                    </a:lnTo>
                    <a:lnTo>
                      <a:pt x="211030" y="5966"/>
                    </a:lnTo>
                    <a:lnTo>
                      <a:pt x="166750" y="0"/>
                    </a:lnTo>
                    <a:close/>
                  </a:path>
                  <a:path w="334009" h="334009">
                    <a:moveTo>
                      <a:pt x="273818" y="40551"/>
                    </a:moveTo>
                    <a:lnTo>
                      <a:pt x="166750" y="40551"/>
                    </a:lnTo>
                    <a:lnTo>
                      <a:pt x="215832" y="50484"/>
                    </a:lnTo>
                    <a:lnTo>
                      <a:pt x="255955" y="77557"/>
                    </a:lnTo>
                    <a:lnTo>
                      <a:pt x="283029" y="117676"/>
                    </a:lnTo>
                    <a:lnTo>
                      <a:pt x="292963" y="166750"/>
                    </a:lnTo>
                    <a:lnTo>
                      <a:pt x="283029" y="215832"/>
                    </a:lnTo>
                    <a:lnTo>
                      <a:pt x="255955" y="255955"/>
                    </a:lnTo>
                    <a:lnTo>
                      <a:pt x="215832" y="283029"/>
                    </a:lnTo>
                    <a:lnTo>
                      <a:pt x="166750" y="292963"/>
                    </a:lnTo>
                    <a:lnTo>
                      <a:pt x="273811" y="292963"/>
                    </a:lnTo>
                    <a:lnTo>
                      <a:pt x="284613" y="284613"/>
                    </a:lnTo>
                    <a:lnTo>
                      <a:pt x="310712" y="250851"/>
                    </a:lnTo>
                    <a:lnTo>
                      <a:pt x="327547" y="211030"/>
                    </a:lnTo>
                    <a:lnTo>
                      <a:pt x="333514" y="166750"/>
                    </a:lnTo>
                    <a:lnTo>
                      <a:pt x="327547" y="122472"/>
                    </a:lnTo>
                    <a:lnTo>
                      <a:pt x="310712" y="82653"/>
                    </a:lnTo>
                    <a:lnTo>
                      <a:pt x="284613" y="48894"/>
                    </a:lnTo>
                    <a:lnTo>
                      <a:pt x="273818" y="40551"/>
                    </a:lnTo>
                    <a:close/>
                  </a:path>
                </a:pathLst>
              </a:custGeom>
              <a:solidFill>
                <a:srgbClr val="E3529C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bject 67">
                <a:extLst>
                  <a:ext uri="{FF2B5EF4-FFF2-40B4-BE49-F238E27FC236}">
                    <a16:creationId xmlns:a16="http://schemas.microsoft.com/office/drawing/2014/main" id="{AAD6B895-FEF8-74E7-4745-83D9624EE9A3}"/>
                  </a:ext>
                </a:extLst>
              </p:cNvPr>
              <p:cNvSpPr/>
              <p:nvPr/>
            </p:nvSpPr>
            <p:spPr>
              <a:xfrm>
                <a:off x="3536227" y="5193514"/>
                <a:ext cx="549910" cy="512445"/>
              </a:xfrm>
              <a:custGeom>
                <a:avLst/>
                <a:gdLst/>
                <a:ahLst/>
                <a:cxnLst/>
                <a:rect l="l" t="t" r="r" b="b"/>
                <a:pathLst>
                  <a:path w="549910" h="512445">
                    <a:moveTo>
                      <a:pt x="309232" y="512356"/>
                    </a:moveTo>
                    <a:lnTo>
                      <a:pt x="318884" y="431190"/>
                    </a:lnTo>
                  </a:path>
                  <a:path w="549910" h="512445">
                    <a:moveTo>
                      <a:pt x="436143" y="354469"/>
                    </a:moveTo>
                    <a:lnTo>
                      <a:pt x="485622" y="276110"/>
                    </a:lnTo>
                    <a:lnTo>
                      <a:pt x="495744" y="172935"/>
                    </a:lnTo>
                    <a:lnTo>
                      <a:pt x="490766" y="173050"/>
                    </a:lnTo>
                    <a:lnTo>
                      <a:pt x="452607" y="192908"/>
                    </a:lnTo>
                    <a:lnTo>
                      <a:pt x="439901" y="230508"/>
                    </a:lnTo>
                    <a:lnTo>
                      <a:pt x="436008" y="243188"/>
                    </a:lnTo>
                    <a:lnTo>
                      <a:pt x="430237" y="254876"/>
                    </a:lnTo>
                    <a:lnTo>
                      <a:pt x="412992" y="267415"/>
                    </a:lnTo>
                    <a:lnTo>
                      <a:pt x="380064" y="290256"/>
                    </a:lnTo>
                    <a:lnTo>
                      <a:pt x="344624" y="324459"/>
                    </a:lnTo>
                    <a:lnTo>
                      <a:pt x="319840" y="371083"/>
                    </a:lnTo>
                    <a:lnTo>
                      <a:pt x="318884" y="431190"/>
                    </a:lnTo>
                  </a:path>
                  <a:path w="549910" h="512445">
                    <a:moveTo>
                      <a:pt x="485914" y="166725"/>
                    </a:moveTo>
                    <a:lnTo>
                      <a:pt x="487222" y="95948"/>
                    </a:lnTo>
                    <a:lnTo>
                      <a:pt x="508848" y="55163"/>
                    </a:lnTo>
                    <a:lnTo>
                      <a:pt x="534276" y="46570"/>
                    </a:lnTo>
                    <a:lnTo>
                      <a:pt x="549541" y="252514"/>
                    </a:lnTo>
                    <a:lnTo>
                      <a:pt x="541288" y="314882"/>
                    </a:lnTo>
                    <a:lnTo>
                      <a:pt x="508774" y="368706"/>
                    </a:lnTo>
                    <a:lnTo>
                      <a:pt x="426021" y="457644"/>
                    </a:lnTo>
                    <a:lnTo>
                      <a:pt x="416801" y="512356"/>
                    </a:lnTo>
                  </a:path>
                  <a:path w="549910" h="512445">
                    <a:moveTo>
                      <a:pt x="240309" y="512356"/>
                    </a:moveTo>
                    <a:lnTo>
                      <a:pt x="230657" y="431190"/>
                    </a:lnTo>
                  </a:path>
                  <a:path w="549910" h="512445">
                    <a:moveTo>
                      <a:pt x="113398" y="354469"/>
                    </a:moveTo>
                    <a:lnTo>
                      <a:pt x="63919" y="276110"/>
                    </a:lnTo>
                    <a:lnTo>
                      <a:pt x="53797" y="172935"/>
                    </a:lnTo>
                    <a:lnTo>
                      <a:pt x="58775" y="173050"/>
                    </a:lnTo>
                    <a:lnTo>
                      <a:pt x="96933" y="192908"/>
                    </a:lnTo>
                    <a:lnTo>
                      <a:pt x="109640" y="230508"/>
                    </a:lnTo>
                    <a:lnTo>
                      <a:pt x="113533" y="243188"/>
                    </a:lnTo>
                    <a:lnTo>
                      <a:pt x="119303" y="254876"/>
                    </a:lnTo>
                    <a:lnTo>
                      <a:pt x="136548" y="267415"/>
                    </a:lnTo>
                    <a:lnTo>
                      <a:pt x="169476" y="290256"/>
                    </a:lnTo>
                    <a:lnTo>
                      <a:pt x="204917" y="324459"/>
                    </a:lnTo>
                    <a:lnTo>
                      <a:pt x="229700" y="371083"/>
                    </a:lnTo>
                    <a:lnTo>
                      <a:pt x="230657" y="431190"/>
                    </a:lnTo>
                  </a:path>
                  <a:path w="549910" h="512445">
                    <a:moveTo>
                      <a:pt x="98590" y="430847"/>
                    </a:moveTo>
                    <a:lnTo>
                      <a:pt x="123520" y="457644"/>
                    </a:lnTo>
                    <a:lnTo>
                      <a:pt x="132740" y="512356"/>
                    </a:lnTo>
                  </a:path>
                  <a:path w="549910" h="512445">
                    <a:moveTo>
                      <a:pt x="63639" y="166725"/>
                    </a:moveTo>
                    <a:lnTo>
                      <a:pt x="62318" y="95948"/>
                    </a:lnTo>
                    <a:lnTo>
                      <a:pt x="40692" y="55163"/>
                    </a:lnTo>
                    <a:lnTo>
                      <a:pt x="15278" y="46570"/>
                    </a:lnTo>
                    <a:lnTo>
                      <a:pt x="0" y="252514"/>
                    </a:lnTo>
                    <a:lnTo>
                      <a:pt x="928" y="284294"/>
                    </a:lnTo>
                    <a:lnTo>
                      <a:pt x="8253" y="314882"/>
                    </a:lnTo>
                    <a:lnTo>
                      <a:pt x="21643" y="343334"/>
                    </a:lnTo>
                    <a:lnTo>
                      <a:pt x="40766" y="368706"/>
                    </a:lnTo>
                    <a:lnTo>
                      <a:pt x="98590" y="430847"/>
                    </a:lnTo>
                  </a:path>
                  <a:path w="549910" h="512445">
                    <a:moveTo>
                      <a:pt x="375424" y="151371"/>
                    </a:moveTo>
                    <a:lnTo>
                      <a:pt x="382790" y="143967"/>
                    </a:lnTo>
                    <a:lnTo>
                      <a:pt x="395770" y="130937"/>
                    </a:lnTo>
                    <a:lnTo>
                      <a:pt x="412522" y="105540"/>
                    </a:lnTo>
                    <a:lnTo>
                      <a:pt x="418106" y="76677"/>
                    </a:lnTo>
                    <a:lnTo>
                      <a:pt x="412522" y="47817"/>
                    </a:lnTo>
                    <a:lnTo>
                      <a:pt x="395770" y="22428"/>
                    </a:lnTo>
                    <a:lnTo>
                      <a:pt x="383803" y="12612"/>
                    </a:lnTo>
                    <a:lnTo>
                      <a:pt x="370520" y="5603"/>
                    </a:lnTo>
                    <a:lnTo>
                      <a:pt x="356359" y="1400"/>
                    </a:lnTo>
                    <a:lnTo>
                      <a:pt x="341756" y="0"/>
                    </a:lnTo>
                    <a:lnTo>
                      <a:pt x="327161" y="1400"/>
                    </a:lnTo>
                    <a:lnTo>
                      <a:pt x="313002" y="5603"/>
                    </a:lnTo>
                    <a:lnTo>
                      <a:pt x="299717" y="12612"/>
                    </a:lnTo>
                    <a:lnTo>
                      <a:pt x="287743" y="22428"/>
                    </a:lnTo>
                    <a:lnTo>
                      <a:pt x="274777" y="35458"/>
                    </a:lnTo>
                    <a:lnTo>
                      <a:pt x="261797" y="22428"/>
                    </a:lnTo>
                    <a:lnTo>
                      <a:pt x="249829" y="12612"/>
                    </a:lnTo>
                    <a:lnTo>
                      <a:pt x="236543" y="5603"/>
                    </a:lnTo>
                    <a:lnTo>
                      <a:pt x="222382" y="1400"/>
                    </a:lnTo>
                    <a:lnTo>
                      <a:pt x="207784" y="0"/>
                    </a:lnTo>
                    <a:lnTo>
                      <a:pt x="193181" y="1400"/>
                    </a:lnTo>
                    <a:lnTo>
                      <a:pt x="153771" y="22428"/>
                    </a:lnTo>
                    <a:lnTo>
                      <a:pt x="131444" y="76677"/>
                    </a:lnTo>
                    <a:lnTo>
                      <a:pt x="137026" y="105540"/>
                    </a:lnTo>
                    <a:lnTo>
                      <a:pt x="153771" y="130937"/>
                    </a:lnTo>
                    <a:lnTo>
                      <a:pt x="166750" y="143967"/>
                    </a:lnTo>
                    <a:lnTo>
                      <a:pt x="261277" y="238912"/>
                    </a:lnTo>
                    <a:lnTo>
                      <a:pt x="267590" y="243127"/>
                    </a:lnTo>
                    <a:lnTo>
                      <a:pt x="274770" y="244532"/>
                    </a:lnTo>
                    <a:lnTo>
                      <a:pt x="281951" y="243127"/>
                    </a:lnTo>
                    <a:lnTo>
                      <a:pt x="288264" y="238912"/>
                    </a:lnTo>
                    <a:lnTo>
                      <a:pt x="382587" y="143751"/>
                    </a:lnTo>
                  </a:path>
                </a:pathLst>
              </a:custGeom>
              <a:ln w="254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bject 68">
                <a:extLst>
                  <a:ext uri="{FF2B5EF4-FFF2-40B4-BE49-F238E27FC236}">
                    <a16:creationId xmlns:a16="http://schemas.microsoft.com/office/drawing/2014/main" id="{6D1B309D-CD53-7529-FD8C-CD26AD603417}"/>
                  </a:ext>
                </a:extLst>
              </p:cNvPr>
              <p:cNvSpPr/>
              <p:nvPr/>
            </p:nvSpPr>
            <p:spPr>
              <a:xfrm>
                <a:off x="3953859" y="3280882"/>
                <a:ext cx="905510" cy="905510"/>
              </a:xfrm>
              <a:custGeom>
                <a:avLst/>
                <a:gdLst/>
                <a:ahLst/>
                <a:cxnLst/>
                <a:rect l="l" t="t" r="r" b="b"/>
                <a:pathLst>
                  <a:path w="905510" h="905510">
                    <a:moveTo>
                      <a:pt x="452488" y="0"/>
                    </a:moveTo>
                    <a:lnTo>
                      <a:pt x="403183" y="2655"/>
                    </a:lnTo>
                    <a:lnTo>
                      <a:pt x="355416" y="10436"/>
                    </a:lnTo>
                    <a:lnTo>
                      <a:pt x="309463" y="23067"/>
                    </a:lnTo>
                    <a:lnTo>
                      <a:pt x="265601" y="40272"/>
                    </a:lnTo>
                    <a:lnTo>
                      <a:pt x="224105" y="61776"/>
                    </a:lnTo>
                    <a:lnTo>
                      <a:pt x="185251" y="87301"/>
                    </a:lnTo>
                    <a:lnTo>
                      <a:pt x="149315" y="116573"/>
                    </a:lnTo>
                    <a:lnTo>
                      <a:pt x="116573" y="149315"/>
                    </a:lnTo>
                    <a:lnTo>
                      <a:pt x="87301" y="185251"/>
                    </a:lnTo>
                    <a:lnTo>
                      <a:pt x="61776" y="224105"/>
                    </a:lnTo>
                    <a:lnTo>
                      <a:pt x="40272" y="265601"/>
                    </a:lnTo>
                    <a:lnTo>
                      <a:pt x="23067" y="309463"/>
                    </a:lnTo>
                    <a:lnTo>
                      <a:pt x="10436" y="355416"/>
                    </a:lnTo>
                    <a:lnTo>
                      <a:pt x="2655" y="403183"/>
                    </a:lnTo>
                    <a:lnTo>
                      <a:pt x="0" y="452488"/>
                    </a:lnTo>
                    <a:lnTo>
                      <a:pt x="2655" y="501788"/>
                    </a:lnTo>
                    <a:lnTo>
                      <a:pt x="10436" y="549551"/>
                    </a:lnTo>
                    <a:lnTo>
                      <a:pt x="23067" y="595500"/>
                    </a:lnTo>
                    <a:lnTo>
                      <a:pt x="40272" y="639359"/>
                    </a:lnTo>
                    <a:lnTo>
                      <a:pt x="61776" y="680853"/>
                    </a:lnTo>
                    <a:lnTo>
                      <a:pt x="87301" y="719705"/>
                    </a:lnTo>
                    <a:lnTo>
                      <a:pt x="116573" y="755639"/>
                    </a:lnTo>
                    <a:lnTo>
                      <a:pt x="149315" y="788380"/>
                    </a:lnTo>
                    <a:lnTo>
                      <a:pt x="185251" y="817651"/>
                    </a:lnTo>
                    <a:lnTo>
                      <a:pt x="224105" y="843176"/>
                    </a:lnTo>
                    <a:lnTo>
                      <a:pt x="265601" y="864679"/>
                    </a:lnTo>
                    <a:lnTo>
                      <a:pt x="309463" y="881884"/>
                    </a:lnTo>
                    <a:lnTo>
                      <a:pt x="355416" y="894515"/>
                    </a:lnTo>
                    <a:lnTo>
                      <a:pt x="403183" y="902296"/>
                    </a:lnTo>
                    <a:lnTo>
                      <a:pt x="452488" y="904951"/>
                    </a:lnTo>
                    <a:lnTo>
                      <a:pt x="501788" y="902296"/>
                    </a:lnTo>
                    <a:lnTo>
                      <a:pt x="549551" y="894515"/>
                    </a:lnTo>
                    <a:lnTo>
                      <a:pt x="595501" y="881884"/>
                    </a:lnTo>
                    <a:lnTo>
                      <a:pt x="639362" y="864679"/>
                    </a:lnTo>
                    <a:lnTo>
                      <a:pt x="680856" y="843176"/>
                    </a:lnTo>
                    <a:lnTo>
                      <a:pt x="719710" y="817651"/>
                    </a:lnTo>
                    <a:lnTo>
                      <a:pt x="755645" y="788380"/>
                    </a:lnTo>
                    <a:lnTo>
                      <a:pt x="788387" y="755639"/>
                    </a:lnTo>
                    <a:lnTo>
                      <a:pt x="817659" y="719705"/>
                    </a:lnTo>
                    <a:lnTo>
                      <a:pt x="843185" y="680853"/>
                    </a:lnTo>
                    <a:lnTo>
                      <a:pt x="864689" y="639359"/>
                    </a:lnTo>
                    <a:lnTo>
                      <a:pt x="881895" y="595500"/>
                    </a:lnTo>
                    <a:lnTo>
                      <a:pt x="894527" y="549551"/>
                    </a:lnTo>
                    <a:lnTo>
                      <a:pt x="902308" y="501788"/>
                    </a:lnTo>
                    <a:lnTo>
                      <a:pt x="904963" y="452488"/>
                    </a:lnTo>
                    <a:lnTo>
                      <a:pt x="902308" y="403183"/>
                    </a:lnTo>
                    <a:lnTo>
                      <a:pt x="894527" y="355416"/>
                    </a:lnTo>
                    <a:lnTo>
                      <a:pt x="881895" y="309463"/>
                    </a:lnTo>
                    <a:lnTo>
                      <a:pt x="864689" y="265601"/>
                    </a:lnTo>
                    <a:lnTo>
                      <a:pt x="843185" y="224105"/>
                    </a:lnTo>
                    <a:lnTo>
                      <a:pt x="817659" y="185251"/>
                    </a:lnTo>
                    <a:lnTo>
                      <a:pt x="788387" y="149315"/>
                    </a:lnTo>
                    <a:lnTo>
                      <a:pt x="755645" y="116573"/>
                    </a:lnTo>
                    <a:lnTo>
                      <a:pt x="719710" y="87301"/>
                    </a:lnTo>
                    <a:lnTo>
                      <a:pt x="680856" y="61776"/>
                    </a:lnTo>
                    <a:lnTo>
                      <a:pt x="639362" y="40272"/>
                    </a:lnTo>
                    <a:lnTo>
                      <a:pt x="595501" y="23067"/>
                    </a:lnTo>
                    <a:lnTo>
                      <a:pt x="549551" y="10436"/>
                    </a:lnTo>
                    <a:lnTo>
                      <a:pt x="501788" y="2655"/>
                    </a:lnTo>
                    <a:lnTo>
                      <a:pt x="452488" y="0"/>
                    </a:lnTo>
                    <a:close/>
                  </a:path>
                </a:pathLst>
              </a:custGeom>
              <a:solidFill>
                <a:srgbClr val="5CADE0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bject 69">
                <a:extLst>
                  <a:ext uri="{FF2B5EF4-FFF2-40B4-BE49-F238E27FC236}">
                    <a16:creationId xmlns:a16="http://schemas.microsoft.com/office/drawing/2014/main" id="{8191682F-E8B3-3D6F-0524-0FED01E5A636}"/>
                  </a:ext>
                </a:extLst>
              </p:cNvPr>
              <p:cNvSpPr/>
              <p:nvPr/>
            </p:nvSpPr>
            <p:spPr>
              <a:xfrm>
                <a:off x="4135226" y="3462257"/>
                <a:ext cx="542290" cy="542290"/>
              </a:xfrm>
              <a:custGeom>
                <a:avLst/>
                <a:gdLst/>
                <a:ahLst/>
                <a:cxnLst/>
                <a:rect l="l" t="t" r="r" b="b"/>
                <a:pathLst>
                  <a:path w="542289" h="542289">
                    <a:moveTo>
                      <a:pt x="542226" y="271106"/>
                    </a:moveTo>
                    <a:lnTo>
                      <a:pt x="537858" y="319839"/>
                    </a:lnTo>
                    <a:lnTo>
                      <a:pt x="525264" y="365706"/>
                    </a:lnTo>
                    <a:lnTo>
                      <a:pt x="505210" y="407941"/>
                    </a:lnTo>
                    <a:lnTo>
                      <a:pt x="478462" y="445779"/>
                    </a:lnTo>
                    <a:lnTo>
                      <a:pt x="445787" y="478454"/>
                    </a:lnTo>
                    <a:lnTo>
                      <a:pt x="407948" y="505200"/>
                    </a:lnTo>
                    <a:lnTo>
                      <a:pt x="365714" y="525253"/>
                    </a:lnTo>
                    <a:lnTo>
                      <a:pt x="319849" y="537846"/>
                    </a:lnTo>
                    <a:lnTo>
                      <a:pt x="271119" y="542213"/>
                    </a:lnTo>
                    <a:lnTo>
                      <a:pt x="222386" y="537846"/>
                    </a:lnTo>
                    <a:lnTo>
                      <a:pt x="176518" y="525253"/>
                    </a:lnTo>
                    <a:lnTo>
                      <a:pt x="134281" y="505200"/>
                    </a:lnTo>
                    <a:lnTo>
                      <a:pt x="96441" y="478454"/>
                    </a:lnTo>
                    <a:lnTo>
                      <a:pt x="63764" y="445779"/>
                    </a:lnTo>
                    <a:lnTo>
                      <a:pt x="37016" y="407941"/>
                    </a:lnTo>
                    <a:lnTo>
                      <a:pt x="16962" y="365706"/>
                    </a:lnTo>
                    <a:lnTo>
                      <a:pt x="4368" y="319839"/>
                    </a:lnTo>
                    <a:lnTo>
                      <a:pt x="0" y="271106"/>
                    </a:lnTo>
                    <a:lnTo>
                      <a:pt x="4368" y="222373"/>
                    </a:lnTo>
                    <a:lnTo>
                      <a:pt x="16962" y="176506"/>
                    </a:lnTo>
                    <a:lnTo>
                      <a:pt x="37016" y="134271"/>
                    </a:lnTo>
                    <a:lnTo>
                      <a:pt x="63764" y="96434"/>
                    </a:lnTo>
                    <a:lnTo>
                      <a:pt x="96441" y="63759"/>
                    </a:lnTo>
                    <a:lnTo>
                      <a:pt x="134281" y="37012"/>
                    </a:lnTo>
                    <a:lnTo>
                      <a:pt x="176518" y="16960"/>
                    </a:lnTo>
                    <a:lnTo>
                      <a:pt x="222386" y="4367"/>
                    </a:lnTo>
                    <a:lnTo>
                      <a:pt x="271119" y="0"/>
                    </a:lnTo>
                    <a:lnTo>
                      <a:pt x="319849" y="4367"/>
                    </a:lnTo>
                    <a:lnTo>
                      <a:pt x="365714" y="16960"/>
                    </a:lnTo>
                    <a:lnTo>
                      <a:pt x="407948" y="37012"/>
                    </a:lnTo>
                    <a:lnTo>
                      <a:pt x="445787" y="63759"/>
                    </a:lnTo>
                    <a:lnTo>
                      <a:pt x="478462" y="96434"/>
                    </a:lnTo>
                    <a:lnTo>
                      <a:pt x="505210" y="134271"/>
                    </a:lnTo>
                    <a:lnTo>
                      <a:pt x="525264" y="176506"/>
                    </a:lnTo>
                    <a:lnTo>
                      <a:pt x="537858" y="222373"/>
                    </a:lnTo>
                    <a:lnTo>
                      <a:pt x="542226" y="271106"/>
                    </a:lnTo>
                    <a:close/>
                  </a:path>
                  <a:path w="542289" h="542289">
                    <a:moveTo>
                      <a:pt x="384543" y="271106"/>
                    </a:moveTo>
                    <a:lnTo>
                      <a:pt x="381547" y="333270"/>
                    </a:lnTo>
                    <a:lnTo>
                      <a:pt x="373013" y="390334"/>
                    </a:lnTo>
                    <a:lnTo>
                      <a:pt x="359623" y="440672"/>
                    </a:lnTo>
                    <a:lnTo>
                      <a:pt x="342057" y="482656"/>
                    </a:lnTo>
                    <a:lnTo>
                      <a:pt x="320997" y="514659"/>
                    </a:lnTo>
                    <a:lnTo>
                      <a:pt x="271119" y="542213"/>
                    </a:lnTo>
                    <a:lnTo>
                      <a:pt x="245110" y="535053"/>
                    </a:lnTo>
                    <a:lnTo>
                      <a:pt x="200175" y="482656"/>
                    </a:lnTo>
                    <a:lnTo>
                      <a:pt x="182611" y="440672"/>
                    </a:lnTo>
                    <a:lnTo>
                      <a:pt x="169223" y="390334"/>
                    </a:lnTo>
                    <a:lnTo>
                      <a:pt x="160691" y="333270"/>
                    </a:lnTo>
                    <a:lnTo>
                      <a:pt x="157695" y="271106"/>
                    </a:lnTo>
                    <a:lnTo>
                      <a:pt x="160691" y="208943"/>
                    </a:lnTo>
                    <a:lnTo>
                      <a:pt x="169223" y="151878"/>
                    </a:lnTo>
                    <a:lnTo>
                      <a:pt x="182611" y="101541"/>
                    </a:lnTo>
                    <a:lnTo>
                      <a:pt x="200175" y="59557"/>
                    </a:lnTo>
                    <a:lnTo>
                      <a:pt x="221235" y="27554"/>
                    </a:lnTo>
                    <a:lnTo>
                      <a:pt x="271119" y="0"/>
                    </a:lnTo>
                    <a:lnTo>
                      <a:pt x="297124" y="7159"/>
                    </a:lnTo>
                    <a:lnTo>
                      <a:pt x="342057" y="59557"/>
                    </a:lnTo>
                    <a:lnTo>
                      <a:pt x="359623" y="101541"/>
                    </a:lnTo>
                    <a:lnTo>
                      <a:pt x="373013" y="151878"/>
                    </a:lnTo>
                    <a:lnTo>
                      <a:pt x="381547" y="208943"/>
                    </a:lnTo>
                    <a:lnTo>
                      <a:pt x="384543" y="271106"/>
                    </a:lnTo>
                    <a:close/>
                  </a:path>
                  <a:path w="542289" h="542289">
                    <a:moveTo>
                      <a:pt x="473189" y="101384"/>
                    </a:moveTo>
                    <a:lnTo>
                      <a:pt x="431963" y="120138"/>
                    </a:lnTo>
                    <a:lnTo>
                      <a:pt x="383647" y="134367"/>
                    </a:lnTo>
                    <a:lnTo>
                      <a:pt x="329589" y="143398"/>
                    </a:lnTo>
                    <a:lnTo>
                      <a:pt x="271132" y="146557"/>
                    </a:lnTo>
                    <a:lnTo>
                      <a:pt x="212649" y="143396"/>
                    </a:lnTo>
                    <a:lnTo>
                      <a:pt x="158570" y="134359"/>
                    </a:lnTo>
                    <a:lnTo>
                      <a:pt x="110242" y="120122"/>
                    </a:lnTo>
                    <a:lnTo>
                      <a:pt x="69011" y="101358"/>
                    </a:lnTo>
                  </a:path>
                  <a:path w="542289" h="542289">
                    <a:moveTo>
                      <a:pt x="69049" y="440829"/>
                    </a:moveTo>
                    <a:lnTo>
                      <a:pt x="110274" y="422075"/>
                    </a:lnTo>
                    <a:lnTo>
                      <a:pt x="158586" y="407846"/>
                    </a:lnTo>
                    <a:lnTo>
                      <a:pt x="212644" y="398815"/>
                    </a:lnTo>
                    <a:lnTo>
                      <a:pt x="271106" y="395655"/>
                    </a:lnTo>
                    <a:lnTo>
                      <a:pt x="329614" y="398820"/>
                    </a:lnTo>
                    <a:lnTo>
                      <a:pt x="383709" y="407863"/>
                    </a:lnTo>
                    <a:lnTo>
                      <a:pt x="432050" y="422112"/>
                    </a:lnTo>
                    <a:lnTo>
                      <a:pt x="473290" y="440893"/>
                    </a:lnTo>
                  </a:path>
                  <a:path w="542289" h="542289">
                    <a:moveTo>
                      <a:pt x="0" y="271106"/>
                    </a:moveTo>
                    <a:lnTo>
                      <a:pt x="542226" y="271106"/>
                    </a:lnTo>
                  </a:path>
                </a:pathLst>
              </a:custGeom>
              <a:ln w="1912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object 70">
                <a:extLst>
                  <a:ext uri="{FF2B5EF4-FFF2-40B4-BE49-F238E27FC236}">
                    <a16:creationId xmlns:a16="http://schemas.microsoft.com/office/drawing/2014/main" id="{72063415-D61C-2CD8-D8B7-830868BF36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239493" y="3679935"/>
                <a:ext cx="106857" cy="106857"/>
              </a:xfrm>
              <a:prstGeom prst="rect">
                <a:avLst/>
              </a:prstGeom>
            </p:spPr>
          </p:pic>
          <p:pic>
            <p:nvPicPr>
              <p:cNvPr id="34" name="object 71">
                <a:extLst>
                  <a:ext uri="{FF2B5EF4-FFF2-40B4-BE49-F238E27FC236}">
                    <a16:creationId xmlns:a16="http://schemas.microsoft.com/office/drawing/2014/main" id="{CA55C178-7BD9-9E3A-1939-EF28A886CAE0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450040" y="3812080"/>
                <a:ext cx="106857" cy="106857"/>
              </a:xfrm>
              <a:prstGeom prst="rect">
                <a:avLst/>
              </a:prstGeom>
            </p:spPr>
          </p:pic>
          <p:pic>
            <p:nvPicPr>
              <p:cNvPr id="35" name="object 72">
                <a:extLst>
                  <a:ext uri="{FF2B5EF4-FFF2-40B4-BE49-F238E27FC236}">
                    <a16:creationId xmlns:a16="http://schemas.microsoft.com/office/drawing/2014/main" id="{D39D6931-4D39-89ED-88E3-EC79BF02C7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450040" y="3544548"/>
                <a:ext cx="106857" cy="106857"/>
              </a:xfrm>
              <a:prstGeom prst="rect">
                <a:avLst/>
              </a:prstGeom>
            </p:spPr>
          </p:pic>
          <p:sp>
            <p:nvSpPr>
              <p:cNvPr id="36" name="object 73">
                <a:extLst>
                  <a:ext uri="{FF2B5EF4-FFF2-40B4-BE49-F238E27FC236}">
                    <a16:creationId xmlns:a16="http://schemas.microsoft.com/office/drawing/2014/main" id="{052E42D5-94CE-7DC1-D07F-B5AD08B17478}"/>
                  </a:ext>
                </a:extLst>
              </p:cNvPr>
              <p:cNvSpPr/>
              <p:nvPr/>
            </p:nvSpPr>
            <p:spPr>
              <a:xfrm>
                <a:off x="4185488" y="6983945"/>
                <a:ext cx="588010" cy="586740"/>
              </a:xfrm>
              <a:custGeom>
                <a:avLst/>
                <a:gdLst/>
                <a:ahLst/>
                <a:cxnLst/>
                <a:rect l="l" t="t" r="r" b="b"/>
                <a:pathLst>
                  <a:path w="588010" h="586740">
                    <a:moveTo>
                      <a:pt x="491185" y="160883"/>
                    </a:moveTo>
                    <a:lnTo>
                      <a:pt x="474522" y="144221"/>
                    </a:lnTo>
                    <a:lnTo>
                      <a:pt x="468109" y="137807"/>
                    </a:lnTo>
                    <a:lnTo>
                      <a:pt x="468109" y="163791"/>
                    </a:lnTo>
                    <a:lnTo>
                      <a:pt x="255790" y="376110"/>
                    </a:lnTo>
                    <a:lnTo>
                      <a:pt x="173863" y="294182"/>
                    </a:lnTo>
                    <a:lnTo>
                      <a:pt x="193840" y="272999"/>
                    </a:lnTo>
                    <a:lnTo>
                      <a:pt x="253885" y="333057"/>
                    </a:lnTo>
                    <a:lnTo>
                      <a:pt x="259715" y="333057"/>
                    </a:lnTo>
                    <a:lnTo>
                      <a:pt x="282803" y="309968"/>
                    </a:lnTo>
                    <a:lnTo>
                      <a:pt x="448538" y="144221"/>
                    </a:lnTo>
                    <a:lnTo>
                      <a:pt x="468109" y="163791"/>
                    </a:lnTo>
                    <a:lnTo>
                      <a:pt x="468109" y="137807"/>
                    </a:lnTo>
                    <a:lnTo>
                      <a:pt x="451446" y="121145"/>
                    </a:lnTo>
                    <a:lnTo>
                      <a:pt x="445630" y="121145"/>
                    </a:lnTo>
                    <a:lnTo>
                      <a:pt x="256794" y="309968"/>
                    </a:lnTo>
                    <a:lnTo>
                      <a:pt x="219837" y="272999"/>
                    </a:lnTo>
                    <a:lnTo>
                      <a:pt x="198386" y="251548"/>
                    </a:lnTo>
                    <a:lnTo>
                      <a:pt x="196011" y="250558"/>
                    </a:lnTo>
                    <a:lnTo>
                      <a:pt x="191020" y="250647"/>
                    </a:lnTo>
                    <a:lnTo>
                      <a:pt x="188658" y="251688"/>
                    </a:lnTo>
                    <a:lnTo>
                      <a:pt x="150952" y="291680"/>
                    </a:lnTo>
                    <a:lnTo>
                      <a:pt x="151041" y="297357"/>
                    </a:lnTo>
                    <a:lnTo>
                      <a:pt x="251091" y="397395"/>
                    </a:lnTo>
                    <a:lnTo>
                      <a:pt x="253441" y="398297"/>
                    </a:lnTo>
                    <a:lnTo>
                      <a:pt x="258140" y="398297"/>
                    </a:lnTo>
                    <a:lnTo>
                      <a:pt x="260489" y="397395"/>
                    </a:lnTo>
                    <a:lnTo>
                      <a:pt x="281774" y="376110"/>
                    </a:lnTo>
                    <a:lnTo>
                      <a:pt x="491185" y="166700"/>
                    </a:lnTo>
                    <a:lnTo>
                      <a:pt x="491185" y="160883"/>
                    </a:lnTo>
                    <a:close/>
                  </a:path>
                  <a:path w="588010" h="586740">
                    <a:moveTo>
                      <a:pt x="522490" y="293027"/>
                    </a:moveTo>
                    <a:lnTo>
                      <a:pt x="518147" y="248361"/>
                    </a:lnTo>
                    <a:lnTo>
                      <a:pt x="505180" y="205587"/>
                    </a:lnTo>
                    <a:lnTo>
                      <a:pt x="497865" y="198666"/>
                    </a:lnTo>
                    <a:lnTo>
                      <a:pt x="488480" y="202552"/>
                    </a:lnTo>
                    <a:lnTo>
                      <a:pt x="486257" y="207924"/>
                    </a:lnTo>
                    <a:lnTo>
                      <a:pt x="488200" y="212623"/>
                    </a:lnTo>
                    <a:lnTo>
                      <a:pt x="495134" y="232029"/>
                    </a:lnTo>
                    <a:lnTo>
                      <a:pt x="500113" y="251942"/>
                    </a:lnTo>
                    <a:lnTo>
                      <a:pt x="503097" y="272300"/>
                    </a:lnTo>
                    <a:lnTo>
                      <a:pt x="504101" y="293027"/>
                    </a:lnTo>
                    <a:lnTo>
                      <a:pt x="498538" y="341210"/>
                    </a:lnTo>
                    <a:lnTo>
                      <a:pt x="482688" y="385483"/>
                    </a:lnTo>
                    <a:lnTo>
                      <a:pt x="457822" y="424548"/>
                    </a:lnTo>
                    <a:lnTo>
                      <a:pt x="425221" y="457149"/>
                    </a:lnTo>
                    <a:lnTo>
                      <a:pt x="386156" y="482015"/>
                    </a:lnTo>
                    <a:lnTo>
                      <a:pt x="341896" y="497865"/>
                    </a:lnTo>
                    <a:lnTo>
                      <a:pt x="293712" y="503428"/>
                    </a:lnTo>
                    <a:lnTo>
                      <a:pt x="245529" y="497865"/>
                    </a:lnTo>
                    <a:lnTo>
                      <a:pt x="201269" y="482015"/>
                    </a:lnTo>
                    <a:lnTo>
                      <a:pt x="162204" y="457149"/>
                    </a:lnTo>
                    <a:lnTo>
                      <a:pt x="129603" y="424548"/>
                    </a:lnTo>
                    <a:lnTo>
                      <a:pt x="104736" y="385483"/>
                    </a:lnTo>
                    <a:lnTo>
                      <a:pt x="88887" y="341210"/>
                    </a:lnTo>
                    <a:lnTo>
                      <a:pt x="83324" y="293027"/>
                    </a:lnTo>
                    <a:lnTo>
                      <a:pt x="88887" y="244856"/>
                    </a:lnTo>
                    <a:lnTo>
                      <a:pt x="104736" y="200596"/>
                    </a:lnTo>
                    <a:lnTo>
                      <a:pt x="129603" y="161518"/>
                    </a:lnTo>
                    <a:lnTo>
                      <a:pt x="162204" y="128917"/>
                    </a:lnTo>
                    <a:lnTo>
                      <a:pt x="201269" y="104063"/>
                    </a:lnTo>
                    <a:lnTo>
                      <a:pt x="245529" y="88214"/>
                    </a:lnTo>
                    <a:lnTo>
                      <a:pt x="293712" y="82638"/>
                    </a:lnTo>
                    <a:lnTo>
                      <a:pt x="324561" y="84886"/>
                    </a:lnTo>
                    <a:lnTo>
                      <a:pt x="354482" y="91554"/>
                    </a:lnTo>
                    <a:lnTo>
                      <a:pt x="383070" y="102501"/>
                    </a:lnTo>
                    <a:lnTo>
                      <a:pt x="409930" y="117627"/>
                    </a:lnTo>
                    <a:lnTo>
                      <a:pt x="414159" y="120434"/>
                    </a:lnTo>
                    <a:lnTo>
                      <a:pt x="419874" y="119278"/>
                    </a:lnTo>
                    <a:lnTo>
                      <a:pt x="390893" y="85864"/>
                    </a:lnTo>
                    <a:lnTo>
                      <a:pt x="327253" y="66700"/>
                    </a:lnTo>
                    <a:lnTo>
                      <a:pt x="293712" y="64249"/>
                    </a:lnTo>
                    <a:lnTo>
                      <a:pt x="247662" y="68910"/>
                    </a:lnTo>
                    <a:lnTo>
                      <a:pt x="204749" y="82257"/>
                    </a:lnTo>
                    <a:lnTo>
                      <a:pt x="165887" y="103378"/>
                    </a:lnTo>
                    <a:lnTo>
                      <a:pt x="132016" y="131330"/>
                    </a:lnTo>
                    <a:lnTo>
                      <a:pt x="104063" y="165201"/>
                    </a:lnTo>
                    <a:lnTo>
                      <a:pt x="82943" y="204063"/>
                    </a:lnTo>
                    <a:lnTo>
                      <a:pt x="69596" y="246976"/>
                    </a:lnTo>
                    <a:lnTo>
                      <a:pt x="64935" y="293027"/>
                    </a:lnTo>
                    <a:lnTo>
                      <a:pt x="69596" y="339077"/>
                    </a:lnTo>
                    <a:lnTo>
                      <a:pt x="82943" y="381990"/>
                    </a:lnTo>
                    <a:lnTo>
                      <a:pt x="104063" y="420852"/>
                    </a:lnTo>
                    <a:lnTo>
                      <a:pt x="132016" y="454723"/>
                    </a:lnTo>
                    <a:lnTo>
                      <a:pt x="165887" y="482688"/>
                    </a:lnTo>
                    <a:lnTo>
                      <a:pt x="204749" y="503796"/>
                    </a:lnTo>
                    <a:lnTo>
                      <a:pt x="247662" y="517156"/>
                    </a:lnTo>
                    <a:lnTo>
                      <a:pt x="293712" y="521804"/>
                    </a:lnTo>
                    <a:lnTo>
                      <a:pt x="339763" y="517156"/>
                    </a:lnTo>
                    <a:lnTo>
                      <a:pt x="382676" y="503796"/>
                    </a:lnTo>
                    <a:lnTo>
                      <a:pt x="421538" y="482688"/>
                    </a:lnTo>
                    <a:lnTo>
                      <a:pt x="455409" y="454723"/>
                    </a:lnTo>
                    <a:lnTo>
                      <a:pt x="483362" y="420852"/>
                    </a:lnTo>
                    <a:lnTo>
                      <a:pt x="504482" y="381990"/>
                    </a:lnTo>
                    <a:lnTo>
                      <a:pt x="517829" y="339077"/>
                    </a:lnTo>
                    <a:lnTo>
                      <a:pt x="522490" y="293027"/>
                    </a:lnTo>
                    <a:close/>
                  </a:path>
                  <a:path w="588010" h="586740">
                    <a:moveTo>
                      <a:pt x="587425" y="293370"/>
                    </a:moveTo>
                    <a:lnTo>
                      <a:pt x="586219" y="283210"/>
                    </a:lnTo>
                    <a:lnTo>
                      <a:pt x="582676" y="273050"/>
                    </a:lnTo>
                    <a:lnTo>
                      <a:pt x="576973" y="264160"/>
                    </a:lnTo>
                    <a:lnTo>
                      <a:pt x="569277" y="257810"/>
                    </a:lnTo>
                    <a:lnTo>
                      <a:pt x="569036" y="257543"/>
                    </a:lnTo>
                    <a:lnTo>
                      <a:pt x="569036" y="284480"/>
                    </a:lnTo>
                    <a:lnTo>
                      <a:pt x="569036" y="302260"/>
                    </a:lnTo>
                    <a:lnTo>
                      <a:pt x="565099" y="309880"/>
                    </a:lnTo>
                    <a:lnTo>
                      <a:pt x="558215" y="314960"/>
                    </a:lnTo>
                    <a:lnTo>
                      <a:pt x="546887" y="327660"/>
                    </a:lnTo>
                    <a:lnTo>
                      <a:pt x="540931" y="342900"/>
                    </a:lnTo>
                    <a:lnTo>
                      <a:pt x="540651" y="359410"/>
                    </a:lnTo>
                    <a:lnTo>
                      <a:pt x="546379" y="374650"/>
                    </a:lnTo>
                    <a:lnTo>
                      <a:pt x="548957" y="381000"/>
                    </a:lnTo>
                    <a:lnTo>
                      <a:pt x="550113" y="387350"/>
                    </a:lnTo>
                    <a:lnTo>
                      <a:pt x="529780" y="415290"/>
                    </a:lnTo>
                    <a:lnTo>
                      <a:pt x="514591" y="421640"/>
                    </a:lnTo>
                    <a:lnTo>
                      <a:pt x="503288" y="433070"/>
                    </a:lnTo>
                    <a:lnTo>
                      <a:pt x="496824" y="448310"/>
                    </a:lnTo>
                    <a:lnTo>
                      <a:pt x="496074" y="464820"/>
                    </a:lnTo>
                    <a:lnTo>
                      <a:pt x="497281" y="473710"/>
                    </a:lnTo>
                    <a:lnTo>
                      <a:pt x="494487" y="482600"/>
                    </a:lnTo>
                    <a:lnTo>
                      <a:pt x="482307" y="494030"/>
                    </a:lnTo>
                    <a:lnTo>
                      <a:pt x="473938" y="497840"/>
                    </a:lnTo>
                    <a:lnTo>
                      <a:pt x="465416" y="496570"/>
                    </a:lnTo>
                    <a:lnTo>
                      <a:pt x="448652" y="496570"/>
                    </a:lnTo>
                    <a:lnTo>
                      <a:pt x="433755" y="502920"/>
                    </a:lnTo>
                    <a:lnTo>
                      <a:pt x="422071" y="514350"/>
                    </a:lnTo>
                    <a:lnTo>
                      <a:pt x="414972" y="529590"/>
                    </a:lnTo>
                    <a:lnTo>
                      <a:pt x="412813" y="538480"/>
                    </a:lnTo>
                    <a:lnTo>
                      <a:pt x="407022" y="544830"/>
                    </a:lnTo>
                    <a:lnTo>
                      <a:pt x="399072" y="548640"/>
                    </a:lnTo>
                    <a:lnTo>
                      <a:pt x="392988" y="549910"/>
                    </a:lnTo>
                    <a:lnTo>
                      <a:pt x="386778" y="549910"/>
                    </a:lnTo>
                    <a:lnTo>
                      <a:pt x="380682" y="548640"/>
                    </a:lnTo>
                    <a:lnTo>
                      <a:pt x="374904" y="546100"/>
                    </a:lnTo>
                    <a:lnTo>
                      <a:pt x="359143" y="541020"/>
                    </a:lnTo>
                    <a:lnTo>
                      <a:pt x="342887" y="541020"/>
                    </a:lnTo>
                    <a:lnTo>
                      <a:pt x="327774" y="547370"/>
                    </a:lnTo>
                    <a:lnTo>
                      <a:pt x="315391" y="558800"/>
                    </a:lnTo>
                    <a:lnTo>
                      <a:pt x="310222" y="565150"/>
                    </a:lnTo>
                    <a:lnTo>
                      <a:pt x="302323" y="568960"/>
                    </a:lnTo>
                    <a:lnTo>
                      <a:pt x="285102" y="568960"/>
                    </a:lnTo>
                    <a:lnTo>
                      <a:pt x="277202" y="565150"/>
                    </a:lnTo>
                    <a:lnTo>
                      <a:pt x="272021" y="558800"/>
                    </a:lnTo>
                    <a:lnTo>
                      <a:pt x="264541" y="549910"/>
                    </a:lnTo>
                    <a:lnTo>
                      <a:pt x="255701" y="544830"/>
                    </a:lnTo>
                    <a:lnTo>
                      <a:pt x="245922" y="541020"/>
                    </a:lnTo>
                    <a:lnTo>
                      <a:pt x="235635" y="539750"/>
                    </a:lnTo>
                    <a:lnTo>
                      <a:pt x="227749" y="539750"/>
                    </a:lnTo>
                    <a:lnTo>
                      <a:pt x="219773" y="542290"/>
                    </a:lnTo>
                    <a:lnTo>
                      <a:pt x="212521" y="546100"/>
                    </a:lnTo>
                    <a:lnTo>
                      <a:pt x="206730" y="548640"/>
                    </a:lnTo>
                    <a:lnTo>
                      <a:pt x="200634" y="549910"/>
                    </a:lnTo>
                    <a:lnTo>
                      <a:pt x="194437" y="549910"/>
                    </a:lnTo>
                    <a:lnTo>
                      <a:pt x="188353" y="548640"/>
                    </a:lnTo>
                    <a:lnTo>
                      <a:pt x="180403" y="544830"/>
                    </a:lnTo>
                    <a:lnTo>
                      <a:pt x="174599" y="538480"/>
                    </a:lnTo>
                    <a:lnTo>
                      <a:pt x="172453" y="529590"/>
                    </a:lnTo>
                    <a:lnTo>
                      <a:pt x="165354" y="514350"/>
                    </a:lnTo>
                    <a:lnTo>
                      <a:pt x="153670" y="502920"/>
                    </a:lnTo>
                    <a:lnTo>
                      <a:pt x="141757" y="497840"/>
                    </a:lnTo>
                    <a:lnTo>
                      <a:pt x="138772" y="496570"/>
                    </a:lnTo>
                    <a:lnTo>
                      <a:pt x="122008" y="496570"/>
                    </a:lnTo>
                    <a:lnTo>
                      <a:pt x="113487" y="497840"/>
                    </a:lnTo>
                    <a:lnTo>
                      <a:pt x="105117" y="494030"/>
                    </a:lnTo>
                    <a:lnTo>
                      <a:pt x="92938" y="482600"/>
                    </a:lnTo>
                    <a:lnTo>
                      <a:pt x="90144" y="473710"/>
                    </a:lnTo>
                    <a:lnTo>
                      <a:pt x="91351" y="464820"/>
                    </a:lnTo>
                    <a:lnTo>
                      <a:pt x="90614" y="448310"/>
                    </a:lnTo>
                    <a:lnTo>
                      <a:pt x="84137" y="433070"/>
                    </a:lnTo>
                    <a:lnTo>
                      <a:pt x="72847" y="421640"/>
                    </a:lnTo>
                    <a:lnTo>
                      <a:pt x="57645" y="415290"/>
                    </a:lnTo>
                    <a:lnTo>
                      <a:pt x="49301" y="412750"/>
                    </a:lnTo>
                    <a:lnTo>
                      <a:pt x="42633" y="406400"/>
                    </a:lnTo>
                    <a:lnTo>
                      <a:pt x="39344" y="398780"/>
                    </a:lnTo>
                    <a:lnTo>
                      <a:pt x="37604" y="392430"/>
                    </a:lnTo>
                    <a:lnTo>
                      <a:pt x="37325" y="387350"/>
                    </a:lnTo>
                    <a:lnTo>
                      <a:pt x="38468" y="381000"/>
                    </a:lnTo>
                    <a:lnTo>
                      <a:pt x="41046" y="374650"/>
                    </a:lnTo>
                    <a:lnTo>
                      <a:pt x="46774" y="359410"/>
                    </a:lnTo>
                    <a:lnTo>
                      <a:pt x="46494" y="342900"/>
                    </a:lnTo>
                    <a:lnTo>
                      <a:pt x="40538" y="327660"/>
                    </a:lnTo>
                    <a:lnTo>
                      <a:pt x="29210" y="314960"/>
                    </a:lnTo>
                    <a:lnTo>
                      <a:pt x="22326" y="309880"/>
                    </a:lnTo>
                    <a:lnTo>
                      <a:pt x="18389" y="302260"/>
                    </a:lnTo>
                    <a:lnTo>
                      <a:pt x="18389" y="284480"/>
                    </a:lnTo>
                    <a:lnTo>
                      <a:pt x="22326" y="276860"/>
                    </a:lnTo>
                    <a:lnTo>
                      <a:pt x="29210" y="271780"/>
                    </a:lnTo>
                    <a:lnTo>
                      <a:pt x="40538" y="259080"/>
                    </a:lnTo>
                    <a:lnTo>
                      <a:pt x="46494" y="245110"/>
                    </a:lnTo>
                    <a:lnTo>
                      <a:pt x="46774" y="228600"/>
                    </a:lnTo>
                    <a:lnTo>
                      <a:pt x="41046" y="212090"/>
                    </a:lnTo>
                    <a:lnTo>
                      <a:pt x="38468" y="207010"/>
                    </a:lnTo>
                    <a:lnTo>
                      <a:pt x="37325" y="200660"/>
                    </a:lnTo>
                    <a:lnTo>
                      <a:pt x="57645" y="172720"/>
                    </a:lnTo>
                    <a:lnTo>
                      <a:pt x="72847" y="165100"/>
                    </a:lnTo>
                    <a:lnTo>
                      <a:pt x="84137" y="153670"/>
                    </a:lnTo>
                    <a:lnTo>
                      <a:pt x="90614" y="138430"/>
                    </a:lnTo>
                    <a:lnTo>
                      <a:pt x="91351" y="121920"/>
                    </a:lnTo>
                    <a:lnTo>
                      <a:pt x="90144" y="113030"/>
                    </a:lnTo>
                    <a:lnTo>
                      <a:pt x="92938" y="105410"/>
                    </a:lnTo>
                    <a:lnTo>
                      <a:pt x="105117" y="92710"/>
                    </a:lnTo>
                    <a:lnTo>
                      <a:pt x="113487" y="90170"/>
                    </a:lnTo>
                    <a:lnTo>
                      <a:pt x="122008" y="91440"/>
                    </a:lnTo>
                    <a:lnTo>
                      <a:pt x="138760" y="90170"/>
                    </a:lnTo>
                    <a:lnTo>
                      <a:pt x="172453" y="57150"/>
                    </a:lnTo>
                    <a:lnTo>
                      <a:pt x="174599" y="49530"/>
                    </a:lnTo>
                    <a:lnTo>
                      <a:pt x="180403" y="43180"/>
                    </a:lnTo>
                    <a:lnTo>
                      <a:pt x="188353" y="39370"/>
                    </a:lnTo>
                    <a:lnTo>
                      <a:pt x="200647" y="36830"/>
                    </a:lnTo>
                    <a:lnTo>
                      <a:pt x="206743" y="38100"/>
                    </a:lnTo>
                    <a:lnTo>
                      <a:pt x="212521" y="40640"/>
                    </a:lnTo>
                    <a:lnTo>
                      <a:pt x="228282" y="46990"/>
                    </a:lnTo>
                    <a:lnTo>
                      <a:pt x="244538" y="46990"/>
                    </a:lnTo>
                    <a:lnTo>
                      <a:pt x="259651" y="40640"/>
                    </a:lnTo>
                    <a:lnTo>
                      <a:pt x="263779" y="36830"/>
                    </a:lnTo>
                    <a:lnTo>
                      <a:pt x="272021" y="29210"/>
                    </a:lnTo>
                    <a:lnTo>
                      <a:pt x="277202" y="22860"/>
                    </a:lnTo>
                    <a:lnTo>
                      <a:pt x="285102" y="17780"/>
                    </a:lnTo>
                    <a:lnTo>
                      <a:pt x="302323" y="17780"/>
                    </a:lnTo>
                    <a:lnTo>
                      <a:pt x="310222" y="22860"/>
                    </a:lnTo>
                    <a:lnTo>
                      <a:pt x="315391" y="29210"/>
                    </a:lnTo>
                    <a:lnTo>
                      <a:pt x="327774" y="40640"/>
                    </a:lnTo>
                    <a:lnTo>
                      <a:pt x="342887" y="46990"/>
                    </a:lnTo>
                    <a:lnTo>
                      <a:pt x="359143" y="46990"/>
                    </a:lnTo>
                    <a:lnTo>
                      <a:pt x="374904" y="40640"/>
                    </a:lnTo>
                    <a:lnTo>
                      <a:pt x="380682" y="38100"/>
                    </a:lnTo>
                    <a:lnTo>
                      <a:pt x="386778" y="36830"/>
                    </a:lnTo>
                    <a:lnTo>
                      <a:pt x="399072" y="39370"/>
                    </a:lnTo>
                    <a:lnTo>
                      <a:pt x="407022" y="43180"/>
                    </a:lnTo>
                    <a:lnTo>
                      <a:pt x="412813" y="49530"/>
                    </a:lnTo>
                    <a:lnTo>
                      <a:pt x="414972" y="57150"/>
                    </a:lnTo>
                    <a:lnTo>
                      <a:pt x="422071" y="72390"/>
                    </a:lnTo>
                    <a:lnTo>
                      <a:pt x="433755" y="83820"/>
                    </a:lnTo>
                    <a:lnTo>
                      <a:pt x="448652" y="90170"/>
                    </a:lnTo>
                    <a:lnTo>
                      <a:pt x="465416" y="91440"/>
                    </a:lnTo>
                    <a:lnTo>
                      <a:pt x="473938" y="90170"/>
                    </a:lnTo>
                    <a:lnTo>
                      <a:pt x="482307" y="92710"/>
                    </a:lnTo>
                    <a:lnTo>
                      <a:pt x="494487" y="105410"/>
                    </a:lnTo>
                    <a:lnTo>
                      <a:pt x="497281" y="113030"/>
                    </a:lnTo>
                    <a:lnTo>
                      <a:pt x="496074" y="121920"/>
                    </a:lnTo>
                    <a:lnTo>
                      <a:pt x="496824" y="138430"/>
                    </a:lnTo>
                    <a:lnTo>
                      <a:pt x="503288" y="153670"/>
                    </a:lnTo>
                    <a:lnTo>
                      <a:pt x="514591" y="165100"/>
                    </a:lnTo>
                    <a:lnTo>
                      <a:pt x="529780" y="172720"/>
                    </a:lnTo>
                    <a:lnTo>
                      <a:pt x="538124" y="173990"/>
                    </a:lnTo>
                    <a:lnTo>
                      <a:pt x="544791" y="180340"/>
                    </a:lnTo>
                    <a:lnTo>
                      <a:pt x="548081" y="187960"/>
                    </a:lnTo>
                    <a:lnTo>
                      <a:pt x="549821" y="194310"/>
                    </a:lnTo>
                    <a:lnTo>
                      <a:pt x="550113" y="200660"/>
                    </a:lnTo>
                    <a:lnTo>
                      <a:pt x="548957" y="207010"/>
                    </a:lnTo>
                    <a:lnTo>
                      <a:pt x="546379" y="212090"/>
                    </a:lnTo>
                    <a:lnTo>
                      <a:pt x="540651" y="228600"/>
                    </a:lnTo>
                    <a:lnTo>
                      <a:pt x="540931" y="245110"/>
                    </a:lnTo>
                    <a:lnTo>
                      <a:pt x="546887" y="259080"/>
                    </a:lnTo>
                    <a:lnTo>
                      <a:pt x="558215" y="271780"/>
                    </a:lnTo>
                    <a:lnTo>
                      <a:pt x="565099" y="276860"/>
                    </a:lnTo>
                    <a:lnTo>
                      <a:pt x="569036" y="284480"/>
                    </a:lnTo>
                    <a:lnTo>
                      <a:pt x="569036" y="257543"/>
                    </a:lnTo>
                    <a:lnTo>
                      <a:pt x="562521" y="250190"/>
                    </a:lnTo>
                    <a:lnTo>
                      <a:pt x="558965" y="241300"/>
                    </a:lnTo>
                    <a:lnTo>
                      <a:pt x="558800" y="231140"/>
                    </a:lnTo>
                    <a:lnTo>
                      <a:pt x="562216" y="222250"/>
                    </a:lnTo>
                    <a:lnTo>
                      <a:pt x="566534" y="212090"/>
                    </a:lnTo>
                    <a:lnTo>
                      <a:pt x="568464" y="201930"/>
                    </a:lnTo>
                    <a:lnTo>
                      <a:pt x="552894" y="163830"/>
                    </a:lnTo>
                    <a:lnTo>
                      <a:pt x="534377" y="154940"/>
                    </a:lnTo>
                    <a:lnTo>
                      <a:pt x="525322" y="149860"/>
                    </a:lnTo>
                    <a:lnTo>
                      <a:pt x="518579" y="143510"/>
                    </a:lnTo>
                    <a:lnTo>
                      <a:pt x="514731" y="134620"/>
                    </a:lnTo>
                    <a:lnTo>
                      <a:pt x="514286" y="124460"/>
                    </a:lnTo>
                    <a:lnTo>
                      <a:pt x="514565" y="114300"/>
                    </a:lnTo>
                    <a:lnTo>
                      <a:pt x="512432" y="104140"/>
                    </a:lnTo>
                    <a:lnTo>
                      <a:pt x="508000" y="93980"/>
                    </a:lnTo>
                    <a:lnTo>
                      <a:pt x="504698" y="90170"/>
                    </a:lnTo>
                    <a:lnTo>
                      <a:pt x="501396" y="86360"/>
                    </a:lnTo>
                    <a:lnTo>
                      <a:pt x="493077" y="80010"/>
                    </a:lnTo>
                    <a:lnTo>
                      <a:pt x="483654" y="74930"/>
                    </a:lnTo>
                    <a:lnTo>
                      <a:pt x="478561" y="73660"/>
                    </a:lnTo>
                    <a:lnTo>
                      <a:pt x="473456" y="72390"/>
                    </a:lnTo>
                    <a:lnTo>
                      <a:pt x="462838" y="73660"/>
                    </a:lnTo>
                    <a:lnTo>
                      <a:pt x="452856" y="72390"/>
                    </a:lnTo>
                    <a:lnTo>
                      <a:pt x="443966" y="68580"/>
                    </a:lnTo>
                    <a:lnTo>
                      <a:pt x="436994" y="62230"/>
                    </a:lnTo>
                    <a:lnTo>
                      <a:pt x="432765" y="53340"/>
                    </a:lnTo>
                    <a:lnTo>
                      <a:pt x="428955" y="43180"/>
                    </a:lnTo>
                    <a:lnTo>
                      <a:pt x="424764" y="36830"/>
                    </a:lnTo>
                    <a:lnTo>
                      <a:pt x="423087" y="34290"/>
                    </a:lnTo>
                    <a:lnTo>
                      <a:pt x="416928" y="29210"/>
                    </a:lnTo>
                    <a:lnTo>
                      <a:pt x="415391" y="27940"/>
                    </a:lnTo>
                    <a:lnTo>
                      <a:pt x="406107" y="22860"/>
                    </a:lnTo>
                    <a:lnTo>
                      <a:pt x="395897" y="19050"/>
                    </a:lnTo>
                    <a:lnTo>
                      <a:pt x="385495" y="19050"/>
                    </a:lnTo>
                    <a:lnTo>
                      <a:pt x="375259" y="20320"/>
                    </a:lnTo>
                    <a:lnTo>
                      <a:pt x="365556" y="25400"/>
                    </a:lnTo>
                    <a:lnTo>
                      <a:pt x="356158" y="29210"/>
                    </a:lnTo>
                    <a:lnTo>
                      <a:pt x="346468" y="27940"/>
                    </a:lnTo>
                    <a:lnTo>
                      <a:pt x="337464" y="25400"/>
                    </a:lnTo>
                    <a:lnTo>
                      <a:pt x="330085" y="17780"/>
                    </a:lnTo>
                    <a:lnTo>
                      <a:pt x="322770" y="10160"/>
                    </a:lnTo>
                    <a:lnTo>
                      <a:pt x="314058" y="5080"/>
                    </a:lnTo>
                    <a:lnTo>
                      <a:pt x="304266" y="1270"/>
                    </a:lnTo>
                    <a:lnTo>
                      <a:pt x="293712" y="0"/>
                    </a:lnTo>
                    <a:lnTo>
                      <a:pt x="283159" y="1270"/>
                    </a:lnTo>
                    <a:lnTo>
                      <a:pt x="273367" y="5080"/>
                    </a:lnTo>
                    <a:lnTo>
                      <a:pt x="264655" y="10160"/>
                    </a:lnTo>
                    <a:lnTo>
                      <a:pt x="249961" y="25400"/>
                    </a:lnTo>
                    <a:lnTo>
                      <a:pt x="240944" y="27940"/>
                    </a:lnTo>
                    <a:lnTo>
                      <a:pt x="231267" y="29210"/>
                    </a:lnTo>
                    <a:lnTo>
                      <a:pt x="221869" y="25400"/>
                    </a:lnTo>
                    <a:lnTo>
                      <a:pt x="212166" y="20320"/>
                    </a:lnTo>
                    <a:lnTo>
                      <a:pt x="201930" y="19050"/>
                    </a:lnTo>
                    <a:lnTo>
                      <a:pt x="191528" y="19050"/>
                    </a:lnTo>
                    <a:lnTo>
                      <a:pt x="181317" y="22860"/>
                    </a:lnTo>
                    <a:lnTo>
                      <a:pt x="172034" y="27940"/>
                    </a:lnTo>
                    <a:lnTo>
                      <a:pt x="164338" y="34290"/>
                    </a:lnTo>
                    <a:lnTo>
                      <a:pt x="158470" y="43180"/>
                    </a:lnTo>
                    <a:lnTo>
                      <a:pt x="154660" y="53340"/>
                    </a:lnTo>
                    <a:lnTo>
                      <a:pt x="150431" y="62230"/>
                    </a:lnTo>
                    <a:lnTo>
                      <a:pt x="143459" y="68580"/>
                    </a:lnTo>
                    <a:lnTo>
                      <a:pt x="134581" y="72390"/>
                    </a:lnTo>
                    <a:lnTo>
                      <a:pt x="124587" y="73660"/>
                    </a:lnTo>
                    <a:lnTo>
                      <a:pt x="113969" y="72390"/>
                    </a:lnTo>
                    <a:lnTo>
                      <a:pt x="103771" y="74930"/>
                    </a:lnTo>
                    <a:lnTo>
                      <a:pt x="74993" y="104140"/>
                    </a:lnTo>
                    <a:lnTo>
                      <a:pt x="72872" y="114300"/>
                    </a:lnTo>
                    <a:lnTo>
                      <a:pt x="73139" y="124460"/>
                    </a:lnTo>
                    <a:lnTo>
                      <a:pt x="72694" y="134620"/>
                    </a:lnTo>
                    <a:lnTo>
                      <a:pt x="68834" y="143510"/>
                    </a:lnTo>
                    <a:lnTo>
                      <a:pt x="62103" y="149860"/>
                    </a:lnTo>
                    <a:lnTo>
                      <a:pt x="53047" y="154940"/>
                    </a:lnTo>
                    <a:lnTo>
                      <a:pt x="43129" y="158750"/>
                    </a:lnTo>
                    <a:lnTo>
                      <a:pt x="34531" y="163830"/>
                    </a:lnTo>
                    <a:lnTo>
                      <a:pt x="27520" y="171450"/>
                    </a:lnTo>
                    <a:lnTo>
                      <a:pt x="22364" y="181610"/>
                    </a:lnTo>
                    <a:lnTo>
                      <a:pt x="19443" y="191770"/>
                    </a:lnTo>
                    <a:lnTo>
                      <a:pt x="18961" y="201930"/>
                    </a:lnTo>
                    <a:lnTo>
                      <a:pt x="20891" y="212090"/>
                    </a:lnTo>
                    <a:lnTo>
                      <a:pt x="25209" y="222250"/>
                    </a:lnTo>
                    <a:lnTo>
                      <a:pt x="28625" y="231140"/>
                    </a:lnTo>
                    <a:lnTo>
                      <a:pt x="28460" y="241300"/>
                    </a:lnTo>
                    <a:lnTo>
                      <a:pt x="24904" y="250190"/>
                    </a:lnTo>
                    <a:lnTo>
                      <a:pt x="18148" y="257810"/>
                    </a:lnTo>
                    <a:lnTo>
                      <a:pt x="10452" y="264160"/>
                    </a:lnTo>
                    <a:lnTo>
                      <a:pt x="4749" y="273050"/>
                    </a:lnTo>
                    <a:lnTo>
                      <a:pt x="1219" y="283210"/>
                    </a:lnTo>
                    <a:lnTo>
                      <a:pt x="0" y="293370"/>
                    </a:lnTo>
                    <a:lnTo>
                      <a:pt x="1219" y="304800"/>
                    </a:lnTo>
                    <a:lnTo>
                      <a:pt x="4749" y="313690"/>
                    </a:lnTo>
                    <a:lnTo>
                      <a:pt x="10452" y="322580"/>
                    </a:lnTo>
                    <a:lnTo>
                      <a:pt x="18148" y="330200"/>
                    </a:lnTo>
                    <a:lnTo>
                      <a:pt x="24904" y="337820"/>
                    </a:lnTo>
                    <a:lnTo>
                      <a:pt x="28460" y="346710"/>
                    </a:lnTo>
                    <a:lnTo>
                      <a:pt x="28625" y="355600"/>
                    </a:lnTo>
                    <a:lnTo>
                      <a:pt x="25209" y="365760"/>
                    </a:lnTo>
                    <a:lnTo>
                      <a:pt x="20891" y="374650"/>
                    </a:lnTo>
                    <a:lnTo>
                      <a:pt x="18961" y="386080"/>
                    </a:lnTo>
                    <a:lnTo>
                      <a:pt x="34531" y="422910"/>
                    </a:lnTo>
                    <a:lnTo>
                      <a:pt x="53047" y="433070"/>
                    </a:lnTo>
                    <a:lnTo>
                      <a:pt x="62103" y="436880"/>
                    </a:lnTo>
                    <a:lnTo>
                      <a:pt x="68834" y="444500"/>
                    </a:lnTo>
                    <a:lnTo>
                      <a:pt x="72694" y="453390"/>
                    </a:lnTo>
                    <a:lnTo>
                      <a:pt x="73139" y="462280"/>
                    </a:lnTo>
                    <a:lnTo>
                      <a:pt x="72872" y="473710"/>
                    </a:lnTo>
                    <a:lnTo>
                      <a:pt x="74993" y="483870"/>
                    </a:lnTo>
                    <a:lnTo>
                      <a:pt x="103771" y="511810"/>
                    </a:lnTo>
                    <a:lnTo>
                      <a:pt x="113969" y="514350"/>
                    </a:lnTo>
                    <a:lnTo>
                      <a:pt x="134581" y="514350"/>
                    </a:lnTo>
                    <a:lnTo>
                      <a:pt x="143459" y="518160"/>
                    </a:lnTo>
                    <a:lnTo>
                      <a:pt x="150431" y="525780"/>
                    </a:lnTo>
                    <a:lnTo>
                      <a:pt x="154660" y="534670"/>
                    </a:lnTo>
                    <a:lnTo>
                      <a:pt x="158470" y="544830"/>
                    </a:lnTo>
                    <a:lnTo>
                      <a:pt x="164338" y="552450"/>
                    </a:lnTo>
                    <a:lnTo>
                      <a:pt x="172034" y="560070"/>
                    </a:lnTo>
                    <a:lnTo>
                      <a:pt x="181317" y="565150"/>
                    </a:lnTo>
                    <a:lnTo>
                      <a:pt x="191528" y="567690"/>
                    </a:lnTo>
                    <a:lnTo>
                      <a:pt x="201930" y="568960"/>
                    </a:lnTo>
                    <a:lnTo>
                      <a:pt x="212166" y="566420"/>
                    </a:lnTo>
                    <a:lnTo>
                      <a:pt x="221869" y="562610"/>
                    </a:lnTo>
                    <a:lnTo>
                      <a:pt x="231267" y="558800"/>
                    </a:lnTo>
                    <a:lnTo>
                      <a:pt x="240957" y="558800"/>
                    </a:lnTo>
                    <a:lnTo>
                      <a:pt x="249961" y="562610"/>
                    </a:lnTo>
                    <a:lnTo>
                      <a:pt x="257340" y="568960"/>
                    </a:lnTo>
                    <a:lnTo>
                      <a:pt x="264655" y="576580"/>
                    </a:lnTo>
                    <a:lnTo>
                      <a:pt x="273367" y="582930"/>
                    </a:lnTo>
                    <a:lnTo>
                      <a:pt x="283159" y="586740"/>
                    </a:lnTo>
                    <a:lnTo>
                      <a:pt x="304266" y="586740"/>
                    </a:lnTo>
                    <a:lnTo>
                      <a:pt x="314058" y="582930"/>
                    </a:lnTo>
                    <a:lnTo>
                      <a:pt x="322770" y="576580"/>
                    </a:lnTo>
                    <a:lnTo>
                      <a:pt x="330085" y="568960"/>
                    </a:lnTo>
                    <a:lnTo>
                      <a:pt x="337464" y="562610"/>
                    </a:lnTo>
                    <a:lnTo>
                      <a:pt x="346481" y="558800"/>
                    </a:lnTo>
                    <a:lnTo>
                      <a:pt x="356171" y="558800"/>
                    </a:lnTo>
                    <a:lnTo>
                      <a:pt x="365556" y="562610"/>
                    </a:lnTo>
                    <a:lnTo>
                      <a:pt x="375259" y="566420"/>
                    </a:lnTo>
                    <a:lnTo>
                      <a:pt x="385495" y="568960"/>
                    </a:lnTo>
                    <a:lnTo>
                      <a:pt x="395897" y="567690"/>
                    </a:lnTo>
                    <a:lnTo>
                      <a:pt x="406107" y="565150"/>
                    </a:lnTo>
                    <a:lnTo>
                      <a:pt x="415391" y="560070"/>
                    </a:lnTo>
                    <a:lnTo>
                      <a:pt x="416674" y="558800"/>
                    </a:lnTo>
                    <a:lnTo>
                      <a:pt x="423087" y="552450"/>
                    </a:lnTo>
                    <a:lnTo>
                      <a:pt x="425043" y="549910"/>
                    </a:lnTo>
                    <a:lnTo>
                      <a:pt x="428955" y="544830"/>
                    </a:lnTo>
                    <a:lnTo>
                      <a:pt x="432765" y="534670"/>
                    </a:lnTo>
                    <a:lnTo>
                      <a:pt x="436994" y="525780"/>
                    </a:lnTo>
                    <a:lnTo>
                      <a:pt x="443966" y="518160"/>
                    </a:lnTo>
                    <a:lnTo>
                      <a:pt x="452856" y="514350"/>
                    </a:lnTo>
                    <a:lnTo>
                      <a:pt x="473456" y="514350"/>
                    </a:lnTo>
                    <a:lnTo>
                      <a:pt x="483654" y="511810"/>
                    </a:lnTo>
                    <a:lnTo>
                      <a:pt x="512432" y="483870"/>
                    </a:lnTo>
                    <a:lnTo>
                      <a:pt x="514565" y="473710"/>
                    </a:lnTo>
                    <a:lnTo>
                      <a:pt x="514286" y="462280"/>
                    </a:lnTo>
                    <a:lnTo>
                      <a:pt x="514731" y="453390"/>
                    </a:lnTo>
                    <a:lnTo>
                      <a:pt x="518579" y="444500"/>
                    </a:lnTo>
                    <a:lnTo>
                      <a:pt x="525322" y="436880"/>
                    </a:lnTo>
                    <a:lnTo>
                      <a:pt x="534377" y="433070"/>
                    </a:lnTo>
                    <a:lnTo>
                      <a:pt x="544296" y="429260"/>
                    </a:lnTo>
                    <a:lnTo>
                      <a:pt x="552894" y="422910"/>
                    </a:lnTo>
                    <a:lnTo>
                      <a:pt x="559904" y="415290"/>
                    </a:lnTo>
                    <a:lnTo>
                      <a:pt x="565061" y="406400"/>
                    </a:lnTo>
                    <a:lnTo>
                      <a:pt x="567982" y="396240"/>
                    </a:lnTo>
                    <a:lnTo>
                      <a:pt x="568464" y="386080"/>
                    </a:lnTo>
                    <a:lnTo>
                      <a:pt x="566534" y="374650"/>
                    </a:lnTo>
                    <a:lnTo>
                      <a:pt x="562216" y="365760"/>
                    </a:lnTo>
                    <a:lnTo>
                      <a:pt x="558800" y="355600"/>
                    </a:lnTo>
                    <a:lnTo>
                      <a:pt x="558965" y="346710"/>
                    </a:lnTo>
                    <a:lnTo>
                      <a:pt x="562521" y="337820"/>
                    </a:lnTo>
                    <a:lnTo>
                      <a:pt x="569277" y="330200"/>
                    </a:lnTo>
                    <a:lnTo>
                      <a:pt x="576973" y="322580"/>
                    </a:lnTo>
                    <a:lnTo>
                      <a:pt x="582676" y="313690"/>
                    </a:lnTo>
                    <a:lnTo>
                      <a:pt x="586219" y="304800"/>
                    </a:lnTo>
                    <a:lnTo>
                      <a:pt x="587425" y="2933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bject 74">
                <a:extLst>
                  <a:ext uri="{FF2B5EF4-FFF2-40B4-BE49-F238E27FC236}">
                    <a16:creationId xmlns:a16="http://schemas.microsoft.com/office/drawing/2014/main" id="{C31FA4BA-2D9A-D90A-F5F5-B07AF898C8A4}"/>
                  </a:ext>
                </a:extLst>
              </p:cNvPr>
              <p:cNvSpPr/>
              <p:nvPr/>
            </p:nvSpPr>
            <p:spPr>
              <a:xfrm>
                <a:off x="8081872" y="3141877"/>
                <a:ext cx="905510" cy="905510"/>
              </a:xfrm>
              <a:custGeom>
                <a:avLst/>
                <a:gdLst/>
                <a:ahLst/>
                <a:cxnLst/>
                <a:rect l="l" t="t" r="r" b="b"/>
                <a:pathLst>
                  <a:path w="905509" h="905510">
                    <a:moveTo>
                      <a:pt x="452488" y="0"/>
                    </a:moveTo>
                    <a:lnTo>
                      <a:pt x="403183" y="2655"/>
                    </a:lnTo>
                    <a:lnTo>
                      <a:pt x="355416" y="10436"/>
                    </a:lnTo>
                    <a:lnTo>
                      <a:pt x="309463" y="23067"/>
                    </a:lnTo>
                    <a:lnTo>
                      <a:pt x="265601" y="40272"/>
                    </a:lnTo>
                    <a:lnTo>
                      <a:pt x="224105" y="61776"/>
                    </a:lnTo>
                    <a:lnTo>
                      <a:pt x="185251" y="87301"/>
                    </a:lnTo>
                    <a:lnTo>
                      <a:pt x="149315" y="116573"/>
                    </a:lnTo>
                    <a:lnTo>
                      <a:pt x="116573" y="149315"/>
                    </a:lnTo>
                    <a:lnTo>
                      <a:pt x="87301" y="185251"/>
                    </a:lnTo>
                    <a:lnTo>
                      <a:pt x="61776" y="224105"/>
                    </a:lnTo>
                    <a:lnTo>
                      <a:pt x="40272" y="265601"/>
                    </a:lnTo>
                    <a:lnTo>
                      <a:pt x="23067" y="309463"/>
                    </a:lnTo>
                    <a:lnTo>
                      <a:pt x="10436" y="355416"/>
                    </a:lnTo>
                    <a:lnTo>
                      <a:pt x="2655" y="403183"/>
                    </a:lnTo>
                    <a:lnTo>
                      <a:pt x="0" y="452488"/>
                    </a:lnTo>
                    <a:lnTo>
                      <a:pt x="2655" y="501788"/>
                    </a:lnTo>
                    <a:lnTo>
                      <a:pt x="10436" y="549551"/>
                    </a:lnTo>
                    <a:lnTo>
                      <a:pt x="23067" y="595500"/>
                    </a:lnTo>
                    <a:lnTo>
                      <a:pt x="40272" y="639359"/>
                    </a:lnTo>
                    <a:lnTo>
                      <a:pt x="61776" y="680853"/>
                    </a:lnTo>
                    <a:lnTo>
                      <a:pt x="87301" y="719705"/>
                    </a:lnTo>
                    <a:lnTo>
                      <a:pt x="116573" y="755639"/>
                    </a:lnTo>
                    <a:lnTo>
                      <a:pt x="149315" y="788380"/>
                    </a:lnTo>
                    <a:lnTo>
                      <a:pt x="185251" y="817651"/>
                    </a:lnTo>
                    <a:lnTo>
                      <a:pt x="224105" y="843176"/>
                    </a:lnTo>
                    <a:lnTo>
                      <a:pt x="265601" y="864679"/>
                    </a:lnTo>
                    <a:lnTo>
                      <a:pt x="309463" y="881884"/>
                    </a:lnTo>
                    <a:lnTo>
                      <a:pt x="355416" y="894515"/>
                    </a:lnTo>
                    <a:lnTo>
                      <a:pt x="403183" y="902296"/>
                    </a:lnTo>
                    <a:lnTo>
                      <a:pt x="452488" y="904951"/>
                    </a:lnTo>
                    <a:lnTo>
                      <a:pt x="501786" y="902296"/>
                    </a:lnTo>
                    <a:lnTo>
                      <a:pt x="549548" y="894515"/>
                    </a:lnTo>
                    <a:lnTo>
                      <a:pt x="595496" y="881884"/>
                    </a:lnTo>
                    <a:lnTo>
                      <a:pt x="639356" y="864679"/>
                    </a:lnTo>
                    <a:lnTo>
                      <a:pt x="680851" y="843176"/>
                    </a:lnTo>
                    <a:lnTo>
                      <a:pt x="719704" y="817651"/>
                    </a:lnTo>
                    <a:lnTo>
                      <a:pt x="755640" y="788380"/>
                    </a:lnTo>
                    <a:lnTo>
                      <a:pt x="788383" y="755639"/>
                    </a:lnTo>
                    <a:lnTo>
                      <a:pt x="817655" y="719705"/>
                    </a:lnTo>
                    <a:lnTo>
                      <a:pt x="843182" y="680853"/>
                    </a:lnTo>
                    <a:lnTo>
                      <a:pt x="864687" y="639359"/>
                    </a:lnTo>
                    <a:lnTo>
                      <a:pt x="881894" y="595500"/>
                    </a:lnTo>
                    <a:lnTo>
                      <a:pt x="894526" y="549551"/>
                    </a:lnTo>
                    <a:lnTo>
                      <a:pt x="902308" y="501788"/>
                    </a:lnTo>
                    <a:lnTo>
                      <a:pt x="904963" y="452488"/>
                    </a:lnTo>
                    <a:lnTo>
                      <a:pt x="902308" y="403183"/>
                    </a:lnTo>
                    <a:lnTo>
                      <a:pt x="894526" y="355416"/>
                    </a:lnTo>
                    <a:lnTo>
                      <a:pt x="881894" y="309463"/>
                    </a:lnTo>
                    <a:lnTo>
                      <a:pt x="864687" y="265601"/>
                    </a:lnTo>
                    <a:lnTo>
                      <a:pt x="843182" y="224105"/>
                    </a:lnTo>
                    <a:lnTo>
                      <a:pt x="817655" y="185251"/>
                    </a:lnTo>
                    <a:lnTo>
                      <a:pt x="788383" y="149315"/>
                    </a:lnTo>
                    <a:lnTo>
                      <a:pt x="755640" y="116573"/>
                    </a:lnTo>
                    <a:lnTo>
                      <a:pt x="719704" y="87301"/>
                    </a:lnTo>
                    <a:lnTo>
                      <a:pt x="680851" y="61776"/>
                    </a:lnTo>
                    <a:lnTo>
                      <a:pt x="639356" y="40272"/>
                    </a:lnTo>
                    <a:lnTo>
                      <a:pt x="595496" y="23067"/>
                    </a:lnTo>
                    <a:lnTo>
                      <a:pt x="549548" y="10436"/>
                    </a:lnTo>
                    <a:lnTo>
                      <a:pt x="501786" y="2655"/>
                    </a:lnTo>
                    <a:lnTo>
                      <a:pt x="452488" y="0"/>
                    </a:lnTo>
                    <a:close/>
                  </a:path>
                </a:pathLst>
              </a:custGeom>
              <a:solidFill>
                <a:srgbClr val="F2B56E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bject 75">
                <a:extLst>
                  <a:ext uri="{FF2B5EF4-FFF2-40B4-BE49-F238E27FC236}">
                    <a16:creationId xmlns:a16="http://schemas.microsoft.com/office/drawing/2014/main" id="{1A165EA5-2CC1-3AF1-D8F1-BA53A8A75671}"/>
                  </a:ext>
                </a:extLst>
              </p:cNvPr>
              <p:cNvSpPr/>
              <p:nvPr/>
            </p:nvSpPr>
            <p:spPr>
              <a:xfrm>
                <a:off x="8610308" y="3323917"/>
                <a:ext cx="261620" cy="259079"/>
              </a:xfrm>
              <a:custGeom>
                <a:avLst/>
                <a:gdLst/>
                <a:ahLst/>
                <a:cxnLst/>
                <a:rect l="l" t="t" r="r" b="b"/>
                <a:pathLst>
                  <a:path w="261620" h="259079">
                    <a:moveTo>
                      <a:pt x="74244" y="0"/>
                    </a:moveTo>
                    <a:lnTo>
                      <a:pt x="66243" y="838"/>
                    </a:lnTo>
                    <a:lnTo>
                      <a:pt x="0" y="81737"/>
                    </a:lnTo>
                    <a:lnTo>
                      <a:pt x="185889" y="258470"/>
                    </a:lnTo>
                    <a:lnTo>
                      <a:pt x="261594" y="180619"/>
                    </a:lnTo>
                    <a:lnTo>
                      <a:pt x="261416" y="172694"/>
                    </a:lnTo>
                    <a:lnTo>
                      <a:pt x="251256" y="163131"/>
                    </a:lnTo>
                    <a:lnTo>
                      <a:pt x="243204" y="163309"/>
                    </a:lnTo>
                    <a:lnTo>
                      <a:pt x="185191" y="222986"/>
                    </a:lnTo>
                    <a:lnTo>
                      <a:pt x="34404" y="79628"/>
                    </a:lnTo>
                    <a:lnTo>
                      <a:pt x="86055" y="16548"/>
                    </a:lnTo>
                    <a:lnTo>
                      <a:pt x="85191" y="8674"/>
                    </a:lnTo>
                    <a:lnTo>
                      <a:pt x="7424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object 76">
                <a:extLst>
                  <a:ext uri="{FF2B5EF4-FFF2-40B4-BE49-F238E27FC236}">
                    <a16:creationId xmlns:a16="http://schemas.microsoft.com/office/drawing/2014/main" id="{AFAC3DEC-E951-30F8-646B-C9F03DBEBC7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425587" y="3408272"/>
                <a:ext cx="222726" cy="191147"/>
              </a:xfrm>
              <a:prstGeom prst="rect">
                <a:avLst/>
              </a:prstGeom>
            </p:spPr>
          </p:pic>
          <p:pic>
            <p:nvPicPr>
              <p:cNvPr id="40" name="object 77">
                <a:extLst>
                  <a:ext uri="{FF2B5EF4-FFF2-40B4-BE49-F238E27FC236}">
                    <a16:creationId xmlns:a16="http://schemas.microsoft.com/office/drawing/2014/main" id="{8A3845F7-AC5A-8120-4625-59E019C197B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698534" y="3530899"/>
                <a:ext cx="81127" cy="117983"/>
              </a:xfrm>
              <a:prstGeom prst="rect">
                <a:avLst/>
              </a:prstGeom>
            </p:spPr>
          </p:pic>
          <p:sp>
            <p:nvSpPr>
              <p:cNvPr id="41" name="object 78">
                <a:extLst>
                  <a:ext uri="{FF2B5EF4-FFF2-40B4-BE49-F238E27FC236}">
                    <a16:creationId xmlns:a16="http://schemas.microsoft.com/office/drawing/2014/main" id="{737DA79A-7CE1-30E0-0156-64C9FCA5FA34}"/>
                  </a:ext>
                </a:extLst>
              </p:cNvPr>
              <p:cNvSpPr/>
              <p:nvPr/>
            </p:nvSpPr>
            <p:spPr>
              <a:xfrm>
                <a:off x="8507189" y="3512628"/>
                <a:ext cx="241300" cy="351155"/>
              </a:xfrm>
              <a:custGeom>
                <a:avLst/>
                <a:gdLst/>
                <a:ahLst/>
                <a:cxnLst/>
                <a:rect l="l" t="t" r="r" b="b"/>
                <a:pathLst>
                  <a:path w="241300" h="351154">
                    <a:moveTo>
                      <a:pt x="53809" y="0"/>
                    </a:moveTo>
                    <a:lnTo>
                      <a:pt x="45796" y="850"/>
                    </a:lnTo>
                    <a:lnTo>
                      <a:pt x="36995" y="11633"/>
                    </a:lnTo>
                    <a:lnTo>
                      <a:pt x="37858" y="19507"/>
                    </a:lnTo>
                    <a:lnTo>
                      <a:pt x="90279" y="61201"/>
                    </a:lnTo>
                    <a:lnTo>
                      <a:pt x="139541" y="100925"/>
                    </a:lnTo>
                    <a:lnTo>
                      <a:pt x="179915" y="134217"/>
                    </a:lnTo>
                    <a:lnTo>
                      <a:pt x="207813" y="161763"/>
                    </a:lnTo>
                    <a:lnTo>
                      <a:pt x="215440" y="178210"/>
                    </a:lnTo>
                    <a:lnTo>
                      <a:pt x="215112" y="186474"/>
                    </a:lnTo>
                    <a:lnTo>
                      <a:pt x="213944" y="189369"/>
                    </a:lnTo>
                    <a:lnTo>
                      <a:pt x="210210" y="195491"/>
                    </a:lnTo>
                    <a:lnTo>
                      <a:pt x="206844" y="199669"/>
                    </a:lnTo>
                    <a:lnTo>
                      <a:pt x="202996" y="196824"/>
                    </a:lnTo>
                    <a:lnTo>
                      <a:pt x="197700" y="196303"/>
                    </a:lnTo>
                    <a:lnTo>
                      <a:pt x="187693" y="201510"/>
                    </a:lnTo>
                    <a:lnTo>
                      <a:pt x="185115" y="207975"/>
                    </a:lnTo>
                    <a:lnTo>
                      <a:pt x="188290" y="216916"/>
                    </a:lnTo>
                    <a:lnTo>
                      <a:pt x="189687" y="219354"/>
                    </a:lnTo>
                    <a:lnTo>
                      <a:pt x="191211" y="221272"/>
                    </a:lnTo>
                    <a:lnTo>
                      <a:pt x="193395" y="227393"/>
                    </a:lnTo>
                    <a:lnTo>
                      <a:pt x="191287" y="234391"/>
                    </a:lnTo>
                    <a:lnTo>
                      <a:pt x="178041" y="248056"/>
                    </a:lnTo>
                    <a:lnTo>
                      <a:pt x="166814" y="246443"/>
                    </a:lnTo>
                    <a:lnTo>
                      <a:pt x="164541" y="245414"/>
                    </a:lnTo>
                    <a:lnTo>
                      <a:pt x="159258" y="242519"/>
                    </a:lnTo>
                    <a:lnTo>
                      <a:pt x="152615" y="243687"/>
                    </a:lnTo>
                    <a:lnTo>
                      <a:pt x="144754" y="252742"/>
                    </a:lnTo>
                    <a:lnTo>
                      <a:pt x="144602" y="259372"/>
                    </a:lnTo>
                    <a:lnTo>
                      <a:pt x="152361" y="269113"/>
                    </a:lnTo>
                    <a:lnTo>
                      <a:pt x="145542" y="277723"/>
                    </a:lnTo>
                    <a:lnTo>
                      <a:pt x="133743" y="287274"/>
                    </a:lnTo>
                    <a:lnTo>
                      <a:pt x="124536" y="290563"/>
                    </a:lnTo>
                    <a:lnTo>
                      <a:pt x="116547" y="281470"/>
                    </a:lnTo>
                    <a:lnTo>
                      <a:pt x="108661" y="280822"/>
                    </a:lnTo>
                    <a:lnTo>
                      <a:pt x="97993" y="289521"/>
                    </a:lnTo>
                    <a:lnTo>
                      <a:pt x="97180" y="297268"/>
                    </a:lnTo>
                    <a:lnTo>
                      <a:pt x="102641" y="304025"/>
                    </a:lnTo>
                    <a:lnTo>
                      <a:pt x="102997" y="305396"/>
                    </a:lnTo>
                    <a:lnTo>
                      <a:pt x="73037" y="325418"/>
                    </a:lnTo>
                    <a:lnTo>
                      <a:pt x="62258" y="323494"/>
                    </a:lnTo>
                    <a:lnTo>
                      <a:pt x="53759" y="319633"/>
                    </a:lnTo>
                    <a:lnTo>
                      <a:pt x="45093" y="312987"/>
                    </a:lnTo>
                    <a:lnTo>
                      <a:pt x="17068" y="290220"/>
                    </a:lnTo>
                    <a:lnTo>
                      <a:pt x="9042" y="290906"/>
                    </a:lnTo>
                    <a:lnTo>
                      <a:pt x="0" y="301498"/>
                    </a:lnTo>
                    <a:lnTo>
                      <a:pt x="698" y="309397"/>
                    </a:lnTo>
                    <a:lnTo>
                      <a:pt x="29600" y="332857"/>
                    </a:lnTo>
                    <a:lnTo>
                      <a:pt x="66481" y="349850"/>
                    </a:lnTo>
                    <a:lnTo>
                      <a:pt x="77393" y="350608"/>
                    </a:lnTo>
                    <a:lnTo>
                      <a:pt x="85227" y="350184"/>
                    </a:lnTo>
                    <a:lnTo>
                      <a:pt x="118649" y="331179"/>
                    </a:lnTo>
                    <a:lnTo>
                      <a:pt x="127444" y="313296"/>
                    </a:lnTo>
                    <a:lnTo>
                      <a:pt x="134686" y="312280"/>
                    </a:lnTo>
                    <a:lnTo>
                      <a:pt x="169335" y="286843"/>
                    </a:lnTo>
                    <a:lnTo>
                      <a:pt x="174891" y="271132"/>
                    </a:lnTo>
                    <a:lnTo>
                      <a:pt x="182240" y="269989"/>
                    </a:lnTo>
                    <a:lnTo>
                      <a:pt x="214320" y="241727"/>
                    </a:lnTo>
                    <a:lnTo>
                      <a:pt x="217411" y="224142"/>
                    </a:lnTo>
                    <a:lnTo>
                      <a:pt x="226420" y="215731"/>
                    </a:lnTo>
                    <a:lnTo>
                      <a:pt x="233399" y="205754"/>
                    </a:lnTo>
                    <a:lnTo>
                      <a:pt x="237994" y="197037"/>
                    </a:lnTo>
                    <a:lnTo>
                      <a:pt x="239852" y="192405"/>
                    </a:lnTo>
                    <a:lnTo>
                      <a:pt x="240835" y="175655"/>
                    </a:lnTo>
                    <a:lnTo>
                      <a:pt x="236720" y="161020"/>
                    </a:lnTo>
                    <a:lnTo>
                      <a:pt x="191141" y="110779"/>
                    </a:lnTo>
                    <a:lnTo>
                      <a:pt x="140168" y="68983"/>
                    </a:lnTo>
                    <a:lnTo>
                      <a:pt x="88831" y="27801"/>
                    </a:lnTo>
                    <a:lnTo>
                      <a:pt x="5380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2" name="object 79">
                <a:extLst>
                  <a:ext uri="{FF2B5EF4-FFF2-40B4-BE49-F238E27FC236}">
                    <a16:creationId xmlns:a16="http://schemas.microsoft.com/office/drawing/2014/main" id="{5033ACAA-EE42-49B5-71F9-3E19BF759CAD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550427" y="3665390"/>
                <a:ext cx="174415" cy="159859"/>
              </a:xfrm>
              <a:prstGeom prst="rect">
                <a:avLst/>
              </a:prstGeom>
            </p:spPr>
          </p:pic>
          <p:sp>
            <p:nvSpPr>
              <p:cNvPr id="43" name="object 80">
                <a:extLst>
                  <a:ext uri="{FF2B5EF4-FFF2-40B4-BE49-F238E27FC236}">
                    <a16:creationId xmlns:a16="http://schemas.microsoft.com/office/drawing/2014/main" id="{15B1AF55-A611-E79C-586F-1D021877D84A}"/>
                  </a:ext>
                </a:extLst>
              </p:cNvPr>
              <p:cNvSpPr/>
              <p:nvPr/>
            </p:nvSpPr>
            <p:spPr>
              <a:xfrm>
                <a:off x="8196364" y="3365575"/>
                <a:ext cx="305435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305434" h="269875">
                    <a:moveTo>
                      <a:pt x="305422" y="117462"/>
                    </a:moveTo>
                    <a:lnTo>
                      <a:pt x="262343" y="91859"/>
                    </a:lnTo>
                    <a:lnTo>
                      <a:pt x="249313" y="89814"/>
                    </a:lnTo>
                    <a:lnTo>
                      <a:pt x="265010" y="69748"/>
                    </a:lnTo>
                    <a:lnTo>
                      <a:pt x="164630" y="0"/>
                    </a:lnTo>
                    <a:lnTo>
                      <a:pt x="156692" y="1346"/>
                    </a:lnTo>
                    <a:lnTo>
                      <a:pt x="148577" y="12636"/>
                    </a:lnTo>
                    <a:lnTo>
                      <a:pt x="149948" y="20447"/>
                    </a:lnTo>
                    <a:lnTo>
                      <a:pt x="228676" y="75158"/>
                    </a:lnTo>
                    <a:lnTo>
                      <a:pt x="102908" y="235940"/>
                    </a:lnTo>
                    <a:lnTo>
                      <a:pt x="15595" y="179628"/>
                    </a:lnTo>
                    <a:lnTo>
                      <a:pt x="7708" y="181241"/>
                    </a:lnTo>
                    <a:lnTo>
                      <a:pt x="0" y="192798"/>
                    </a:lnTo>
                    <a:lnTo>
                      <a:pt x="1651" y="200558"/>
                    </a:lnTo>
                    <a:lnTo>
                      <a:pt x="108686" y="269595"/>
                    </a:lnTo>
                    <a:lnTo>
                      <a:pt x="231330" y="112801"/>
                    </a:lnTo>
                    <a:lnTo>
                      <a:pt x="243967" y="114223"/>
                    </a:lnTo>
                    <a:lnTo>
                      <a:pt x="259892" y="116967"/>
                    </a:lnTo>
                    <a:lnTo>
                      <a:pt x="273989" y="120548"/>
                    </a:lnTo>
                    <a:lnTo>
                      <a:pt x="283121" y="124752"/>
                    </a:lnTo>
                    <a:lnTo>
                      <a:pt x="285470" y="126619"/>
                    </a:lnTo>
                    <a:lnTo>
                      <a:pt x="288302" y="127520"/>
                    </a:lnTo>
                    <a:lnTo>
                      <a:pt x="291096" y="127520"/>
                    </a:lnTo>
                    <a:lnTo>
                      <a:pt x="294817" y="127520"/>
                    </a:lnTo>
                    <a:lnTo>
                      <a:pt x="298500" y="125920"/>
                    </a:lnTo>
                    <a:lnTo>
                      <a:pt x="305422" y="1174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4" name="object 81">
                <a:extLst>
                  <a:ext uri="{FF2B5EF4-FFF2-40B4-BE49-F238E27FC236}">
                    <a16:creationId xmlns:a16="http://schemas.microsoft.com/office/drawing/2014/main" id="{3A2A05FB-010F-4EF3-AC79-1C3AD8A97896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308194" y="3575511"/>
                <a:ext cx="233541" cy="259989"/>
              </a:xfrm>
              <a:prstGeom prst="rect">
                <a:avLst/>
              </a:prstGeom>
            </p:spPr>
          </p:pic>
          <p:sp>
            <p:nvSpPr>
              <p:cNvPr id="45" name="object 82">
                <a:extLst>
                  <a:ext uri="{FF2B5EF4-FFF2-40B4-BE49-F238E27FC236}">
                    <a16:creationId xmlns:a16="http://schemas.microsoft.com/office/drawing/2014/main" id="{D7EF6981-94A6-FCD1-127C-24AA49C1C06D}"/>
                  </a:ext>
                </a:extLst>
              </p:cNvPr>
              <p:cNvSpPr/>
              <p:nvPr/>
            </p:nvSpPr>
            <p:spPr>
              <a:xfrm>
                <a:off x="8081872" y="6824492"/>
                <a:ext cx="905510" cy="905510"/>
              </a:xfrm>
              <a:custGeom>
                <a:avLst/>
                <a:gdLst/>
                <a:ahLst/>
                <a:cxnLst/>
                <a:rect l="l" t="t" r="r" b="b"/>
                <a:pathLst>
                  <a:path w="905509" h="905509">
                    <a:moveTo>
                      <a:pt x="452488" y="0"/>
                    </a:moveTo>
                    <a:lnTo>
                      <a:pt x="403183" y="2655"/>
                    </a:lnTo>
                    <a:lnTo>
                      <a:pt x="355416" y="10436"/>
                    </a:lnTo>
                    <a:lnTo>
                      <a:pt x="309463" y="23067"/>
                    </a:lnTo>
                    <a:lnTo>
                      <a:pt x="265601" y="40272"/>
                    </a:lnTo>
                    <a:lnTo>
                      <a:pt x="224105" y="61776"/>
                    </a:lnTo>
                    <a:lnTo>
                      <a:pt x="185251" y="87301"/>
                    </a:lnTo>
                    <a:lnTo>
                      <a:pt x="149315" y="116573"/>
                    </a:lnTo>
                    <a:lnTo>
                      <a:pt x="116573" y="149315"/>
                    </a:lnTo>
                    <a:lnTo>
                      <a:pt x="87301" y="185251"/>
                    </a:lnTo>
                    <a:lnTo>
                      <a:pt x="61776" y="224105"/>
                    </a:lnTo>
                    <a:lnTo>
                      <a:pt x="40272" y="265601"/>
                    </a:lnTo>
                    <a:lnTo>
                      <a:pt x="23067" y="309463"/>
                    </a:lnTo>
                    <a:lnTo>
                      <a:pt x="10436" y="355416"/>
                    </a:lnTo>
                    <a:lnTo>
                      <a:pt x="2655" y="403183"/>
                    </a:lnTo>
                    <a:lnTo>
                      <a:pt x="0" y="452488"/>
                    </a:lnTo>
                    <a:lnTo>
                      <a:pt x="2655" y="501788"/>
                    </a:lnTo>
                    <a:lnTo>
                      <a:pt x="10436" y="549551"/>
                    </a:lnTo>
                    <a:lnTo>
                      <a:pt x="23067" y="595500"/>
                    </a:lnTo>
                    <a:lnTo>
                      <a:pt x="40272" y="639359"/>
                    </a:lnTo>
                    <a:lnTo>
                      <a:pt x="61776" y="680853"/>
                    </a:lnTo>
                    <a:lnTo>
                      <a:pt x="87301" y="719705"/>
                    </a:lnTo>
                    <a:lnTo>
                      <a:pt x="116573" y="755639"/>
                    </a:lnTo>
                    <a:lnTo>
                      <a:pt x="149315" y="788380"/>
                    </a:lnTo>
                    <a:lnTo>
                      <a:pt x="185251" y="817651"/>
                    </a:lnTo>
                    <a:lnTo>
                      <a:pt x="224105" y="843176"/>
                    </a:lnTo>
                    <a:lnTo>
                      <a:pt x="265601" y="864679"/>
                    </a:lnTo>
                    <a:lnTo>
                      <a:pt x="309463" y="881884"/>
                    </a:lnTo>
                    <a:lnTo>
                      <a:pt x="355416" y="894515"/>
                    </a:lnTo>
                    <a:lnTo>
                      <a:pt x="403183" y="902296"/>
                    </a:lnTo>
                    <a:lnTo>
                      <a:pt x="452488" y="904951"/>
                    </a:lnTo>
                    <a:lnTo>
                      <a:pt x="501786" y="902296"/>
                    </a:lnTo>
                    <a:lnTo>
                      <a:pt x="549548" y="894515"/>
                    </a:lnTo>
                    <a:lnTo>
                      <a:pt x="595496" y="881884"/>
                    </a:lnTo>
                    <a:lnTo>
                      <a:pt x="639356" y="864679"/>
                    </a:lnTo>
                    <a:lnTo>
                      <a:pt x="680851" y="843176"/>
                    </a:lnTo>
                    <a:lnTo>
                      <a:pt x="719704" y="817651"/>
                    </a:lnTo>
                    <a:lnTo>
                      <a:pt x="755640" y="788380"/>
                    </a:lnTo>
                    <a:lnTo>
                      <a:pt x="788383" y="755639"/>
                    </a:lnTo>
                    <a:lnTo>
                      <a:pt x="817655" y="719705"/>
                    </a:lnTo>
                    <a:lnTo>
                      <a:pt x="843182" y="680853"/>
                    </a:lnTo>
                    <a:lnTo>
                      <a:pt x="864687" y="639359"/>
                    </a:lnTo>
                    <a:lnTo>
                      <a:pt x="881894" y="595500"/>
                    </a:lnTo>
                    <a:lnTo>
                      <a:pt x="894526" y="549551"/>
                    </a:lnTo>
                    <a:lnTo>
                      <a:pt x="902308" y="501788"/>
                    </a:lnTo>
                    <a:lnTo>
                      <a:pt x="904963" y="452488"/>
                    </a:lnTo>
                    <a:lnTo>
                      <a:pt x="902308" y="403183"/>
                    </a:lnTo>
                    <a:lnTo>
                      <a:pt x="894526" y="355416"/>
                    </a:lnTo>
                    <a:lnTo>
                      <a:pt x="881894" y="309463"/>
                    </a:lnTo>
                    <a:lnTo>
                      <a:pt x="864687" y="265601"/>
                    </a:lnTo>
                    <a:lnTo>
                      <a:pt x="843182" y="224105"/>
                    </a:lnTo>
                    <a:lnTo>
                      <a:pt x="817655" y="185251"/>
                    </a:lnTo>
                    <a:lnTo>
                      <a:pt x="788383" y="149315"/>
                    </a:lnTo>
                    <a:lnTo>
                      <a:pt x="755640" y="116573"/>
                    </a:lnTo>
                    <a:lnTo>
                      <a:pt x="719704" y="87301"/>
                    </a:lnTo>
                    <a:lnTo>
                      <a:pt x="680851" y="61776"/>
                    </a:lnTo>
                    <a:lnTo>
                      <a:pt x="639356" y="40272"/>
                    </a:lnTo>
                    <a:lnTo>
                      <a:pt x="595496" y="23067"/>
                    </a:lnTo>
                    <a:lnTo>
                      <a:pt x="549548" y="10436"/>
                    </a:lnTo>
                    <a:lnTo>
                      <a:pt x="501786" y="2655"/>
                    </a:lnTo>
                    <a:lnTo>
                      <a:pt x="452488" y="0"/>
                    </a:lnTo>
                    <a:close/>
                  </a:path>
                </a:pathLst>
              </a:custGeom>
              <a:solidFill>
                <a:srgbClr val="E3529C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6" name="object 83">
                <a:extLst>
                  <a:ext uri="{FF2B5EF4-FFF2-40B4-BE49-F238E27FC236}">
                    <a16:creationId xmlns:a16="http://schemas.microsoft.com/office/drawing/2014/main" id="{250C9B68-2DC3-068E-7783-95A85E6B1B89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562049" y="7182949"/>
                <a:ext cx="117475" cy="117475"/>
              </a:xfrm>
              <a:prstGeom prst="rect">
                <a:avLst/>
              </a:prstGeom>
            </p:spPr>
          </p:pic>
          <p:sp>
            <p:nvSpPr>
              <p:cNvPr id="47" name="object 84">
                <a:extLst>
                  <a:ext uri="{FF2B5EF4-FFF2-40B4-BE49-F238E27FC236}">
                    <a16:creationId xmlns:a16="http://schemas.microsoft.com/office/drawing/2014/main" id="{8A845989-81C3-8042-4830-3D75539ADAE8}"/>
                  </a:ext>
                </a:extLst>
              </p:cNvPr>
              <p:cNvSpPr/>
              <p:nvPr/>
            </p:nvSpPr>
            <p:spPr>
              <a:xfrm>
                <a:off x="8369249" y="7300848"/>
                <a:ext cx="421640" cy="236854"/>
              </a:xfrm>
              <a:custGeom>
                <a:avLst/>
                <a:gdLst/>
                <a:ahLst/>
                <a:cxnLst/>
                <a:rect l="l" t="t" r="r" b="b"/>
                <a:pathLst>
                  <a:path w="421640" h="236854">
                    <a:moveTo>
                      <a:pt x="224536" y="11277"/>
                    </a:moveTo>
                    <a:lnTo>
                      <a:pt x="221170" y="2476"/>
                    </a:lnTo>
                    <a:lnTo>
                      <a:pt x="216242" y="266"/>
                    </a:lnTo>
                    <a:lnTo>
                      <a:pt x="204330" y="4813"/>
                    </a:lnTo>
                    <a:lnTo>
                      <a:pt x="120650" y="29425"/>
                    </a:lnTo>
                    <a:lnTo>
                      <a:pt x="93446" y="20637"/>
                    </a:lnTo>
                    <a:lnTo>
                      <a:pt x="45758" y="5219"/>
                    </a:lnTo>
                    <a:lnTo>
                      <a:pt x="31927" y="3657"/>
                    </a:lnTo>
                    <a:lnTo>
                      <a:pt x="18999" y="7378"/>
                    </a:lnTo>
                    <a:lnTo>
                      <a:pt x="8394" y="15671"/>
                    </a:lnTo>
                    <a:lnTo>
                      <a:pt x="1574" y="27800"/>
                    </a:lnTo>
                    <a:lnTo>
                      <a:pt x="0" y="41643"/>
                    </a:lnTo>
                    <a:lnTo>
                      <a:pt x="3733" y="54571"/>
                    </a:lnTo>
                    <a:lnTo>
                      <a:pt x="12026" y="65163"/>
                    </a:lnTo>
                    <a:lnTo>
                      <a:pt x="24168" y="71983"/>
                    </a:lnTo>
                    <a:lnTo>
                      <a:pt x="112864" y="100660"/>
                    </a:lnTo>
                    <a:lnTo>
                      <a:pt x="116497" y="101244"/>
                    </a:lnTo>
                    <a:lnTo>
                      <a:pt x="123380" y="101244"/>
                    </a:lnTo>
                    <a:lnTo>
                      <a:pt x="126199" y="100812"/>
                    </a:lnTo>
                    <a:lnTo>
                      <a:pt x="174612" y="86461"/>
                    </a:lnTo>
                    <a:lnTo>
                      <a:pt x="174612" y="232676"/>
                    </a:lnTo>
                    <a:lnTo>
                      <a:pt x="178435" y="236499"/>
                    </a:lnTo>
                    <a:lnTo>
                      <a:pt x="187858" y="236499"/>
                    </a:lnTo>
                    <a:lnTo>
                      <a:pt x="191681" y="232676"/>
                    </a:lnTo>
                    <a:lnTo>
                      <a:pt x="191681" y="86461"/>
                    </a:lnTo>
                    <a:lnTo>
                      <a:pt x="191681" y="84175"/>
                    </a:lnTo>
                    <a:lnTo>
                      <a:pt x="191681" y="72339"/>
                    </a:lnTo>
                    <a:lnTo>
                      <a:pt x="190398" y="69811"/>
                    </a:lnTo>
                    <a:lnTo>
                      <a:pt x="186093" y="66586"/>
                    </a:lnTo>
                    <a:lnTo>
                      <a:pt x="183299" y="66090"/>
                    </a:lnTo>
                    <a:lnTo>
                      <a:pt x="122961" y="83985"/>
                    </a:lnTo>
                    <a:lnTo>
                      <a:pt x="121716" y="84175"/>
                    </a:lnTo>
                    <a:lnTo>
                      <a:pt x="118275" y="84175"/>
                    </a:lnTo>
                    <a:lnTo>
                      <a:pt x="116408" y="83883"/>
                    </a:lnTo>
                    <a:lnTo>
                      <a:pt x="29413" y="55753"/>
                    </a:lnTo>
                    <a:lnTo>
                      <a:pt x="23177" y="52247"/>
                    </a:lnTo>
                    <a:lnTo>
                      <a:pt x="18910" y="46812"/>
                    </a:lnTo>
                    <a:lnTo>
                      <a:pt x="16992" y="40170"/>
                    </a:lnTo>
                    <a:lnTo>
                      <a:pt x="17805" y="33058"/>
                    </a:lnTo>
                    <a:lnTo>
                      <a:pt x="21310" y="26822"/>
                    </a:lnTo>
                    <a:lnTo>
                      <a:pt x="26758" y="22567"/>
                    </a:lnTo>
                    <a:lnTo>
                      <a:pt x="33401" y="20637"/>
                    </a:lnTo>
                    <a:lnTo>
                      <a:pt x="40513" y="21437"/>
                    </a:lnTo>
                    <a:lnTo>
                      <a:pt x="119545" y="47002"/>
                    </a:lnTo>
                    <a:lnTo>
                      <a:pt x="121335" y="47002"/>
                    </a:lnTo>
                    <a:lnTo>
                      <a:pt x="181089" y="29425"/>
                    </a:lnTo>
                    <a:lnTo>
                      <a:pt x="209892" y="20955"/>
                    </a:lnTo>
                    <a:lnTo>
                      <a:pt x="222326" y="16205"/>
                    </a:lnTo>
                    <a:lnTo>
                      <a:pt x="224536" y="11277"/>
                    </a:lnTo>
                    <a:close/>
                  </a:path>
                  <a:path w="421640" h="236854">
                    <a:moveTo>
                      <a:pt x="421284" y="114388"/>
                    </a:moveTo>
                    <a:lnTo>
                      <a:pt x="305092" y="8648"/>
                    </a:lnTo>
                    <a:lnTo>
                      <a:pt x="300609" y="6108"/>
                    </a:lnTo>
                    <a:lnTo>
                      <a:pt x="297561" y="4305"/>
                    </a:lnTo>
                    <a:lnTo>
                      <a:pt x="294449" y="2806"/>
                    </a:lnTo>
                    <a:lnTo>
                      <a:pt x="286931" y="0"/>
                    </a:lnTo>
                    <a:lnTo>
                      <a:pt x="282016" y="2247"/>
                    </a:lnTo>
                    <a:lnTo>
                      <a:pt x="278726" y="11074"/>
                    </a:lnTo>
                    <a:lnTo>
                      <a:pt x="280974" y="15976"/>
                    </a:lnTo>
                    <a:lnTo>
                      <a:pt x="287616" y="18465"/>
                    </a:lnTo>
                    <a:lnTo>
                      <a:pt x="289902" y="19570"/>
                    </a:lnTo>
                    <a:lnTo>
                      <a:pt x="292582" y="21170"/>
                    </a:lnTo>
                    <a:lnTo>
                      <a:pt x="294119" y="21907"/>
                    </a:lnTo>
                    <a:lnTo>
                      <a:pt x="295249" y="22631"/>
                    </a:lnTo>
                    <a:lnTo>
                      <a:pt x="397941" y="105740"/>
                    </a:lnTo>
                    <a:lnTo>
                      <a:pt x="402285" y="110871"/>
                    </a:lnTo>
                    <a:lnTo>
                      <a:pt x="404418" y="117005"/>
                    </a:lnTo>
                    <a:lnTo>
                      <a:pt x="404215" y="123494"/>
                    </a:lnTo>
                    <a:lnTo>
                      <a:pt x="401599" y="129705"/>
                    </a:lnTo>
                    <a:lnTo>
                      <a:pt x="347802" y="211048"/>
                    </a:lnTo>
                    <a:lnTo>
                      <a:pt x="342138" y="214071"/>
                    </a:lnTo>
                    <a:lnTo>
                      <a:pt x="332409" y="214071"/>
                    </a:lnTo>
                    <a:lnTo>
                      <a:pt x="343801" y="150749"/>
                    </a:lnTo>
                    <a:lnTo>
                      <a:pt x="359981" y="126276"/>
                    </a:lnTo>
                    <a:lnTo>
                      <a:pt x="359219" y="121373"/>
                    </a:lnTo>
                    <a:lnTo>
                      <a:pt x="355561" y="118414"/>
                    </a:lnTo>
                    <a:lnTo>
                      <a:pt x="339064" y="105054"/>
                    </a:lnTo>
                    <a:lnTo>
                      <a:pt x="339064" y="127000"/>
                    </a:lnTo>
                    <a:lnTo>
                      <a:pt x="331927" y="137782"/>
                    </a:lnTo>
                    <a:lnTo>
                      <a:pt x="329399" y="141617"/>
                    </a:lnTo>
                    <a:lnTo>
                      <a:pt x="328460" y="143040"/>
                    </a:lnTo>
                    <a:lnTo>
                      <a:pt x="328460" y="118414"/>
                    </a:lnTo>
                    <a:lnTo>
                      <a:pt x="339064" y="127000"/>
                    </a:lnTo>
                    <a:lnTo>
                      <a:pt x="339064" y="105054"/>
                    </a:lnTo>
                    <a:lnTo>
                      <a:pt x="322745" y="91833"/>
                    </a:lnTo>
                    <a:lnTo>
                      <a:pt x="319227" y="91427"/>
                    </a:lnTo>
                    <a:lnTo>
                      <a:pt x="313296" y="94259"/>
                    </a:lnTo>
                    <a:lnTo>
                      <a:pt x="311404" y="97256"/>
                    </a:lnTo>
                    <a:lnTo>
                      <a:pt x="311404" y="169405"/>
                    </a:lnTo>
                    <a:lnTo>
                      <a:pt x="307035" y="176149"/>
                    </a:lnTo>
                    <a:lnTo>
                      <a:pt x="301853" y="189039"/>
                    </a:lnTo>
                    <a:lnTo>
                      <a:pt x="301840" y="202463"/>
                    </a:lnTo>
                    <a:lnTo>
                      <a:pt x="306705" y="214985"/>
                    </a:lnTo>
                    <a:lnTo>
                      <a:pt x="311518" y="220129"/>
                    </a:lnTo>
                    <a:lnTo>
                      <a:pt x="311962" y="223418"/>
                    </a:lnTo>
                    <a:lnTo>
                      <a:pt x="316852" y="225602"/>
                    </a:lnTo>
                    <a:lnTo>
                      <a:pt x="317715" y="226212"/>
                    </a:lnTo>
                    <a:lnTo>
                      <a:pt x="318084" y="226326"/>
                    </a:lnTo>
                    <a:lnTo>
                      <a:pt x="322668" y="229209"/>
                    </a:lnTo>
                    <a:lnTo>
                      <a:pt x="329349" y="231127"/>
                    </a:lnTo>
                    <a:lnTo>
                      <a:pt x="336003" y="231127"/>
                    </a:lnTo>
                    <a:lnTo>
                      <a:pt x="344690" y="230060"/>
                    </a:lnTo>
                    <a:lnTo>
                      <a:pt x="352704" y="226961"/>
                    </a:lnTo>
                    <a:lnTo>
                      <a:pt x="355015" y="225323"/>
                    </a:lnTo>
                    <a:lnTo>
                      <a:pt x="359714" y="222008"/>
                    </a:lnTo>
                    <a:lnTo>
                      <a:pt x="365379" y="215379"/>
                    </a:lnTo>
                    <a:lnTo>
                      <a:pt x="366242" y="214071"/>
                    </a:lnTo>
                    <a:lnTo>
                      <a:pt x="415836" y="139103"/>
                    </a:lnTo>
                    <a:lnTo>
                      <a:pt x="420916" y="127038"/>
                    </a:lnTo>
                    <a:lnTo>
                      <a:pt x="421284" y="1143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8" name="object 85">
                <a:extLst>
                  <a:ext uri="{FF2B5EF4-FFF2-40B4-BE49-F238E27FC236}">
                    <a16:creationId xmlns:a16="http://schemas.microsoft.com/office/drawing/2014/main" id="{8930F423-F17E-D881-2E63-F1D1E4132D06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320105" y="7193803"/>
                <a:ext cx="85191" cy="125209"/>
              </a:xfrm>
              <a:prstGeom prst="rect">
                <a:avLst/>
              </a:prstGeom>
            </p:spPr>
          </p:pic>
          <p:sp>
            <p:nvSpPr>
              <p:cNvPr id="49" name="object 86">
                <a:extLst>
                  <a:ext uri="{FF2B5EF4-FFF2-40B4-BE49-F238E27FC236}">
                    <a16:creationId xmlns:a16="http://schemas.microsoft.com/office/drawing/2014/main" id="{DC9BC647-A2F5-128C-806D-AB69D6ED2AD1}"/>
                  </a:ext>
                </a:extLst>
              </p:cNvPr>
              <p:cNvSpPr/>
              <p:nvPr/>
            </p:nvSpPr>
            <p:spPr>
              <a:xfrm>
                <a:off x="8268945" y="7062876"/>
                <a:ext cx="330200" cy="149225"/>
              </a:xfrm>
              <a:custGeom>
                <a:avLst/>
                <a:gdLst/>
                <a:ahLst/>
                <a:cxnLst/>
                <a:rect l="l" t="t" r="r" b="b"/>
                <a:pathLst>
                  <a:path w="330200" h="149225">
                    <a:moveTo>
                      <a:pt x="40525" y="135966"/>
                    </a:moveTo>
                    <a:lnTo>
                      <a:pt x="36703" y="132143"/>
                    </a:lnTo>
                    <a:lnTo>
                      <a:pt x="3822" y="132143"/>
                    </a:lnTo>
                    <a:lnTo>
                      <a:pt x="0" y="135966"/>
                    </a:lnTo>
                    <a:lnTo>
                      <a:pt x="0" y="145376"/>
                    </a:lnTo>
                    <a:lnTo>
                      <a:pt x="3822" y="149199"/>
                    </a:lnTo>
                    <a:lnTo>
                      <a:pt x="31991" y="149199"/>
                    </a:lnTo>
                    <a:lnTo>
                      <a:pt x="36703" y="149199"/>
                    </a:lnTo>
                    <a:lnTo>
                      <a:pt x="40525" y="145376"/>
                    </a:lnTo>
                    <a:lnTo>
                      <a:pt x="40525" y="135966"/>
                    </a:lnTo>
                    <a:close/>
                  </a:path>
                  <a:path w="330200" h="149225">
                    <a:moveTo>
                      <a:pt x="94284" y="67271"/>
                    </a:moveTo>
                    <a:lnTo>
                      <a:pt x="90462" y="63449"/>
                    </a:lnTo>
                    <a:lnTo>
                      <a:pt x="3822" y="63449"/>
                    </a:lnTo>
                    <a:lnTo>
                      <a:pt x="0" y="67271"/>
                    </a:lnTo>
                    <a:lnTo>
                      <a:pt x="0" y="76682"/>
                    </a:lnTo>
                    <a:lnTo>
                      <a:pt x="3822" y="80505"/>
                    </a:lnTo>
                    <a:lnTo>
                      <a:pt x="85750" y="80505"/>
                    </a:lnTo>
                    <a:lnTo>
                      <a:pt x="90462" y="80505"/>
                    </a:lnTo>
                    <a:lnTo>
                      <a:pt x="94284" y="76682"/>
                    </a:lnTo>
                    <a:lnTo>
                      <a:pt x="94284" y="67271"/>
                    </a:lnTo>
                    <a:close/>
                  </a:path>
                  <a:path w="330200" h="149225">
                    <a:moveTo>
                      <a:pt x="148678" y="135966"/>
                    </a:moveTo>
                    <a:lnTo>
                      <a:pt x="144856" y="132143"/>
                    </a:lnTo>
                    <a:lnTo>
                      <a:pt x="89039" y="132143"/>
                    </a:lnTo>
                    <a:lnTo>
                      <a:pt x="85217" y="135966"/>
                    </a:lnTo>
                    <a:lnTo>
                      <a:pt x="85217" y="145376"/>
                    </a:lnTo>
                    <a:lnTo>
                      <a:pt x="89039" y="149199"/>
                    </a:lnTo>
                    <a:lnTo>
                      <a:pt x="140144" y="149199"/>
                    </a:lnTo>
                    <a:lnTo>
                      <a:pt x="144856" y="149199"/>
                    </a:lnTo>
                    <a:lnTo>
                      <a:pt x="148678" y="145376"/>
                    </a:lnTo>
                    <a:lnTo>
                      <a:pt x="148678" y="135966"/>
                    </a:lnTo>
                    <a:close/>
                  </a:path>
                  <a:path w="330200" h="149225">
                    <a:moveTo>
                      <a:pt x="160642" y="67271"/>
                    </a:moveTo>
                    <a:lnTo>
                      <a:pt x="156819" y="63449"/>
                    </a:lnTo>
                    <a:lnTo>
                      <a:pt x="111264" y="63449"/>
                    </a:lnTo>
                    <a:lnTo>
                      <a:pt x="107442" y="67271"/>
                    </a:lnTo>
                    <a:lnTo>
                      <a:pt x="107442" y="76682"/>
                    </a:lnTo>
                    <a:lnTo>
                      <a:pt x="111264" y="80505"/>
                    </a:lnTo>
                    <a:lnTo>
                      <a:pt x="152107" y="80505"/>
                    </a:lnTo>
                    <a:lnTo>
                      <a:pt x="156819" y="80505"/>
                    </a:lnTo>
                    <a:lnTo>
                      <a:pt x="160642" y="76682"/>
                    </a:lnTo>
                    <a:lnTo>
                      <a:pt x="160642" y="67271"/>
                    </a:lnTo>
                    <a:close/>
                  </a:path>
                  <a:path w="330200" h="149225">
                    <a:moveTo>
                      <a:pt x="227787" y="135966"/>
                    </a:moveTo>
                    <a:lnTo>
                      <a:pt x="223964" y="132143"/>
                    </a:lnTo>
                    <a:lnTo>
                      <a:pt x="164731" y="132143"/>
                    </a:lnTo>
                    <a:lnTo>
                      <a:pt x="160921" y="135966"/>
                    </a:lnTo>
                    <a:lnTo>
                      <a:pt x="160921" y="145376"/>
                    </a:lnTo>
                    <a:lnTo>
                      <a:pt x="164731" y="149199"/>
                    </a:lnTo>
                    <a:lnTo>
                      <a:pt x="219252" y="149199"/>
                    </a:lnTo>
                    <a:lnTo>
                      <a:pt x="223964" y="149199"/>
                    </a:lnTo>
                    <a:lnTo>
                      <a:pt x="227787" y="145376"/>
                    </a:lnTo>
                    <a:lnTo>
                      <a:pt x="227787" y="135966"/>
                    </a:lnTo>
                    <a:close/>
                  </a:path>
                  <a:path w="330200" h="149225">
                    <a:moveTo>
                      <a:pt x="330073" y="67271"/>
                    </a:moveTo>
                    <a:lnTo>
                      <a:pt x="326250" y="63449"/>
                    </a:lnTo>
                    <a:lnTo>
                      <a:pt x="175780" y="63449"/>
                    </a:lnTo>
                    <a:lnTo>
                      <a:pt x="171970" y="67271"/>
                    </a:lnTo>
                    <a:lnTo>
                      <a:pt x="171970" y="76682"/>
                    </a:lnTo>
                    <a:lnTo>
                      <a:pt x="175780" y="80505"/>
                    </a:lnTo>
                    <a:lnTo>
                      <a:pt x="321538" y="80505"/>
                    </a:lnTo>
                    <a:lnTo>
                      <a:pt x="326250" y="80505"/>
                    </a:lnTo>
                    <a:lnTo>
                      <a:pt x="330073" y="76682"/>
                    </a:lnTo>
                    <a:lnTo>
                      <a:pt x="330073" y="67271"/>
                    </a:lnTo>
                    <a:close/>
                  </a:path>
                  <a:path w="330200" h="149225">
                    <a:moveTo>
                      <a:pt x="330073" y="3822"/>
                    </a:moveTo>
                    <a:lnTo>
                      <a:pt x="326250" y="0"/>
                    </a:lnTo>
                    <a:lnTo>
                      <a:pt x="3822" y="0"/>
                    </a:lnTo>
                    <a:lnTo>
                      <a:pt x="0" y="3822"/>
                    </a:lnTo>
                    <a:lnTo>
                      <a:pt x="0" y="13233"/>
                    </a:lnTo>
                    <a:lnTo>
                      <a:pt x="3822" y="17056"/>
                    </a:lnTo>
                    <a:lnTo>
                      <a:pt x="321538" y="17056"/>
                    </a:lnTo>
                    <a:lnTo>
                      <a:pt x="326250" y="17056"/>
                    </a:lnTo>
                    <a:lnTo>
                      <a:pt x="330073" y="13233"/>
                    </a:lnTo>
                    <a:lnTo>
                      <a:pt x="330073" y="38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CC2A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object 87">
                <a:extLst>
                  <a:ext uri="{FF2B5EF4-FFF2-40B4-BE49-F238E27FC236}">
                    <a16:creationId xmlns:a16="http://schemas.microsoft.com/office/drawing/2014/main" id="{5CAA60C1-93BD-BD2F-B096-E787F2EC9180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618434" y="6975943"/>
                <a:ext cx="181330" cy="186689"/>
              </a:xfrm>
              <a:prstGeom prst="rect">
                <a:avLst/>
              </a:prstGeom>
            </p:spPr>
          </p:pic>
        </p:grpSp>
        <p:sp>
          <p:nvSpPr>
            <p:cNvPr id="51" name="object 88">
              <a:extLst>
                <a:ext uri="{FF2B5EF4-FFF2-40B4-BE49-F238E27FC236}">
                  <a16:creationId xmlns:a16="http://schemas.microsoft.com/office/drawing/2014/main" id="{09A82B56-B89A-B32B-C74E-941397A5C4F7}"/>
                </a:ext>
              </a:extLst>
            </p:cNvPr>
            <p:cNvSpPr txBox="1"/>
            <p:nvPr/>
          </p:nvSpPr>
          <p:spPr>
            <a:xfrm>
              <a:off x="2167385" y="6683865"/>
              <a:ext cx="5701883" cy="20080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50" b="1" i="0" u="none" strike="noStrike" kern="1200" cap="none" spc="-55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EU:</a:t>
              </a:r>
              <a:r>
                <a:rPr kumimoji="0" sz="1050" b="1" i="0" u="none" strike="noStrike" kern="1200" cap="none" spc="-1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050" b="0" i="0" u="none" strike="noStrike" kern="1200" cap="none" spc="-1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European</a:t>
              </a:r>
              <a:r>
                <a:rPr kumimoji="0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Union; </a:t>
              </a:r>
              <a:r>
                <a:rPr kumimoji="0" sz="1050" b="1" i="0" u="none" strike="noStrike" kern="1200" cap="none" spc="-65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HCP:</a:t>
              </a:r>
              <a:r>
                <a:rPr kumimoji="0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healthcare</a:t>
              </a:r>
              <a:r>
                <a:rPr kumimoji="0" sz="1050" b="0" i="0" u="none" strike="noStrike" kern="1200" cap="none" spc="-5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professional; </a:t>
              </a:r>
              <a:r>
                <a:rPr kumimoji="0" sz="1050" b="1" i="0" u="none" strike="noStrike" kern="1200" cap="none" spc="-8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UK:</a:t>
              </a:r>
              <a:r>
                <a:rPr kumimoji="0" sz="1050" b="1" i="0" u="none" strike="noStrike" kern="1200" cap="none" spc="-5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United </a:t>
              </a:r>
              <a:r>
                <a:rPr kumimoji="0" sz="1050" b="0" i="0" u="none" strike="noStrike" kern="1200" cap="none" spc="-10" normalizeH="0" baseline="0" noProof="0" dirty="0">
                  <a:ln>
                    <a:noFill/>
                  </a:ln>
                  <a:solidFill>
                    <a:srgbClr val="05457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Kingdom.</a:t>
              </a:r>
              <a:endPara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8CC2A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DF18C05-B46E-484F-517E-F39FBC1150B0}"/>
              </a:ext>
            </a:extLst>
          </p:cNvPr>
          <p:cNvSpPr txBox="1"/>
          <p:nvPr/>
        </p:nvSpPr>
        <p:spPr>
          <a:xfrm>
            <a:off x="5189465" y="2454411"/>
            <a:ext cx="1113893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marL="37465">
              <a:lnSpc>
                <a:spcPts val="4700"/>
              </a:lnSpc>
              <a:spcBef>
                <a:spcPts val="100"/>
              </a:spcBef>
              <a:buNone/>
              <a:defRPr b="1" kern="500" spc="20">
                <a:solidFill>
                  <a:srgbClr val="05457A"/>
                </a:solidFill>
                <a:latin typeface="Nunito Sans" panose="00000500000000000000" pitchFamily="2" charset="0"/>
                <a:cs typeface="Calibri"/>
              </a:defRPr>
            </a:lvl1pPr>
          </a:lstStyle>
          <a:p>
            <a:pPr marL="3746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500" cap="none" spc="20" normalizeH="0" baseline="0" noProof="0">
                <a:ln>
                  <a:noFill/>
                </a:ln>
                <a:solidFill>
                  <a:srgbClr val="05457A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Calibri"/>
              </a:rPr>
              <a:t>Scope Eyecare</a:t>
            </a:r>
          </a:p>
        </p:txBody>
      </p:sp>
    </p:spTree>
    <p:extLst>
      <p:ext uri="{BB962C8B-B14F-4D97-AF65-F5344CB8AC3E}">
        <p14:creationId xmlns:p14="http://schemas.microsoft.com/office/powerpoint/2010/main" val="28273750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032C-66EA-9705-CDA9-99B2C675C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1883321"/>
            <a:ext cx="10414000" cy="1364888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  <a:latin typeface="Nunito Sans" panose="00000500000000000000" pitchFamily="2" charset="0"/>
              </a:rPr>
              <a:t>Scope Products</a:t>
            </a:r>
            <a:br>
              <a:rPr lang="en-GB" u="sng" dirty="0">
                <a:solidFill>
                  <a:schemeClr val="bg1"/>
                </a:solidFill>
                <a:latin typeface="Nunito Sans" panose="00000500000000000000" pitchFamily="2" charset="0"/>
              </a:rPr>
            </a:br>
            <a:r>
              <a:rPr lang="en-GB" u="sng" dirty="0">
                <a:solidFill>
                  <a:schemeClr val="bg1"/>
                </a:solidFill>
                <a:latin typeface="Nunito Sans" panose="00000500000000000000" pitchFamily="2" charset="0"/>
              </a:rPr>
              <a:t> </a:t>
            </a:r>
            <a:br>
              <a:rPr lang="en-GB" dirty="0">
                <a:solidFill>
                  <a:schemeClr val="bg1"/>
                </a:solidFill>
                <a:latin typeface="Nunito Sa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Nunito Sans" panose="00000500000000000000" pitchFamily="2" charset="0"/>
              </a:rPr>
              <a:t>Non Medicine</a:t>
            </a:r>
          </a:p>
        </p:txBody>
      </p:sp>
    </p:spTree>
    <p:extLst>
      <p:ext uri="{BB962C8B-B14F-4D97-AF65-F5344CB8AC3E}">
        <p14:creationId xmlns:p14="http://schemas.microsoft.com/office/powerpoint/2010/main" val="20458143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5DAEE-8795-6EB4-DAE4-4165A308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0CB63-5D08-0741-FE6A-C9430329B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8C6F5-418F-E8C6-908B-48CC702A1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8" b="115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9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8328DD-6454-FA40-8A41-9E05B65B3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8" y="1032617"/>
            <a:ext cx="6273328" cy="155461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09DB69-0221-43E0-7B5B-F5A46409D32E}"/>
              </a:ext>
            </a:extLst>
          </p:cNvPr>
          <p:cNvSpPr txBox="1">
            <a:spLocks/>
          </p:cNvSpPr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109000"/>
              <a:buFontTx/>
              <a:buNone/>
              <a:tabLst/>
              <a:defRPr sz="2200" b="0" i="0" u="none" strike="noStrike" cap="none" spc="0" baseline="0">
                <a:solidFill>
                  <a:schemeClr val="bg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 sz="2200" b="0" i="0" u="none" strike="noStrike" cap="none" spc="0" baseline="0">
                <a:solidFill>
                  <a:srgbClr val="05457A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 sz="2200" b="0" i="0" u="none" strike="noStrike" cap="none" spc="0" baseline="0">
                <a:solidFill>
                  <a:srgbClr val="05457A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 sz="2200" b="0" i="0" u="none" strike="noStrike" cap="none" spc="0" baseline="0">
                <a:solidFill>
                  <a:srgbClr val="05457A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 sz="2200" b="0" i="0" u="none" strike="noStrike" cap="none" spc="0" baseline="0">
                <a:solidFill>
                  <a:srgbClr val="05457A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 sz="2200" b="0" i="0" u="none" strike="noStrike" cap="none" spc="0" baseline="0">
                <a:solidFill>
                  <a:srgbClr val="05457A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 sz="2200" b="0" i="0" u="none" strike="noStrike" cap="none" spc="0" baseline="0">
                <a:solidFill>
                  <a:srgbClr val="05457A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 sz="2200" b="0" i="0" u="none" strike="noStrike" cap="none" spc="0" baseline="0">
                <a:solidFill>
                  <a:srgbClr val="05457A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1275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 sz="2200" b="0" i="0" u="none" strike="noStrike" cap="none" spc="0" baseline="0">
                <a:solidFill>
                  <a:srgbClr val="05457A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109000"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05457A"/>
                </a:solidFill>
                <a:effectLst/>
                <a:uLnTx/>
                <a:uFillTx/>
                <a:latin typeface="Helvetica Neue"/>
                <a:sym typeface="Helvetica Neue"/>
              </a:rPr>
              <a:t>Healthcare Development Manager:</a:t>
            </a: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rgbClr val="0545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 Medium"/>
            </a:endParaRP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109000"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0545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 Medium"/>
              </a:rPr>
              <a:t>Nisha Badwal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109000"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0545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 Medium"/>
              </a:rPr>
              <a:t>E: nishabadwal@scopeeyecare.com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109000"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05457A"/>
                </a:solidFill>
                <a:effectLst/>
                <a:uLnTx/>
                <a:uFillTx/>
                <a:latin typeface="Arial" panose="020B0604020202020204"/>
                <a:sym typeface="Helvetica Neue Medium"/>
              </a:rPr>
              <a:t>T: 07930 469981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109000"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rgbClr val="05457A"/>
              </a:solidFill>
              <a:effectLst/>
              <a:uLnTx/>
              <a:uFillTx/>
              <a:latin typeface="Arial" panose="020B0604020202020204"/>
              <a:sym typeface="Helvetica Neue Medium"/>
            </a:endParaRP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109000"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05457A"/>
                </a:solidFill>
                <a:effectLst/>
                <a:uLnTx/>
                <a:uFillTx/>
                <a:latin typeface="Arial" panose="020B0604020202020204"/>
                <a:sym typeface="Helvetica Neue Medium"/>
              </a:rPr>
              <a:t>Thank You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109000"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5457A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8" name="Picture 7" descr="A person with stethoscope around her neck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6CC18B82-C02B-55DB-BB2F-3AF1C9B7A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006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7BB11B-5638-5AA3-26D6-BB5908E09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351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10" name="Picture 9" descr="Several containers of eye drops&#10;&#10;Description automatically generated with low confidence">
            <a:extLst>
              <a:ext uri="{FF2B5EF4-FFF2-40B4-BE49-F238E27FC236}">
                <a16:creationId xmlns:a16="http://schemas.microsoft.com/office/drawing/2014/main" id="{0D943866-2B4D-124B-0DF0-274E78D9C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72" b="2459"/>
          <a:stretch/>
        </p:blipFill>
        <p:spPr>
          <a:xfrm>
            <a:off x="7684008" y="4652900"/>
            <a:ext cx="4429695" cy="19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72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5_Black">
  <a:themeElements>
    <a:clrScheme name="Custom 1">
      <a:dk1>
        <a:srgbClr val="05457A"/>
      </a:dk1>
      <a:lt1>
        <a:srgbClr val="8CC2AD"/>
      </a:lt1>
      <a:dk2>
        <a:srgbClr val="05457A"/>
      </a:dk2>
      <a:lt2>
        <a:srgbClr val="8CC2AD"/>
      </a:lt2>
      <a:accent1>
        <a:srgbClr val="5164AD"/>
      </a:accent1>
      <a:accent2>
        <a:srgbClr val="5CAEE1"/>
      </a:accent2>
      <a:accent3>
        <a:srgbClr val="DF476A"/>
      </a:accent3>
      <a:accent4>
        <a:srgbClr val="ED7854"/>
      </a:accent4>
      <a:accent5>
        <a:srgbClr val="544087"/>
      </a:accent5>
      <a:accent6>
        <a:srgbClr val="80B66D"/>
      </a:accent6>
      <a:hlink>
        <a:srgbClr val="5CAEE1"/>
      </a:hlink>
      <a:folHlink>
        <a:srgbClr val="E3519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CC2AD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:ma14="http://schemas.microsoft.com/office/mac/drawingml/2011/main" xmlns:a14="http://schemas.microsoft.com/office/drawing/2010/main" xmlns:m="http://schemas.openxmlformats.org/officeDocument/2006/math" xmlns="" val="1"/>
          </a:ext>
        </a:extLst>
      </a:spPr>
      <a:bodyPr lIns="50800" tIns="50800" rIns="50800" bIns="50800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ster Template - SMT" id="{E304BE14-60F1-476A-B9A2-24ACD39A14E8}" vid="{ECFFFDFF-97A5-43C2-88B5-F4C762CFC43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Scope Theme">
      <a:dk1>
        <a:sysClr val="windowText" lastClr="000000"/>
      </a:dk1>
      <a:lt1>
        <a:sysClr val="window" lastClr="FFFFFF"/>
      </a:lt1>
      <a:dk2>
        <a:srgbClr val="5789C7"/>
      </a:dk2>
      <a:lt2>
        <a:srgbClr val="F5F5F5"/>
      </a:lt2>
      <a:accent1>
        <a:srgbClr val="5CAEE1"/>
      </a:accent1>
      <a:accent2>
        <a:srgbClr val="F3B46E"/>
      </a:accent2>
      <a:accent3>
        <a:srgbClr val="8CC3AD"/>
      </a:accent3>
      <a:accent4>
        <a:srgbClr val="BCD978"/>
      </a:accent4>
      <a:accent5>
        <a:srgbClr val="F38580"/>
      </a:accent5>
      <a:accent6>
        <a:srgbClr val="E3519C"/>
      </a:accent6>
      <a:hlink>
        <a:srgbClr val="5164AD"/>
      </a:hlink>
      <a:folHlink>
        <a:srgbClr val="A85BA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149</Words>
  <Application>Microsoft Office PowerPoint</Application>
  <PresentationFormat>Widescreen</PresentationFormat>
  <Paragraphs>19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Arial</vt:lpstr>
      <vt:lpstr>Avenir Next Medium</vt:lpstr>
      <vt:lpstr>Avenir Next Ultra Light</vt:lpstr>
      <vt:lpstr>Calibri</vt:lpstr>
      <vt:lpstr>Calibri Light</vt:lpstr>
      <vt:lpstr>Gill Sans MT</vt:lpstr>
      <vt:lpstr>Helvetica</vt:lpstr>
      <vt:lpstr>Helvetica Light</vt:lpstr>
      <vt:lpstr>Helvetica Neue</vt:lpstr>
      <vt:lpstr>Nunito Sans</vt:lpstr>
      <vt:lpstr>Open Sans Light</vt:lpstr>
      <vt:lpstr>5_Black</vt:lpstr>
      <vt:lpstr>Custom Design</vt:lpstr>
      <vt:lpstr>1_Office Theme</vt:lpstr>
      <vt:lpstr>1_Custom Design</vt:lpstr>
      <vt:lpstr> </vt:lpstr>
      <vt:lpstr>This meeting has been supported by  Scope Ophthalmics Ltd.</vt:lpstr>
      <vt:lpstr>PowerPoint Presentation</vt:lpstr>
      <vt:lpstr>Scope Products   Non Medicine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Promotional Presentations for meetings for External Speakers)</dc:title>
  <dc:creator>Edel Duffy</dc:creator>
  <cp:lastModifiedBy>Nisha Badwal</cp:lastModifiedBy>
  <cp:revision>17</cp:revision>
  <dcterms:created xsi:type="dcterms:W3CDTF">2022-12-14T22:15:45Z</dcterms:created>
  <dcterms:modified xsi:type="dcterms:W3CDTF">2023-06-16T09:22:02Z</dcterms:modified>
</cp:coreProperties>
</file>