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0.xml" ContentType="application/inkml+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0.xml" ContentType="application/inkml+xml"/>
  <Override PartName="/ppt/ink/ink1351.xml" ContentType="application/inkml+xml"/>
  <Override PartName="/ppt/ink/ink1352.xml" ContentType="application/inkml+xml"/>
  <Override PartName="/ppt/ink/ink1353.xml" ContentType="application/inkml+xml"/>
  <Override PartName="/ppt/ink/ink1354.xml" ContentType="application/inkml+xml"/>
  <Override PartName="/ppt/ink/ink1355.xml" ContentType="application/inkml+xml"/>
  <Override PartName="/ppt/ink/ink1356.xml" ContentType="application/inkml+xml"/>
  <Override PartName="/ppt/ink/ink1357.xml" ContentType="application/inkml+xml"/>
  <Override PartName="/ppt/ink/ink1358.xml" ContentType="application/inkml+xml"/>
  <Override PartName="/ppt/ink/ink1359.xml" ContentType="application/inkml+xml"/>
  <Override PartName="/ppt/ink/ink1360.xml" ContentType="application/inkml+xml"/>
  <Override PartName="/ppt/ink/ink1361.xml" ContentType="application/inkml+xml"/>
  <Override PartName="/ppt/ink/ink1362.xml" ContentType="application/inkml+xml"/>
  <Override PartName="/ppt/ink/ink1363.xml" ContentType="application/inkml+xml"/>
  <Override PartName="/ppt/ink/ink1364.xml" ContentType="application/inkml+xml"/>
  <Override PartName="/ppt/ink/ink1365.xml" ContentType="application/inkml+xml"/>
  <Override PartName="/ppt/ink/ink1366.xml" ContentType="application/inkml+xml"/>
  <Override PartName="/ppt/ink/ink1367.xml" ContentType="application/inkml+xml"/>
  <Override PartName="/ppt/ink/ink1368.xml" ContentType="application/inkml+xml"/>
  <Override PartName="/ppt/ink/ink1369.xml" ContentType="application/inkml+xml"/>
  <Override PartName="/ppt/ink/ink1370.xml" ContentType="application/inkml+xml"/>
  <Override PartName="/ppt/ink/ink1371.xml" ContentType="application/inkml+xml"/>
  <Override PartName="/ppt/ink/ink1372.xml" ContentType="application/inkml+xml"/>
  <Override PartName="/ppt/ink/ink1373.xml" ContentType="application/inkml+xml"/>
  <Override PartName="/ppt/ink/ink1374.xml" ContentType="application/inkml+xml"/>
  <Override PartName="/ppt/ink/ink1375.xml" ContentType="application/inkml+xml"/>
  <Override PartName="/ppt/ink/ink1376.xml" ContentType="application/inkml+xml"/>
  <Override PartName="/ppt/ink/ink1377.xml" ContentType="application/inkml+xml"/>
  <Override PartName="/ppt/ink/ink1378.xml" ContentType="application/inkml+xml"/>
  <Override PartName="/ppt/ink/ink1379.xml" ContentType="application/inkml+xml"/>
  <Override PartName="/ppt/ink/ink1380.xml" ContentType="application/inkml+xml"/>
  <Override PartName="/ppt/ink/ink1381.xml" ContentType="application/inkml+xml"/>
  <Override PartName="/ppt/ink/ink1382.xml" ContentType="application/inkml+xml"/>
  <Override PartName="/ppt/ink/ink1383.xml" ContentType="application/inkml+xml"/>
  <Override PartName="/ppt/ink/ink1384.xml" ContentType="application/inkml+xml"/>
  <Override PartName="/ppt/ink/ink1385.xml" ContentType="application/inkml+xml"/>
  <Override PartName="/ppt/ink/ink1386.xml" ContentType="application/inkml+xml"/>
  <Override PartName="/ppt/ink/ink1387.xml" ContentType="application/inkml+xml"/>
  <Override PartName="/ppt/ink/ink1388.xml" ContentType="application/inkml+xml"/>
  <Override PartName="/ppt/ink/ink1389.xml" ContentType="application/inkml+xml"/>
  <Override PartName="/ppt/ink/ink1390.xml" ContentType="application/inkml+xml"/>
  <Override PartName="/ppt/ink/ink1391.xml" ContentType="application/inkml+xml"/>
  <Override PartName="/ppt/ink/ink1392.xml" ContentType="application/inkml+xml"/>
  <Override PartName="/ppt/ink/ink1393.xml" ContentType="application/inkml+xml"/>
  <Override PartName="/ppt/ink/ink1394.xml" ContentType="application/inkml+xml"/>
  <Override PartName="/ppt/ink/ink1395.xml" ContentType="application/inkml+xml"/>
  <Override PartName="/ppt/ink/ink1396.xml" ContentType="application/inkml+xml"/>
  <Override PartName="/ppt/ink/ink1397.xml" ContentType="application/inkml+xml"/>
  <Override PartName="/ppt/ink/ink1398.xml" ContentType="application/inkml+xml"/>
  <Override PartName="/ppt/ink/ink1399.xml" ContentType="application/inkml+xml"/>
  <Override PartName="/ppt/ink/ink1400.xml" ContentType="application/inkml+xml"/>
  <Override PartName="/ppt/ink/ink1401.xml" ContentType="application/inkml+xml"/>
  <Override PartName="/ppt/ink/ink1402.xml" ContentType="application/inkml+xml"/>
  <Override PartName="/ppt/ink/ink1403.xml" ContentType="application/inkml+xml"/>
  <Override PartName="/ppt/ink/ink1404.xml" ContentType="application/inkml+xml"/>
  <Override PartName="/ppt/ink/ink1405.xml" ContentType="application/inkml+xml"/>
  <Override PartName="/ppt/ink/ink1406.xml" ContentType="application/inkml+xml"/>
  <Override PartName="/ppt/ink/ink1407.xml" ContentType="application/inkml+xml"/>
  <Override PartName="/ppt/ink/ink1408.xml" ContentType="application/inkml+xml"/>
  <Override PartName="/ppt/ink/ink1409.xml" ContentType="application/inkml+xml"/>
  <Override PartName="/ppt/ink/ink1410.xml" ContentType="application/inkml+xml"/>
  <Override PartName="/ppt/ink/ink1411.xml" ContentType="application/inkml+xml"/>
  <Override PartName="/ppt/ink/ink1412.xml" ContentType="application/inkml+xml"/>
  <Override PartName="/ppt/ink/ink1413.xml" ContentType="application/inkml+xml"/>
  <Override PartName="/ppt/ink/ink1414.xml" ContentType="application/inkml+xml"/>
  <Override PartName="/ppt/ink/ink1415.xml" ContentType="application/inkml+xml"/>
  <Override PartName="/ppt/ink/ink1416.xml" ContentType="application/inkml+xml"/>
  <Override PartName="/ppt/ink/ink1417.xml" ContentType="application/inkml+xml"/>
  <Override PartName="/ppt/ink/ink1418.xml" ContentType="application/inkml+xml"/>
  <Override PartName="/ppt/ink/ink1419.xml" ContentType="application/inkml+xml"/>
  <Override PartName="/ppt/ink/ink1420.xml" ContentType="application/inkml+xml"/>
  <Override PartName="/ppt/ink/ink1421.xml" ContentType="application/inkml+xml"/>
  <Override PartName="/ppt/ink/ink1422.xml" ContentType="application/inkml+xml"/>
  <Override PartName="/ppt/ink/ink1423.xml" ContentType="application/inkml+xml"/>
  <Override PartName="/ppt/ink/ink1424.xml" ContentType="application/inkml+xml"/>
  <Override PartName="/ppt/ink/ink1425.xml" ContentType="application/inkml+xml"/>
  <Override PartName="/ppt/ink/ink1426.xml" ContentType="application/inkml+xml"/>
  <Override PartName="/ppt/ink/ink1427.xml" ContentType="application/inkml+xml"/>
  <Override PartName="/ppt/ink/ink1428.xml" ContentType="application/inkml+xml"/>
  <Override PartName="/ppt/ink/ink1429.xml" ContentType="application/inkml+xml"/>
  <Override PartName="/ppt/ink/ink1430.xml" ContentType="application/inkml+xml"/>
  <Override PartName="/ppt/ink/ink1431.xml" ContentType="application/inkml+xml"/>
  <Override PartName="/ppt/ink/ink1432.xml" ContentType="application/inkml+xml"/>
  <Override PartName="/ppt/ink/ink1433.xml" ContentType="application/inkml+xml"/>
  <Override PartName="/ppt/ink/ink1434.xml" ContentType="application/inkml+xml"/>
  <Override PartName="/ppt/ink/ink1435.xml" ContentType="application/inkml+xml"/>
  <Override PartName="/ppt/ink/ink1436.xml" ContentType="application/inkml+xml"/>
  <Override PartName="/ppt/ink/ink1437.xml" ContentType="application/inkml+xml"/>
  <Override PartName="/ppt/ink/ink1438.xml" ContentType="application/inkml+xml"/>
  <Override PartName="/ppt/ink/ink1439.xml" ContentType="application/inkml+xml"/>
  <Override PartName="/ppt/ink/ink1440.xml" ContentType="application/inkml+xml"/>
  <Override PartName="/ppt/ink/ink1441.xml" ContentType="application/inkml+xml"/>
  <Override PartName="/ppt/ink/ink1442.xml" ContentType="application/inkml+xml"/>
  <Override PartName="/ppt/ink/ink1443.xml" ContentType="application/inkml+xml"/>
  <Override PartName="/ppt/ink/ink1444.xml" ContentType="application/inkml+xml"/>
  <Override PartName="/ppt/ink/ink1445.xml" ContentType="application/inkml+xml"/>
  <Override PartName="/ppt/ink/ink1446.xml" ContentType="application/inkml+xml"/>
  <Override PartName="/ppt/ink/ink1447.xml" ContentType="application/inkml+xml"/>
  <Override PartName="/ppt/ink/ink1448.xml" ContentType="application/inkml+xml"/>
  <Override PartName="/ppt/ink/ink1449.xml" ContentType="application/inkml+xml"/>
  <Override PartName="/ppt/ink/ink1450.xml" ContentType="application/inkml+xml"/>
  <Override PartName="/ppt/ink/ink1451.xml" ContentType="application/inkml+xml"/>
  <Override PartName="/ppt/ink/ink1452.xml" ContentType="application/inkml+xml"/>
  <Override PartName="/ppt/ink/ink1453.xml" ContentType="application/inkml+xml"/>
  <Override PartName="/ppt/ink/ink1454.xml" ContentType="application/inkml+xml"/>
  <Override PartName="/ppt/ink/ink1455.xml" ContentType="application/inkml+xml"/>
  <Override PartName="/ppt/ink/ink1456.xml" ContentType="application/inkml+xml"/>
  <Override PartName="/ppt/ink/ink1457.xml" ContentType="application/inkml+xml"/>
  <Override PartName="/ppt/ink/ink1458.xml" ContentType="application/inkml+xml"/>
  <Override PartName="/ppt/ink/ink1459.xml" ContentType="application/inkml+xml"/>
  <Override PartName="/ppt/ink/ink1460.xml" ContentType="application/inkml+xml"/>
  <Override PartName="/ppt/ink/ink1461.xml" ContentType="application/inkml+xml"/>
  <Override PartName="/ppt/ink/ink1462.xml" ContentType="application/inkml+xml"/>
  <Override PartName="/ppt/ink/ink1463.xml" ContentType="application/inkml+xml"/>
  <Override PartName="/ppt/ink/ink1464.xml" ContentType="application/inkml+xml"/>
  <Override PartName="/ppt/ink/ink1465.xml" ContentType="application/inkml+xml"/>
  <Override PartName="/ppt/ink/ink1466.xml" ContentType="application/inkml+xml"/>
  <Override PartName="/ppt/ink/ink1467.xml" ContentType="application/inkml+xml"/>
  <Override PartName="/ppt/ink/ink1468.xml" ContentType="application/inkml+xml"/>
  <Override PartName="/ppt/ink/ink1469.xml" ContentType="application/inkml+xml"/>
  <Override PartName="/ppt/ink/ink1470.xml" ContentType="application/inkml+xml"/>
  <Override PartName="/ppt/ink/ink1471.xml" ContentType="application/inkml+xml"/>
  <Override PartName="/ppt/ink/ink1472.xml" ContentType="application/inkml+xml"/>
  <Override PartName="/ppt/ink/ink1473.xml" ContentType="application/inkml+xml"/>
  <Override PartName="/ppt/ink/ink1474.xml" ContentType="application/inkml+xml"/>
  <Override PartName="/ppt/ink/ink1475.xml" ContentType="application/inkml+xml"/>
  <Override PartName="/ppt/ink/ink1476.xml" ContentType="application/inkml+xml"/>
  <Override PartName="/ppt/ink/ink1477.xml" ContentType="application/inkml+xml"/>
  <Override PartName="/ppt/ink/ink1478.xml" ContentType="application/inkml+xml"/>
  <Override PartName="/ppt/ink/ink1479.xml" ContentType="application/inkml+xml"/>
  <Override PartName="/ppt/ink/ink1480.xml" ContentType="application/inkml+xml"/>
  <Override PartName="/ppt/ink/ink1481.xml" ContentType="application/inkml+xml"/>
  <Override PartName="/ppt/ink/ink1482.xml" ContentType="application/inkml+xml"/>
  <Override PartName="/ppt/ink/ink1483.xml" ContentType="application/inkml+xml"/>
  <Override PartName="/ppt/ink/ink1484.xml" ContentType="application/inkml+xml"/>
  <Override PartName="/ppt/ink/ink1485.xml" ContentType="application/inkml+xml"/>
  <Override PartName="/ppt/ink/ink1486.xml" ContentType="application/inkml+xml"/>
  <Override PartName="/ppt/ink/ink1487.xml" ContentType="application/inkml+xml"/>
  <Override PartName="/ppt/ink/ink1488.xml" ContentType="application/inkml+xml"/>
  <Override PartName="/ppt/ink/ink1489.xml" ContentType="application/inkml+xml"/>
  <Override PartName="/ppt/ink/ink1490.xml" ContentType="application/inkml+xml"/>
  <Override PartName="/ppt/ink/ink1491.xml" ContentType="application/inkml+xml"/>
  <Override PartName="/ppt/ink/ink1492.xml" ContentType="application/inkml+xml"/>
  <Override PartName="/ppt/ink/ink1493.xml" ContentType="application/inkml+xml"/>
  <Override PartName="/ppt/ink/ink1494.xml" ContentType="application/inkml+xml"/>
  <Override PartName="/ppt/ink/ink1495.xml" ContentType="application/inkml+xml"/>
  <Override PartName="/ppt/ink/ink1496.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41"/>
  </p:notesMasterIdLst>
  <p:sldIdLst>
    <p:sldId id="2147376665" r:id="rId6"/>
    <p:sldId id="2147471084" r:id="rId7"/>
    <p:sldId id="2147470674" r:id="rId8"/>
    <p:sldId id="2147470672" r:id="rId9"/>
    <p:sldId id="2147470677" r:id="rId10"/>
    <p:sldId id="2147470678" r:id="rId11"/>
    <p:sldId id="271" r:id="rId12"/>
    <p:sldId id="2147470669" r:id="rId13"/>
    <p:sldId id="2147470680" r:id="rId14"/>
    <p:sldId id="266" r:id="rId15"/>
    <p:sldId id="258" r:id="rId16"/>
    <p:sldId id="2147470698" r:id="rId17"/>
    <p:sldId id="2147470688" r:id="rId18"/>
    <p:sldId id="2147470689" r:id="rId19"/>
    <p:sldId id="2147470691" r:id="rId20"/>
    <p:sldId id="2147470712" r:id="rId21"/>
    <p:sldId id="2147470713" r:id="rId22"/>
    <p:sldId id="2147470714" r:id="rId23"/>
    <p:sldId id="2147470715" r:id="rId24"/>
    <p:sldId id="2147470716" r:id="rId25"/>
    <p:sldId id="259" r:id="rId26"/>
    <p:sldId id="2147470702" r:id="rId27"/>
    <p:sldId id="2147470686" r:id="rId28"/>
    <p:sldId id="2147470704" r:id="rId29"/>
    <p:sldId id="2147470699" r:id="rId30"/>
    <p:sldId id="2147470700" r:id="rId31"/>
    <p:sldId id="2147470701" r:id="rId32"/>
    <p:sldId id="2147470703" r:id="rId33"/>
    <p:sldId id="2147470711" r:id="rId34"/>
    <p:sldId id="2147471087" r:id="rId35"/>
    <p:sldId id="2147471088" r:id="rId36"/>
    <p:sldId id="2147471089" r:id="rId37"/>
    <p:sldId id="2147471085" r:id="rId38"/>
    <p:sldId id="2147471023" r:id="rId39"/>
    <p:sldId id="214747108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9EA"/>
    <a:srgbClr val="10C2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49"/>
    <p:restoredTop sz="96327"/>
  </p:normalViewPr>
  <p:slideViewPr>
    <p:cSldViewPr snapToGrid="0" snapToObjects="1">
      <p:cViewPr varScale="1">
        <p:scale>
          <a:sx n="61" d="100"/>
          <a:sy n="61" d="100"/>
        </p:scale>
        <p:origin x="107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FBA00B-7CD8-C64D-BDD3-C02ECF749233}"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en-GB"/>
        </a:p>
      </dgm:t>
    </dgm:pt>
    <dgm:pt modelId="{8A013641-5BB4-DC4C-AD58-649B33E87830}">
      <dgm:prSet phldrT="[Text]"/>
      <dgm:spPr>
        <a:solidFill>
          <a:schemeClr val="accent1">
            <a:lumMod val="75000"/>
          </a:schemeClr>
        </a:solidFill>
      </dgm:spPr>
      <dgm:t>
        <a:bodyPr/>
        <a:lstStyle/>
        <a:p>
          <a:r>
            <a:rPr lang="en-GB"/>
            <a:t>COVID</a:t>
          </a:r>
          <a:endParaRPr lang="en-GB" dirty="0"/>
        </a:p>
      </dgm:t>
    </dgm:pt>
    <dgm:pt modelId="{0A6BB4BA-14D7-2340-8130-5D0456A1208E}" type="parTrans" cxnId="{4E341D45-57C6-D445-918C-13E0EC329EF0}">
      <dgm:prSet/>
      <dgm:spPr/>
      <dgm:t>
        <a:bodyPr/>
        <a:lstStyle/>
        <a:p>
          <a:endParaRPr lang="en-GB"/>
        </a:p>
      </dgm:t>
    </dgm:pt>
    <dgm:pt modelId="{D328449E-6967-884E-BE9E-D09BE45A1905}" type="sibTrans" cxnId="{4E341D45-57C6-D445-918C-13E0EC329EF0}">
      <dgm:prSet/>
      <dgm:spPr/>
      <dgm:t>
        <a:bodyPr/>
        <a:lstStyle/>
        <a:p>
          <a:endParaRPr lang="en-GB"/>
        </a:p>
      </dgm:t>
    </dgm:pt>
    <dgm:pt modelId="{AC2A7AF1-88CB-8640-8CFA-E848E6BA9EA2}">
      <dgm:prSet phldrT="[Text]"/>
      <dgm:spPr/>
      <dgm:t>
        <a:bodyPr/>
        <a:lstStyle/>
        <a:p>
          <a:r>
            <a:rPr lang="en-GB" dirty="0"/>
            <a:t> </a:t>
          </a:r>
        </a:p>
      </dgm:t>
    </dgm:pt>
    <dgm:pt modelId="{B7A6D743-71E8-1F42-BF08-2A12F665470D}" type="parTrans" cxnId="{CB38AA14-F0E7-4347-86F9-196FEE332069}">
      <dgm:prSet/>
      <dgm:spPr/>
      <dgm:t>
        <a:bodyPr/>
        <a:lstStyle/>
        <a:p>
          <a:endParaRPr lang="en-GB"/>
        </a:p>
      </dgm:t>
    </dgm:pt>
    <dgm:pt modelId="{61B32A70-644B-D64E-9328-67D1BA5B5155}" type="sibTrans" cxnId="{CB38AA14-F0E7-4347-86F9-196FEE332069}">
      <dgm:prSet/>
      <dgm:spPr/>
      <dgm:t>
        <a:bodyPr/>
        <a:lstStyle/>
        <a:p>
          <a:endParaRPr lang="en-GB"/>
        </a:p>
      </dgm:t>
    </dgm:pt>
    <dgm:pt modelId="{D88A1DD6-F950-AF45-A6A1-3ADE08F56A91}">
      <dgm:prSet phldrT="[Text]"/>
      <dgm:spPr>
        <a:solidFill>
          <a:schemeClr val="accent1">
            <a:hueOff val="0"/>
            <a:satOff val="0"/>
            <a:lumOff val="0"/>
            <a:alpha val="47182"/>
          </a:schemeClr>
        </a:solidFill>
      </dgm:spPr>
      <dgm:t>
        <a:bodyPr/>
        <a:lstStyle/>
        <a:p>
          <a:r>
            <a:rPr lang="en-GB" dirty="0"/>
            <a:t> </a:t>
          </a:r>
        </a:p>
      </dgm:t>
    </dgm:pt>
    <dgm:pt modelId="{807EB9BD-019C-3F4F-9A43-419183B4294B}" type="parTrans" cxnId="{CE105060-F66E-884B-AD06-4EF5248EB8B9}">
      <dgm:prSet/>
      <dgm:spPr/>
      <dgm:t>
        <a:bodyPr/>
        <a:lstStyle/>
        <a:p>
          <a:endParaRPr lang="en-GB"/>
        </a:p>
      </dgm:t>
    </dgm:pt>
    <dgm:pt modelId="{73DB8A8A-B5EC-C64E-91AA-B66BCF2D961D}" type="sibTrans" cxnId="{CE105060-F66E-884B-AD06-4EF5248EB8B9}">
      <dgm:prSet/>
      <dgm:spPr/>
      <dgm:t>
        <a:bodyPr/>
        <a:lstStyle/>
        <a:p>
          <a:endParaRPr lang="en-GB"/>
        </a:p>
      </dgm:t>
    </dgm:pt>
    <dgm:pt modelId="{E568842B-FC19-9647-AD44-F56897AD6B23}">
      <dgm:prSet phldrT="[Text]"/>
      <dgm:spPr/>
      <dgm:t>
        <a:bodyPr/>
        <a:lstStyle/>
        <a:p>
          <a:r>
            <a:rPr lang="en-GB" dirty="0"/>
            <a:t> </a:t>
          </a:r>
        </a:p>
      </dgm:t>
    </dgm:pt>
    <dgm:pt modelId="{D9372829-93E2-644D-A647-8EE378792107}" type="parTrans" cxnId="{DFB4759B-A911-CA43-A966-81AA89EA305E}">
      <dgm:prSet/>
      <dgm:spPr/>
      <dgm:t>
        <a:bodyPr/>
        <a:lstStyle/>
        <a:p>
          <a:endParaRPr lang="en-GB"/>
        </a:p>
      </dgm:t>
    </dgm:pt>
    <dgm:pt modelId="{0F4189D1-4C03-0241-92D4-5576C721C95E}" type="sibTrans" cxnId="{DFB4759B-A911-CA43-A966-81AA89EA305E}">
      <dgm:prSet/>
      <dgm:spPr/>
      <dgm:t>
        <a:bodyPr/>
        <a:lstStyle/>
        <a:p>
          <a:endParaRPr lang="en-GB"/>
        </a:p>
      </dgm:t>
    </dgm:pt>
    <dgm:pt modelId="{4B76077E-C386-974B-9B45-AF42A5F96714}">
      <dgm:prSet phldrT="[Text]"/>
      <dgm:spPr/>
      <dgm:t>
        <a:bodyPr/>
        <a:lstStyle/>
        <a:p>
          <a:endParaRPr lang="en-GB" dirty="0"/>
        </a:p>
      </dgm:t>
    </dgm:pt>
    <dgm:pt modelId="{3C17D20B-0C64-494B-A03A-DBE999E853B8}" type="parTrans" cxnId="{A8169422-2D2F-1C47-BFE6-E573F5E24FB2}">
      <dgm:prSet/>
      <dgm:spPr/>
      <dgm:t>
        <a:bodyPr/>
        <a:lstStyle/>
        <a:p>
          <a:endParaRPr lang="en-GB"/>
        </a:p>
      </dgm:t>
    </dgm:pt>
    <dgm:pt modelId="{73F6758D-4624-D24C-8A88-47E1737CBB8C}" type="sibTrans" cxnId="{A8169422-2D2F-1C47-BFE6-E573F5E24FB2}">
      <dgm:prSet/>
      <dgm:spPr/>
      <dgm:t>
        <a:bodyPr/>
        <a:lstStyle/>
        <a:p>
          <a:endParaRPr lang="en-GB"/>
        </a:p>
      </dgm:t>
    </dgm:pt>
    <dgm:pt modelId="{2922F200-1D1A-2F40-ADDB-58C9409312BF}" type="pres">
      <dgm:prSet presAssocID="{C7FBA00B-7CD8-C64D-BDD3-C02ECF749233}" presName="Name0" presStyleCnt="0">
        <dgm:presLayoutVars>
          <dgm:chMax val="1"/>
          <dgm:dir/>
          <dgm:animLvl val="ctr"/>
          <dgm:resizeHandles val="exact"/>
        </dgm:presLayoutVars>
      </dgm:prSet>
      <dgm:spPr/>
    </dgm:pt>
    <dgm:pt modelId="{4F41E47B-B253-F24B-884A-086C5E70A4C4}" type="pres">
      <dgm:prSet presAssocID="{8A013641-5BB4-DC4C-AD58-649B33E87830}" presName="centerShape" presStyleLbl="node0" presStyleIdx="0" presStyleCnt="1"/>
      <dgm:spPr/>
    </dgm:pt>
    <dgm:pt modelId="{A3A45461-CBE6-0C43-A6E9-AB285B9C0154}" type="pres">
      <dgm:prSet presAssocID="{B7A6D743-71E8-1F42-BF08-2A12F665470D}" presName="parTrans" presStyleLbl="sibTrans2D1" presStyleIdx="0" presStyleCnt="3"/>
      <dgm:spPr/>
    </dgm:pt>
    <dgm:pt modelId="{3C45E57B-1A56-CE4E-B31D-99A44C4843AA}" type="pres">
      <dgm:prSet presAssocID="{B7A6D743-71E8-1F42-BF08-2A12F665470D}" presName="connectorText" presStyleLbl="sibTrans2D1" presStyleIdx="0" presStyleCnt="3"/>
      <dgm:spPr/>
    </dgm:pt>
    <dgm:pt modelId="{6A00058F-5C97-E14C-81D6-6ED8CBDC56FE}" type="pres">
      <dgm:prSet presAssocID="{AC2A7AF1-88CB-8640-8CFA-E848E6BA9EA2}" presName="node" presStyleLbl="node1" presStyleIdx="0" presStyleCnt="3">
        <dgm:presLayoutVars>
          <dgm:bulletEnabled val="1"/>
        </dgm:presLayoutVars>
      </dgm:prSet>
      <dgm:spPr/>
    </dgm:pt>
    <dgm:pt modelId="{CA08E99B-1D30-3949-88E3-394F62F1F190}" type="pres">
      <dgm:prSet presAssocID="{807EB9BD-019C-3F4F-9A43-419183B4294B}" presName="parTrans" presStyleLbl="sibTrans2D1" presStyleIdx="1" presStyleCnt="3"/>
      <dgm:spPr/>
    </dgm:pt>
    <dgm:pt modelId="{038BDB82-C9E2-A344-A14E-9488612AE342}" type="pres">
      <dgm:prSet presAssocID="{807EB9BD-019C-3F4F-9A43-419183B4294B}" presName="connectorText" presStyleLbl="sibTrans2D1" presStyleIdx="1" presStyleCnt="3"/>
      <dgm:spPr/>
    </dgm:pt>
    <dgm:pt modelId="{710FA2E2-7A57-F64A-AFF9-99736E5A57FB}" type="pres">
      <dgm:prSet presAssocID="{D88A1DD6-F950-AF45-A6A1-3ADE08F56A91}" presName="node" presStyleLbl="node1" presStyleIdx="1" presStyleCnt="3">
        <dgm:presLayoutVars>
          <dgm:bulletEnabled val="1"/>
        </dgm:presLayoutVars>
      </dgm:prSet>
      <dgm:spPr/>
    </dgm:pt>
    <dgm:pt modelId="{2C9DC6E7-6BF3-5246-8E29-AF96318667BA}" type="pres">
      <dgm:prSet presAssocID="{D9372829-93E2-644D-A647-8EE378792107}" presName="parTrans" presStyleLbl="sibTrans2D1" presStyleIdx="2" presStyleCnt="3"/>
      <dgm:spPr/>
    </dgm:pt>
    <dgm:pt modelId="{58ACAC9F-AD0A-F84A-B4F7-C1981A00768B}" type="pres">
      <dgm:prSet presAssocID="{D9372829-93E2-644D-A647-8EE378792107}" presName="connectorText" presStyleLbl="sibTrans2D1" presStyleIdx="2" presStyleCnt="3"/>
      <dgm:spPr/>
    </dgm:pt>
    <dgm:pt modelId="{726633E5-B97A-7F43-BDB2-E92EF48BAA4E}" type="pres">
      <dgm:prSet presAssocID="{E568842B-FC19-9647-AD44-F56897AD6B23}" presName="node" presStyleLbl="node1" presStyleIdx="2" presStyleCnt="3">
        <dgm:presLayoutVars>
          <dgm:bulletEnabled val="1"/>
        </dgm:presLayoutVars>
      </dgm:prSet>
      <dgm:spPr/>
    </dgm:pt>
  </dgm:ptLst>
  <dgm:cxnLst>
    <dgm:cxn modelId="{94E02F07-13C6-C14E-9EA0-9975F355BD4B}" type="presOf" srcId="{807EB9BD-019C-3F4F-9A43-419183B4294B}" destId="{038BDB82-C9E2-A344-A14E-9488612AE342}" srcOrd="1" destOrd="0" presId="urn:microsoft.com/office/officeart/2005/8/layout/radial5"/>
    <dgm:cxn modelId="{CB38AA14-F0E7-4347-86F9-196FEE332069}" srcId="{8A013641-5BB4-DC4C-AD58-649B33E87830}" destId="{AC2A7AF1-88CB-8640-8CFA-E848E6BA9EA2}" srcOrd="0" destOrd="0" parTransId="{B7A6D743-71E8-1F42-BF08-2A12F665470D}" sibTransId="{61B32A70-644B-D64E-9328-67D1BA5B5155}"/>
    <dgm:cxn modelId="{A8169422-2D2F-1C47-BFE6-E573F5E24FB2}" srcId="{C7FBA00B-7CD8-C64D-BDD3-C02ECF749233}" destId="{4B76077E-C386-974B-9B45-AF42A5F96714}" srcOrd="1" destOrd="0" parTransId="{3C17D20B-0C64-494B-A03A-DBE999E853B8}" sibTransId="{73F6758D-4624-D24C-8A88-47E1737CBB8C}"/>
    <dgm:cxn modelId="{BD45592C-3DEF-854B-B7F2-9C86CA054EB0}" type="presOf" srcId="{D9372829-93E2-644D-A647-8EE378792107}" destId="{2C9DC6E7-6BF3-5246-8E29-AF96318667BA}" srcOrd="0" destOrd="0" presId="urn:microsoft.com/office/officeart/2005/8/layout/radial5"/>
    <dgm:cxn modelId="{4E37D83D-7E93-C644-A1A4-53ED052C817C}" type="presOf" srcId="{B7A6D743-71E8-1F42-BF08-2A12F665470D}" destId="{3C45E57B-1A56-CE4E-B31D-99A44C4843AA}" srcOrd="1" destOrd="0" presId="urn:microsoft.com/office/officeart/2005/8/layout/radial5"/>
    <dgm:cxn modelId="{CE105060-F66E-884B-AD06-4EF5248EB8B9}" srcId="{8A013641-5BB4-DC4C-AD58-649B33E87830}" destId="{D88A1DD6-F950-AF45-A6A1-3ADE08F56A91}" srcOrd="1" destOrd="0" parTransId="{807EB9BD-019C-3F4F-9A43-419183B4294B}" sibTransId="{73DB8A8A-B5EC-C64E-91AA-B66BCF2D961D}"/>
    <dgm:cxn modelId="{4E341D45-57C6-D445-918C-13E0EC329EF0}" srcId="{C7FBA00B-7CD8-C64D-BDD3-C02ECF749233}" destId="{8A013641-5BB4-DC4C-AD58-649B33E87830}" srcOrd="0" destOrd="0" parTransId="{0A6BB4BA-14D7-2340-8130-5D0456A1208E}" sibTransId="{D328449E-6967-884E-BE9E-D09BE45A1905}"/>
    <dgm:cxn modelId="{4E65566E-9899-2446-8656-F14EF7DF1994}" type="presOf" srcId="{8A013641-5BB4-DC4C-AD58-649B33E87830}" destId="{4F41E47B-B253-F24B-884A-086C5E70A4C4}" srcOrd="0" destOrd="0" presId="urn:microsoft.com/office/officeart/2005/8/layout/radial5"/>
    <dgm:cxn modelId="{509A3183-577F-714B-A451-7267B7ED47AD}" type="presOf" srcId="{807EB9BD-019C-3F4F-9A43-419183B4294B}" destId="{CA08E99B-1D30-3949-88E3-394F62F1F190}" srcOrd="0" destOrd="0" presId="urn:microsoft.com/office/officeart/2005/8/layout/radial5"/>
    <dgm:cxn modelId="{DFB4759B-A911-CA43-A966-81AA89EA305E}" srcId="{8A013641-5BB4-DC4C-AD58-649B33E87830}" destId="{E568842B-FC19-9647-AD44-F56897AD6B23}" srcOrd="2" destOrd="0" parTransId="{D9372829-93E2-644D-A647-8EE378792107}" sibTransId="{0F4189D1-4C03-0241-92D4-5576C721C95E}"/>
    <dgm:cxn modelId="{9EE83FAA-8F26-B748-9626-C335C02BF0E6}" type="presOf" srcId="{D9372829-93E2-644D-A647-8EE378792107}" destId="{58ACAC9F-AD0A-F84A-B4F7-C1981A00768B}" srcOrd="1" destOrd="0" presId="urn:microsoft.com/office/officeart/2005/8/layout/radial5"/>
    <dgm:cxn modelId="{9C9B5CC4-B66A-EC47-A4B9-543534D92CE5}" type="presOf" srcId="{AC2A7AF1-88CB-8640-8CFA-E848E6BA9EA2}" destId="{6A00058F-5C97-E14C-81D6-6ED8CBDC56FE}" srcOrd="0" destOrd="0" presId="urn:microsoft.com/office/officeart/2005/8/layout/radial5"/>
    <dgm:cxn modelId="{269A6FCA-8415-5042-A606-9F4217B35020}" type="presOf" srcId="{E568842B-FC19-9647-AD44-F56897AD6B23}" destId="{726633E5-B97A-7F43-BDB2-E92EF48BAA4E}" srcOrd="0" destOrd="0" presId="urn:microsoft.com/office/officeart/2005/8/layout/radial5"/>
    <dgm:cxn modelId="{77A35BD6-200F-FD44-A06B-3A566A5D46B7}" type="presOf" srcId="{D88A1DD6-F950-AF45-A6A1-3ADE08F56A91}" destId="{710FA2E2-7A57-F64A-AFF9-99736E5A57FB}" srcOrd="0" destOrd="0" presId="urn:microsoft.com/office/officeart/2005/8/layout/radial5"/>
    <dgm:cxn modelId="{C280DED9-259C-F845-8FF9-80873381ABDE}" type="presOf" srcId="{C7FBA00B-7CD8-C64D-BDD3-C02ECF749233}" destId="{2922F200-1D1A-2F40-ADDB-58C9409312BF}" srcOrd="0" destOrd="0" presId="urn:microsoft.com/office/officeart/2005/8/layout/radial5"/>
    <dgm:cxn modelId="{1911D2FB-D617-8F46-A24F-BC472426E9C2}" type="presOf" srcId="{B7A6D743-71E8-1F42-BF08-2A12F665470D}" destId="{A3A45461-CBE6-0C43-A6E9-AB285B9C0154}" srcOrd="0" destOrd="0" presId="urn:microsoft.com/office/officeart/2005/8/layout/radial5"/>
    <dgm:cxn modelId="{1CA7C01E-4505-8B43-9015-61DFFF9C6169}" type="presParOf" srcId="{2922F200-1D1A-2F40-ADDB-58C9409312BF}" destId="{4F41E47B-B253-F24B-884A-086C5E70A4C4}" srcOrd="0" destOrd="0" presId="urn:microsoft.com/office/officeart/2005/8/layout/radial5"/>
    <dgm:cxn modelId="{5A4CAEB4-246F-1F45-BE84-A0DE636068CC}" type="presParOf" srcId="{2922F200-1D1A-2F40-ADDB-58C9409312BF}" destId="{A3A45461-CBE6-0C43-A6E9-AB285B9C0154}" srcOrd="1" destOrd="0" presId="urn:microsoft.com/office/officeart/2005/8/layout/radial5"/>
    <dgm:cxn modelId="{DB82B193-FF16-2849-87ED-D6C94146875B}" type="presParOf" srcId="{A3A45461-CBE6-0C43-A6E9-AB285B9C0154}" destId="{3C45E57B-1A56-CE4E-B31D-99A44C4843AA}" srcOrd="0" destOrd="0" presId="urn:microsoft.com/office/officeart/2005/8/layout/radial5"/>
    <dgm:cxn modelId="{2AA5CE0A-BC42-4749-AD49-D5FA674A2996}" type="presParOf" srcId="{2922F200-1D1A-2F40-ADDB-58C9409312BF}" destId="{6A00058F-5C97-E14C-81D6-6ED8CBDC56FE}" srcOrd="2" destOrd="0" presId="urn:microsoft.com/office/officeart/2005/8/layout/radial5"/>
    <dgm:cxn modelId="{77E61DC5-91E1-F443-8FC6-93563C9F412D}" type="presParOf" srcId="{2922F200-1D1A-2F40-ADDB-58C9409312BF}" destId="{CA08E99B-1D30-3949-88E3-394F62F1F190}" srcOrd="3" destOrd="0" presId="urn:microsoft.com/office/officeart/2005/8/layout/radial5"/>
    <dgm:cxn modelId="{46B3BF68-B5BA-0145-83F7-EF50E3F034E0}" type="presParOf" srcId="{CA08E99B-1D30-3949-88E3-394F62F1F190}" destId="{038BDB82-C9E2-A344-A14E-9488612AE342}" srcOrd="0" destOrd="0" presId="urn:microsoft.com/office/officeart/2005/8/layout/radial5"/>
    <dgm:cxn modelId="{371FC258-9F3E-1040-926B-35C85C1CABEE}" type="presParOf" srcId="{2922F200-1D1A-2F40-ADDB-58C9409312BF}" destId="{710FA2E2-7A57-F64A-AFF9-99736E5A57FB}" srcOrd="4" destOrd="0" presId="urn:microsoft.com/office/officeart/2005/8/layout/radial5"/>
    <dgm:cxn modelId="{0E2DC24B-4C5A-D349-BD2E-2410B13ED36B}" type="presParOf" srcId="{2922F200-1D1A-2F40-ADDB-58C9409312BF}" destId="{2C9DC6E7-6BF3-5246-8E29-AF96318667BA}" srcOrd="5" destOrd="0" presId="urn:microsoft.com/office/officeart/2005/8/layout/radial5"/>
    <dgm:cxn modelId="{78130605-9EE0-1E4F-BA86-4E9197F021D7}" type="presParOf" srcId="{2C9DC6E7-6BF3-5246-8E29-AF96318667BA}" destId="{58ACAC9F-AD0A-F84A-B4F7-C1981A00768B}" srcOrd="0" destOrd="0" presId="urn:microsoft.com/office/officeart/2005/8/layout/radial5"/>
    <dgm:cxn modelId="{C2F68698-7A94-3B4D-B572-C4DB9508AB1A}" type="presParOf" srcId="{2922F200-1D1A-2F40-ADDB-58C9409312BF}" destId="{726633E5-B97A-7F43-BDB2-E92EF48BAA4E}" srcOrd="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A1B0DA-05EB-834A-B4C5-15E444E44E59}"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en-GB"/>
        </a:p>
      </dgm:t>
    </dgm:pt>
    <dgm:pt modelId="{3B123F9B-B18B-6448-B438-B2D2AE2DC09C}">
      <dgm:prSet phldrT="[Text]"/>
      <dgm:spPr>
        <a:solidFill>
          <a:srgbClr val="C00000"/>
        </a:solidFill>
      </dgm:spPr>
      <dgm:t>
        <a:bodyPr/>
        <a:lstStyle/>
        <a:p>
          <a:r>
            <a:rPr lang="en-GB" dirty="0"/>
            <a:t>Measles</a:t>
          </a:r>
        </a:p>
      </dgm:t>
    </dgm:pt>
    <dgm:pt modelId="{AE5F3BC3-E5B1-2545-8BC0-D8B8BBF8C3EE}" type="parTrans" cxnId="{C99F5719-56FB-524A-92D0-B63BF821F7D4}">
      <dgm:prSet/>
      <dgm:spPr/>
      <dgm:t>
        <a:bodyPr/>
        <a:lstStyle/>
        <a:p>
          <a:endParaRPr lang="en-GB"/>
        </a:p>
      </dgm:t>
    </dgm:pt>
    <dgm:pt modelId="{BE2ECCA3-A7D5-7645-B89A-4A648F966715}" type="sibTrans" cxnId="{C99F5719-56FB-524A-92D0-B63BF821F7D4}">
      <dgm:prSet/>
      <dgm:spPr/>
      <dgm:t>
        <a:bodyPr/>
        <a:lstStyle/>
        <a:p>
          <a:endParaRPr lang="en-GB"/>
        </a:p>
      </dgm:t>
    </dgm:pt>
    <dgm:pt modelId="{B3131CC3-649C-7F4F-A6A7-7A21CCBCE26A}">
      <dgm:prSet phldrT="[Text]"/>
      <dgm:spPr>
        <a:solidFill>
          <a:srgbClr val="FF0000"/>
        </a:solidFill>
      </dgm:spPr>
      <dgm:t>
        <a:bodyPr/>
        <a:lstStyle/>
        <a:p>
          <a:r>
            <a:rPr lang="en-GB" dirty="0"/>
            <a:t> </a:t>
          </a:r>
        </a:p>
      </dgm:t>
    </dgm:pt>
    <dgm:pt modelId="{A0298864-845A-784D-84B6-25FAD7E2A105}" type="parTrans" cxnId="{6394FC90-7911-634A-B8AB-47E6A7E4AFEA}">
      <dgm:prSet/>
      <dgm:spPr/>
      <dgm:t>
        <a:bodyPr/>
        <a:lstStyle/>
        <a:p>
          <a:endParaRPr lang="en-GB"/>
        </a:p>
      </dgm:t>
    </dgm:pt>
    <dgm:pt modelId="{DADE1308-6678-F34C-BA17-99A374B7ED12}" type="sibTrans" cxnId="{6394FC90-7911-634A-B8AB-47E6A7E4AFEA}">
      <dgm:prSet/>
      <dgm:spPr/>
      <dgm:t>
        <a:bodyPr/>
        <a:lstStyle/>
        <a:p>
          <a:endParaRPr lang="en-GB"/>
        </a:p>
      </dgm:t>
    </dgm:pt>
    <dgm:pt modelId="{57F4C3B1-AA93-514F-8BD5-21F3E3CA15AC}">
      <dgm:prSet phldrT="[Text]"/>
      <dgm:spPr>
        <a:solidFill>
          <a:srgbClr val="FF0000"/>
        </a:solidFill>
      </dgm:spPr>
      <dgm:t>
        <a:bodyPr/>
        <a:lstStyle/>
        <a:p>
          <a:r>
            <a:rPr lang="en-GB" dirty="0"/>
            <a:t> </a:t>
          </a:r>
        </a:p>
      </dgm:t>
    </dgm:pt>
    <dgm:pt modelId="{AD6588A6-E22C-B542-B31E-6956414DCB69}" type="parTrans" cxnId="{822E8A7D-D891-B44B-ABBC-79DB125B0AD5}">
      <dgm:prSet/>
      <dgm:spPr/>
      <dgm:t>
        <a:bodyPr/>
        <a:lstStyle/>
        <a:p>
          <a:endParaRPr lang="en-GB"/>
        </a:p>
      </dgm:t>
    </dgm:pt>
    <dgm:pt modelId="{E26F10C4-9FA3-9B42-B343-8D3B9E44808D}" type="sibTrans" cxnId="{822E8A7D-D891-B44B-ABBC-79DB125B0AD5}">
      <dgm:prSet/>
      <dgm:spPr/>
      <dgm:t>
        <a:bodyPr/>
        <a:lstStyle/>
        <a:p>
          <a:endParaRPr lang="en-GB"/>
        </a:p>
      </dgm:t>
    </dgm:pt>
    <dgm:pt modelId="{90B363F6-A330-D84D-9BF2-82A9D47EBC56}">
      <dgm:prSet phldrT="[Text]"/>
      <dgm:spPr>
        <a:solidFill>
          <a:srgbClr val="FF0000"/>
        </a:solidFill>
      </dgm:spPr>
      <dgm:t>
        <a:bodyPr/>
        <a:lstStyle/>
        <a:p>
          <a:r>
            <a:rPr lang="en-GB" dirty="0"/>
            <a:t> </a:t>
          </a:r>
        </a:p>
      </dgm:t>
    </dgm:pt>
    <dgm:pt modelId="{4CA0922E-53DE-3045-AA4D-F33C37876E56}" type="parTrans" cxnId="{F9E14B9E-C4C1-C544-BC23-0ED03B35ABDB}">
      <dgm:prSet/>
      <dgm:spPr/>
      <dgm:t>
        <a:bodyPr/>
        <a:lstStyle/>
        <a:p>
          <a:endParaRPr lang="en-GB"/>
        </a:p>
      </dgm:t>
    </dgm:pt>
    <dgm:pt modelId="{7AB02768-0F82-9949-ABD6-D425BEF89F43}" type="sibTrans" cxnId="{F9E14B9E-C4C1-C544-BC23-0ED03B35ABDB}">
      <dgm:prSet/>
      <dgm:spPr/>
      <dgm:t>
        <a:bodyPr/>
        <a:lstStyle/>
        <a:p>
          <a:endParaRPr lang="en-GB"/>
        </a:p>
      </dgm:t>
    </dgm:pt>
    <dgm:pt modelId="{82E91310-9300-F94D-8C48-CD43B9B456DA}">
      <dgm:prSet phldrT="[Text]"/>
      <dgm:spPr>
        <a:solidFill>
          <a:srgbClr val="FF0000"/>
        </a:solidFill>
      </dgm:spPr>
      <dgm:t>
        <a:bodyPr/>
        <a:lstStyle/>
        <a:p>
          <a:r>
            <a:rPr lang="en-GB" dirty="0"/>
            <a:t> </a:t>
          </a:r>
        </a:p>
      </dgm:t>
    </dgm:pt>
    <dgm:pt modelId="{60A73AC7-2A04-4844-BA17-C72811F31D9C}" type="parTrans" cxnId="{205E696F-23CD-D649-BD3A-B693488FE569}">
      <dgm:prSet/>
      <dgm:spPr/>
      <dgm:t>
        <a:bodyPr/>
        <a:lstStyle/>
        <a:p>
          <a:endParaRPr lang="en-GB"/>
        </a:p>
      </dgm:t>
    </dgm:pt>
    <dgm:pt modelId="{8F487511-136C-534F-B2AE-97FBE42385CF}" type="sibTrans" cxnId="{205E696F-23CD-D649-BD3A-B693488FE569}">
      <dgm:prSet/>
      <dgm:spPr/>
      <dgm:t>
        <a:bodyPr/>
        <a:lstStyle/>
        <a:p>
          <a:endParaRPr lang="en-GB"/>
        </a:p>
      </dgm:t>
    </dgm:pt>
    <dgm:pt modelId="{43302BA1-2E05-B84B-9C53-A85063F19A09}">
      <dgm:prSet/>
      <dgm:spPr>
        <a:solidFill>
          <a:srgbClr val="FF0000"/>
        </a:solidFill>
      </dgm:spPr>
      <dgm:t>
        <a:bodyPr/>
        <a:lstStyle/>
        <a:p>
          <a:endParaRPr lang="en-GB"/>
        </a:p>
      </dgm:t>
    </dgm:pt>
    <dgm:pt modelId="{FAB9DDB0-681C-7144-98E7-828399DD8F28}" type="parTrans" cxnId="{1AEEF92F-EFD0-9643-AC64-617F3FA64A74}">
      <dgm:prSet/>
      <dgm:spPr/>
      <dgm:t>
        <a:bodyPr/>
        <a:lstStyle/>
        <a:p>
          <a:endParaRPr lang="en-GB"/>
        </a:p>
      </dgm:t>
    </dgm:pt>
    <dgm:pt modelId="{9C716742-F42D-124D-AFB1-6C3D86BDDEB2}" type="sibTrans" cxnId="{1AEEF92F-EFD0-9643-AC64-617F3FA64A74}">
      <dgm:prSet/>
      <dgm:spPr/>
      <dgm:t>
        <a:bodyPr/>
        <a:lstStyle/>
        <a:p>
          <a:endParaRPr lang="en-GB"/>
        </a:p>
      </dgm:t>
    </dgm:pt>
    <dgm:pt modelId="{C2DCF388-63F3-AD4C-B6D1-EFBAF4CCA261}">
      <dgm:prSet/>
      <dgm:spPr>
        <a:solidFill>
          <a:srgbClr val="FF0000"/>
        </a:solidFill>
      </dgm:spPr>
      <dgm:t>
        <a:bodyPr/>
        <a:lstStyle/>
        <a:p>
          <a:endParaRPr lang="en-GB"/>
        </a:p>
      </dgm:t>
    </dgm:pt>
    <dgm:pt modelId="{DD131F64-4EC3-E84F-8B50-9891462230E3}" type="parTrans" cxnId="{80878D4D-BF40-2642-9E2D-A9E8773CC4C6}">
      <dgm:prSet/>
      <dgm:spPr/>
      <dgm:t>
        <a:bodyPr/>
        <a:lstStyle/>
        <a:p>
          <a:endParaRPr lang="en-GB"/>
        </a:p>
      </dgm:t>
    </dgm:pt>
    <dgm:pt modelId="{8663B064-3810-D648-A3C3-5F5536ABCC77}" type="sibTrans" cxnId="{80878D4D-BF40-2642-9E2D-A9E8773CC4C6}">
      <dgm:prSet/>
      <dgm:spPr/>
      <dgm:t>
        <a:bodyPr/>
        <a:lstStyle/>
        <a:p>
          <a:endParaRPr lang="en-GB"/>
        </a:p>
      </dgm:t>
    </dgm:pt>
    <dgm:pt modelId="{BC08AFC8-DE10-FE4E-9BF6-F40954D07D90}">
      <dgm:prSet/>
      <dgm:spPr>
        <a:solidFill>
          <a:srgbClr val="FF0000"/>
        </a:solidFill>
      </dgm:spPr>
      <dgm:t>
        <a:bodyPr/>
        <a:lstStyle/>
        <a:p>
          <a:endParaRPr lang="en-GB"/>
        </a:p>
      </dgm:t>
    </dgm:pt>
    <dgm:pt modelId="{FE46C963-76CF-A940-A039-BA9A79991059}" type="parTrans" cxnId="{DBA6F357-2D4B-6F4A-A89E-EE8D3192373A}">
      <dgm:prSet/>
      <dgm:spPr/>
      <dgm:t>
        <a:bodyPr/>
        <a:lstStyle/>
        <a:p>
          <a:endParaRPr lang="en-GB"/>
        </a:p>
      </dgm:t>
    </dgm:pt>
    <dgm:pt modelId="{1EB12FF1-33C7-0B44-B6D6-1622A13A4616}" type="sibTrans" cxnId="{DBA6F357-2D4B-6F4A-A89E-EE8D3192373A}">
      <dgm:prSet/>
      <dgm:spPr/>
      <dgm:t>
        <a:bodyPr/>
        <a:lstStyle/>
        <a:p>
          <a:endParaRPr lang="en-GB"/>
        </a:p>
      </dgm:t>
    </dgm:pt>
    <dgm:pt modelId="{99B8BF9E-4200-7645-B30B-A488CBC5B65E}">
      <dgm:prSet/>
      <dgm:spPr>
        <a:solidFill>
          <a:srgbClr val="FF0000"/>
        </a:solidFill>
      </dgm:spPr>
      <dgm:t>
        <a:bodyPr/>
        <a:lstStyle/>
        <a:p>
          <a:endParaRPr lang="en-GB"/>
        </a:p>
      </dgm:t>
    </dgm:pt>
    <dgm:pt modelId="{4DE2EDA5-C106-F74B-A8DC-8CA04D0D58DA}" type="parTrans" cxnId="{3B06D96C-8815-D045-8A92-906D8A388BC4}">
      <dgm:prSet/>
      <dgm:spPr/>
      <dgm:t>
        <a:bodyPr/>
        <a:lstStyle/>
        <a:p>
          <a:endParaRPr lang="en-GB"/>
        </a:p>
      </dgm:t>
    </dgm:pt>
    <dgm:pt modelId="{B6475E02-1D98-6142-8EF9-979151DF78EE}" type="sibTrans" cxnId="{3B06D96C-8815-D045-8A92-906D8A388BC4}">
      <dgm:prSet/>
      <dgm:spPr/>
      <dgm:t>
        <a:bodyPr/>
        <a:lstStyle/>
        <a:p>
          <a:endParaRPr lang="en-GB"/>
        </a:p>
      </dgm:t>
    </dgm:pt>
    <dgm:pt modelId="{971CA107-3CF1-874C-8652-09ADCA78E261}">
      <dgm:prSet/>
      <dgm:spPr>
        <a:solidFill>
          <a:srgbClr val="FF0000"/>
        </a:solidFill>
      </dgm:spPr>
      <dgm:t>
        <a:bodyPr/>
        <a:lstStyle/>
        <a:p>
          <a:endParaRPr lang="en-GB"/>
        </a:p>
      </dgm:t>
    </dgm:pt>
    <dgm:pt modelId="{471C0834-DB78-1545-9B7F-D6FF1941B8F0}" type="parTrans" cxnId="{A985E506-F9E7-4647-ABD5-E486CD4CFB5C}">
      <dgm:prSet/>
      <dgm:spPr/>
      <dgm:t>
        <a:bodyPr/>
        <a:lstStyle/>
        <a:p>
          <a:endParaRPr lang="en-GB"/>
        </a:p>
      </dgm:t>
    </dgm:pt>
    <dgm:pt modelId="{760B062A-E421-9B4C-8478-CB21C0E80103}" type="sibTrans" cxnId="{A985E506-F9E7-4647-ABD5-E486CD4CFB5C}">
      <dgm:prSet/>
      <dgm:spPr/>
      <dgm:t>
        <a:bodyPr/>
        <a:lstStyle/>
        <a:p>
          <a:endParaRPr lang="en-GB"/>
        </a:p>
      </dgm:t>
    </dgm:pt>
    <dgm:pt modelId="{E178E3D9-5694-9A4D-9355-94BC668D7030}">
      <dgm:prSet/>
      <dgm:spPr>
        <a:solidFill>
          <a:srgbClr val="FF0000"/>
        </a:solidFill>
      </dgm:spPr>
      <dgm:t>
        <a:bodyPr/>
        <a:lstStyle/>
        <a:p>
          <a:endParaRPr lang="en-GB"/>
        </a:p>
      </dgm:t>
    </dgm:pt>
    <dgm:pt modelId="{81E76D46-7B50-C344-A33A-6816B0EA7495}" type="parTrans" cxnId="{7604A63D-1EA1-FF48-A73C-06D620ACCD23}">
      <dgm:prSet/>
      <dgm:spPr/>
      <dgm:t>
        <a:bodyPr/>
        <a:lstStyle/>
        <a:p>
          <a:endParaRPr lang="en-GB"/>
        </a:p>
      </dgm:t>
    </dgm:pt>
    <dgm:pt modelId="{5A533675-5E33-8F4D-9C94-9FBC74B7DFA8}" type="sibTrans" cxnId="{7604A63D-1EA1-FF48-A73C-06D620ACCD23}">
      <dgm:prSet/>
      <dgm:spPr/>
      <dgm:t>
        <a:bodyPr/>
        <a:lstStyle/>
        <a:p>
          <a:endParaRPr lang="en-GB"/>
        </a:p>
      </dgm:t>
    </dgm:pt>
    <dgm:pt modelId="{3046AA04-6789-1F42-BCC8-65228448C4EF}">
      <dgm:prSet/>
      <dgm:spPr>
        <a:solidFill>
          <a:srgbClr val="FF0000"/>
        </a:solidFill>
      </dgm:spPr>
      <dgm:t>
        <a:bodyPr/>
        <a:lstStyle/>
        <a:p>
          <a:endParaRPr lang="en-GB"/>
        </a:p>
      </dgm:t>
    </dgm:pt>
    <dgm:pt modelId="{55F9A94B-B6D6-B442-8D5C-4A5788417795}" type="parTrans" cxnId="{2FE1F6A0-AB89-F04C-981B-F896E56EC9DC}">
      <dgm:prSet/>
      <dgm:spPr/>
      <dgm:t>
        <a:bodyPr/>
        <a:lstStyle/>
        <a:p>
          <a:endParaRPr lang="en-GB"/>
        </a:p>
      </dgm:t>
    </dgm:pt>
    <dgm:pt modelId="{7E571A1C-0177-F04B-A1E5-2BF56A00E52F}" type="sibTrans" cxnId="{2FE1F6A0-AB89-F04C-981B-F896E56EC9DC}">
      <dgm:prSet/>
      <dgm:spPr/>
      <dgm:t>
        <a:bodyPr/>
        <a:lstStyle/>
        <a:p>
          <a:endParaRPr lang="en-GB"/>
        </a:p>
      </dgm:t>
    </dgm:pt>
    <dgm:pt modelId="{A60F8B6B-DE86-3E4A-8813-E4E7960D93C8}">
      <dgm:prSet/>
      <dgm:spPr>
        <a:solidFill>
          <a:srgbClr val="FF0000"/>
        </a:solidFill>
      </dgm:spPr>
      <dgm:t>
        <a:bodyPr/>
        <a:lstStyle/>
        <a:p>
          <a:endParaRPr lang="en-GB"/>
        </a:p>
      </dgm:t>
    </dgm:pt>
    <dgm:pt modelId="{1AA8BAAF-14CE-3846-9A15-4C82B65B0D34}" type="parTrans" cxnId="{E0ED8339-BFED-A34B-8D71-7D8D1C01DDB8}">
      <dgm:prSet/>
      <dgm:spPr/>
      <dgm:t>
        <a:bodyPr/>
        <a:lstStyle/>
        <a:p>
          <a:endParaRPr lang="en-GB"/>
        </a:p>
      </dgm:t>
    </dgm:pt>
    <dgm:pt modelId="{A6C7FA1D-384D-3D4A-A954-E11C99F37008}" type="sibTrans" cxnId="{E0ED8339-BFED-A34B-8D71-7D8D1C01DDB8}">
      <dgm:prSet/>
      <dgm:spPr/>
      <dgm:t>
        <a:bodyPr/>
        <a:lstStyle/>
        <a:p>
          <a:endParaRPr lang="en-GB"/>
        </a:p>
      </dgm:t>
    </dgm:pt>
    <dgm:pt modelId="{8D5E0CB5-D3BE-BD48-ADB1-F2DED06ABA4E}">
      <dgm:prSet/>
      <dgm:spPr>
        <a:solidFill>
          <a:srgbClr val="FF0000"/>
        </a:solidFill>
      </dgm:spPr>
      <dgm:t>
        <a:bodyPr/>
        <a:lstStyle/>
        <a:p>
          <a:endParaRPr lang="en-GB"/>
        </a:p>
      </dgm:t>
    </dgm:pt>
    <dgm:pt modelId="{CEE99F64-6123-FA46-89AE-5D099F4AF825}" type="parTrans" cxnId="{15294902-3B97-5444-B3F6-839E1F6DF0BE}">
      <dgm:prSet/>
      <dgm:spPr/>
      <dgm:t>
        <a:bodyPr/>
        <a:lstStyle/>
        <a:p>
          <a:endParaRPr lang="en-GB"/>
        </a:p>
      </dgm:t>
    </dgm:pt>
    <dgm:pt modelId="{D8882189-9E20-8F42-8BD1-23620F9A7D84}" type="sibTrans" cxnId="{15294902-3B97-5444-B3F6-839E1F6DF0BE}">
      <dgm:prSet/>
      <dgm:spPr/>
      <dgm:t>
        <a:bodyPr/>
        <a:lstStyle/>
        <a:p>
          <a:endParaRPr lang="en-GB"/>
        </a:p>
      </dgm:t>
    </dgm:pt>
    <dgm:pt modelId="{4BC3D064-68BD-6848-93F6-EFB26BB8613C}">
      <dgm:prSet/>
      <dgm:spPr>
        <a:solidFill>
          <a:srgbClr val="FF0000"/>
        </a:solidFill>
      </dgm:spPr>
      <dgm:t>
        <a:bodyPr/>
        <a:lstStyle/>
        <a:p>
          <a:endParaRPr lang="en-GB"/>
        </a:p>
      </dgm:t>
    </dgm:pt>
    <dgm:pt modelId="{C2473A67-A319-0F4B-B5BE-2AD1D0816198}" type="parTrans" cxnId="{25537CEC-FAD4-854F-AE74-84D2B43E166E}">
      <dgm:prSet/>
      <dgm:spPr/>
      <dgm:t>
        <a:bodyPr/>
        <a:lstStyle/>
        <a:p>
          <a:endParaRPr lang="en-GB"/>
        </a:p>
      </dgm:t>
    </dgm:pt>
    <dgm:pt modelId="{2CA7D4FC-4DE4-8D4D-877E-585C4CE453DC}" type="sibTrans" cxnId="{25537CEC-FAD4-854F-AE74-84D2B43E166E}">
      <dgm:prSet/>
      <dgm:spPr/>
      <dgm:t>
        <a:bodyPr/>
        <a:lstStyle/>
        <a:p>
          <a:endParaRPr lang="en-GB"/>
        </a:p>
      </dgm:t>
    </dgm:pt>
    <dgm:pt modelId="{421176B9-42BE-E848-8B03-6FAE9E7733BD}" type="pres">
      <dgm:prSet presAssocID="{15A1B0DA-05EB-834A-B4C5-15E444E44E59}" presName="Name0" presStyleCnt="0">
        <dgm:presLayoutVars>
          <dgm:chMax val="1"/>
          <dgm:dir/>
          <dgm:animLvl val="ctr"/>
          <dgm:resizeHandles val="exact"/>
        </dgm:presLayoutVars>
      </dgm:prSet>
      <dgm:spPr/>
    </dgm:pt>
    <dgm:pt modelId="{08AA846C-FD37-AE42-866D-9DE444C99F6F}" type="pres">
      <dgm:prSet presAssocID="{3B123F9B-B18B-6448-B438-B2D2AE2DC09C}" presName="centerShape" presStyleLbl="node0" presStyleIdx="0" presStyleCnt="1"/>
      <dgm:spPr/>
    </dgm:pt>
    <dgm:pt modelId="{F1260673-F1A8-634A-AAFD-21655864D9C6}" type="pres">
      <dgm:prSet presAssocID="{A0298864-845A-784D-84B6-25FAD7E2A105}" presName="parTrans" presStyleLbl="sibTrans2D1" presStyleIdx="0" presStyleCnt="14"/>
      <dgm:spPr/>
    </dgm:pt>
    <dgm:pt modelId="{D725DEB0-19B9-7944-916F-A1AD66832CC3}" type="pres">
      <dgm:prSet presAssocID="{A0298864-845A-784D-84B6-25FAD7E2A105}" presName="connectorText" presStyleLbl="sibTrans2D1" presStyleIdx="0" presStyleCnt="14"/>
      <dgm:spPr/>
    </dgm:pt>
    <dgm:pt modelId="{52E8B7FB-A431-AE4A-BA1E-CD2C0BDFA3E7}" type="pres">
      <dgm:prSet presAssocID="{B3131CC3-649C-7F4F-A6A7-7A21CCBCE26A}" presName="node" presStyleLbl="node1" presStyleIdx="0" presStyleCnt="14">
        <dgm:presLayoutVars>
          <dgm:bulletEnabled val="1"/>
        </dgm:presLayoutVars>
      </dgm:prSet>
      <dgm:spPr/>
    </dgm:pt>
    <dgm:pt modelId="{F41BCB6B-DACC-D44D-B215-F55CE942868A}" type="pres">
      <dgm:prSet presAssocID="{AD6588A6-E22C-B542-B31E-6956414DCB69}" presName="parTrans" presStyleLbl="sibTrans2D1" presStyleIdx="1" presStyleCnt="14"/>
      <dgm:spPr/>
    </dgm:pt>
    <dgm:pt modelId="{B9BA9AE1-E52C-264E-A794-C598FB94B332}" type="pres">
      <dgm:prSet presAssocID="{AD6588A6-E22C-B542-B31E-6956414DCB69}" presName="connectorText" presStyleLbl="sibTrans2D1" presStyleIdx="1" presStyleCnt="14"/>
      <dgm:spPr/>
    </dgm:pt>
    <dgm:pt modelId="{7CD40251-2F39-5940-942A-00A43BD8D03C}" type="pres">
      <dgm:prSet presAssocID="{57F4C3B1-AA93-514F-8BD5-21F3E3CA15AC}" presName="node" presStyleLbl="node1" presStyleIdx="1" presStyleCnt="14">
        <dgm:presLayoutVars>
          <dgm:bulletEnabled val="1"/>
        </dgm:presLayoutVars>
      </dgm:prSet>
      <dgm:spPr/>
    </dgm:pt>
    <dgm:pt modelId="{C16E609E-431C-9A43-B6B2-F925A2E18070}" type="pres">
      <dgm:prSet presAssocID="{4CA0922E-53DE-3045-AA4D-F33C37876E56}" presName="parTrans" presStyleLbl="sibTrans2D1" presStyleIdx="2" presStyleCnt="14"/>
      <dgm:spPr/>
    </dgm:pt>
    <dgm:pt modelId="{DF51770F-1235-EB48-B76D-F3BF4BB826D3}" type="pres">
      <dgm:prSet presAssocID="{4CA0922E-53DE-3045-AA4D-F33C37876E56}" presName="connectorText" presStyleLbl="sibTrans2D1" presStyleIdx="2" presStyleCnt="14"/>
      <dgm:spPr/>
    </dgm:pt>
    <dgm:pt modelId="{1F08C44D-B17B-A046-AF37-5B5042EDDD68}" type="pres">
      <dgm:prSet presAssocID="{90B363F6-A330-D84D-9BF2-82A9D47EBC56}" presName="node" presStyleLbl="node1" presStyleIdx="2" presStyleCnt="14">
        <dgm:presLayoutVars>
          <dgm:bulletEnabled val="1"/>
        </dgm:presLayoutVars>
      </dgm:prSet>
      <dgm:spPr/>
    </dgm:pt>
    <dgm:pt modelId="{F4BDBF26-950E-FB4F-8F2C-1C2F917A330D}" type="pres">
      <dgm:prSet presAssocID="{60A73AC7-2A04-4844-BA17-C72811F31D9C}" presName="parTrans" presStyleLbl="sibTrans2D1" presStyleIdx="3" presStyleCnt="14"/>
      <dgm:spPr/>
    </dgm:pt>
    <dgm:pt modelId="{AC1774A6-A6DD-9447-921C-4596364F37ED}" type="pres">
      <dgm:prSet presAssocID="{60A73AC7-2A04-4844-BA17-C72811F31D9C}" presName="connectorText" presStyleLbl="sibTrans2D1" presStyleIdx="3" presStyleCnt="14"/>
      <dgm:spPr/>
    </dgm:pt>
    <dgm:pt modelId="{2F43772D-312D-6944-B980-CB4CAFFBAF9C}" type="pres">
      <dgm:prSet presAssocID="{82E91310-9300-F94D-8C48-CD43B9B456DA}" presName="node" presStyleLbl="node1" presStyleIdx="3" presStyleCnt="14">
        <dgm:presLayoutVars>
          <dgm:bulletEnabled val="1"/>
        </dgm:presLayoutVars>
      </dgm:prSet>
      <dgm:spPr/>
    </dgm:pt>
    <dgm:pt modelId="{EB0429E4-65E0-3C4F-9AC7-E7B7A2A4BB1B}" type="pres">
      <dgm:prSet presAssocID="{FAB9DDB0-681C-7144-98E7-828399DD8F28}" presName="parTrans" presStyleLbl="sibTrans2D1" presStyleIdx="4" presStyleCnt="14"/>
      <dgm:spPr/>
    </dgm:pt>
    <dgm:pt modelId="{210E2194-E3A5-ED49-87B0-04BD84E45889}" type="pres">
      <dgm:prSet presAssocID="{FAB9DDB0-681C-7144-98E7-828399DD8F28}" presName="connectorText" presStyleLbl="sibTrans2D1" presStyleIdx="4" presStyleCnt="14"/>
      <dgm:spPr/>
    </dgm:pt>
    <dgm:pt modelId="{D8126166-C9A0-BC41-BA8E-006F79F4820E}" type="pres">
      <dgm:prSet presAssocID="{43302BA1-2E05-B84B-9C53-A85063F19A09}" presName="node" presStyleLbl="node1" presStyleIdx="4" presStyleCnt="14">
        <dgm:presLayoutVars>
          <dgm:bulletEnabled val="1"/>
        </dgm:presLayoutVars>
      </dgm:prSet>
      <dgm:spPr/>
    </dgm:pt>
    <dgm:pt modelId="{7ED4E834-81D2-0948-A606-11D82417EE94}" type="pres">
      <dgm:prSet presAssocID="{DD131F64-4EC3-E84F-8B50-9891462230E3}" presName="parTrans" presStyleLbl="sibTrans2D1" presStyleIdx="5" presStyleCnt="14"/>
      <dgm:spPr/>
    </dgm:pt>
    <dgm:pt modelId="{AEE5FE4C-2DA7-B14F-B29C-4D830A7E1707}" type="pres">
      <dgm:prSet presAssocID="{DD131F64-4EC3-E84F-8B50-9891462230E3}" presName="connectorText" presStyleLbl="sibTrans2D1" presStyleIdx="5" presStyleCnt="14"/>
      <dgm:spPr/>
    </dgm:pt>
    <dgm:pt modelId="{E67DE199-E9DE-D94F-806A-69E329403115}" type="pres">
      <dgm:prSet presAssocID="{C2DCF388-63F3-AD4C-B6D1-EFBAF4CCA261}" presName="node" presStyleLbl="node1" presStyleIdx="5" presStyleCnt="14">
        <dgm:presLayoutVars>
          <dgm:bulletEnabled val="1"/>
        </dgm:presLayoutVars>
      </dgm:prSet>
      <dgm:spPr/>
    </dgm:pt>
    <dgm:pt modelId="{5BE258D1-94DE-CF4E-A57B-50E63DB694B0}" type="pres">
      <dgm:prSet presAssocID="{FE46C963-76CF-A940-A039-BA9A79991059}" presName="parTrans" presStyleLbl="sibTrans2D1" presStyleIdx="6" presStyleCnt="14"/>
      <dgm:spPr/>
    </dgm:pt>
    <dgm:pt modelId="{0BF562BA-0FCB-6641-8D84-EBC70714E686}" type="pres">
      <dgm:prSet presAssocID="{FE46C963-76CF-A940-A039-BA9A79991059}" presName="connectorText" presStyleLbl="sibTrans2D1" presStyleIdx="6" presStyleCnt="14"/>
      <dgm:spPr/>
    </dgm:pt>
    <dgm:pt modelId="{0735E14D-0FB8-3045-AFD7-83A8B7B95D65}" type="pres">
      <dgm:prSet presAssocID="{BC08AFC8-DE10-FE4E-9BF6-F40954D07D90}" presName="node" presStyleLbl="node1" presStyleIdx="6" presStyleCnt="14">
        <dgm:presLayoutVars>
          <dgm:bulletEnabled val="1"/>
        </dgm:presLayoutVars>
      </dgm:prSet>
      <dgm:spPr/>
    </dgm:pt>
    <dgm:pt modelId="{9F488A36-A23E-F144-9B42-C4A763ED505F}" type="pres">
      <dgm:prSet presAssocID="{4DE2EDA5-C106-F74B-A8DC-8CA04D0D58DA}" presName="parTrans" presStyleLbl="sibTrans2D1" presStyleIdx="7" presStyleCnt="14"/>
      <dgm:spPr/>
    </dgm:pt>
    <dgm:pt modelId="{97A6F43F-D548-054D-AA51-8F1F50F417F5}" type="pres">
      <dgm:prSet presAssocID="{4DE2EDA5-C106-F74B-A8DC-8CA04D0D58DA}" presName="connectorText" presStyleLbl="sibTrans2D1" presStyleIdx="7" presStyleCnt="14"/>
      <dgm:spPr/>
    </dgm:pt>
    <dgm:pt modelId="{4E0494F1-7B4C-C04F-BFBF-F21A9AB80403}" type="pres">
      <dgm:prSet presAssocID="{99B8BF9E-4200-7645-B30B-A488CBC5B65E}" presName="node" presStyleLbl="node1" presStyleIdx="7" presStyleCnt="14">
        <dgm:presLayoutVars>
          <dgm:bulletEnabled val="1"/>
        </dgm:presLayoutVars>
      </dgm:prSet>
      <dgm:spPr/>
    </dgm:pt>
    <dgm:pt modelId="{158845C9-C7F2-6C45-9B21-1F6BA1D2BED7}" type="pres">
      <dgm:prSet presAssocID="{471C0834-DB78-1545-9B7F-D6FF1941B8F0}" presName="parTrans" presStyleLbl="sibTrans2D1" presStyleIdx="8" presStyleCnt="14"/>
      <dgm:spPr/>
    </dgm:pt>
    <dgm:pt modelId="{9C2E0524-8A78-844F-A6D3-559C29A3F58C}" type="pres">
      <dgm:prSet presAssocID="{471C0834-DB78-1545-9B7F-D6FF1941B8F0}" presName="connectorText" presStyleLbl="sibTrans2D1" presStyleIdx="8" presStyleCnt="14"/>
      <dgm:spPr/>
    </dgm:pt>
    <dgm:pt modelId="{7ECF6F3E-20A1-5F41-800C-585BF53697BC}" type="pres">
      <dgm:prSet presAssocID="{971CA107-3CF1-874C-8652-09ADCA78E261}" presName="node" presStyleLbl="node1" presStyleIdx="8" presStyleCnt="14">
        <dgm:presLayoutVars>
          <dgm:bulletEnabled val="1"/>
        </dgm:presLayoutVars>
      </dgm:prSet>
      <dgm:spPr/>
    </dgm:pt>
    <dgm:pt modelId="{4B4B9977-BB6E-1544-8BF1-02EC5E498029}" type="pres">
      <dgm:prSet presAssocID="{81E76D46-7B50-C344-A33A-6816B0EA7495}" presName="parTrans" presStyleLbl="sibTrans2D1" presStyleIdx="9" presStyleCnt="14"/>
      <dgm:spPr/>
    </dgm:pt>
    <dgm:pt modelId="{3F217471-5B65-8F49-9DE4-ACD07A9D1264}" type="pres">
      <dgm:prSet presAssocID="{81E76D46-7B50-C344-A33A-6816B0EA7495}" presName="connectorText" presStyleLbl="sibTrans2D1" presStyleIdx="9" presStyleCnt="14"/>
      <dgm:spPr/>
    </dgm:pt>
    <dgm:pt modelId="{C43B521F-454D-F343-83CA-00FDC596BE07}" type="pres">
      <dgm:prSet presAssocID="{E178E3D9-5694-9A4D-9355-94BC668D7030}" presName="node" presStyleLbl="node1" presStyleIdx="9" presStyleCnt="14">
        <dgm:presLayoutVars>
          <dgm:bulletEnabled val="1"/>
        </dgm:presLayoutVars>
      </dgm:prSet>
      <dgm:spPr/>
    </dgm:pt>
    <dgm:pt modelId="{FB493D69-C9DC-FB43-AFAC-0177F646299D}" type="pres">
      <dgm:prSet presAssocID="{55F9A94B-B6D6-B442-8D5C-4A5788417795}" presName="parTrans" presStyleLbl="sibTrans2D1" presStyleIdx="10" presStyleCnt="14"/>
      <dgm:spPr/>
    </dgm:pt>
    <dgm:pt modelId="{063D4B62-FF11-7B48-AE39-391FC92A9118}" type="pres">
      <dgm:prSet presAssocID="{55F9A94B-B6D6-B442-8D5C-4A5788417795}" presName="connectorText" presStyleLbl="sibTrans2D1" presStyleIdx="10" presStyleCnt="14"/>
      <dgm:spPr/>
    </dgm:pt>
    <dgm:pt modelId="{E4C9D425-DA59-014F-A185-9F9FF7B1945E}" type="pres">
      <dgm:prSet presAssocID="{3046AA04-6789-1F42-BCC8-65228448C4EF}" presName="node" presStyleLbl="node1" presStyleIdx="10" presStyleCnt="14">
        <dgm:presLayoutVars>
          <dgm:bulletEnabled val="1"/>
        </dgm:presLayoutVars>
      </dgm:prSet>
      <dgm:spPr/>
    </dgm:pt>
    <dgm:pt modelId="{3E3C7868-6203-ED45-B5C2-01D415323538}" type="pres">
      <dgm:prSet presAssocID="{1AA8BAAF-14CE-3846-9A15-4C82B65B0D34}" presName="parTrans" presStyleLbl="sibTrans2D1" presStyleIdx="11" presStyleCnt="14"/>
      <dgm:spPr/>
    </dgm:pt>
    <dgm:pt modelId="{D19A0DAF-2838-5C47-A9F7-1061B553FF13}" type="pres">
      <dgm:prSet presAssocID="{1AA8BAAF-14CE-3846-9A15-4C82B65B0D34}" presName="connectorText" presStyleLbl="sibTrans2D1" presStyleIdx="11" presStyleCnt="14"/>
      <dgm:spPr/>
    </dgm:pt>
    <dgm:pt modelId="{39F965E7-3ADB-1745-8E55-901B0DF5D7B5}" type="pres">
      <dgm:prSet presAssocID="{A60F8B6B-DE86-3E4A-8813-E4E7960D93C8}" presName="node" presStyleLbl="node1" presStyleIdx="11" presStyleCnt="14">
        <dgm:presLayoutVars>
          <dgm:bulletEnabled val="1"/>
        </dgm:presLayoutVars>
      </dgm:prSet>
      <dgm:spPr/>
    </dgm:pt>
    <dgm:pt modelId="{7F198428-E8B7-594D-B5B6-358FB9D90DBF}" type="pres">
      <dgm:prSet presAssocID="{CEE99F64-6123-FA46-89AE-5D099F4AF825}" presName="parTrans" presStyleLbl="sibTrans2D1" presStyleIdx="12" presStyleCnt="14"/>
      <dgm:spPr/>
    </dgm:pt>
    <dgm:pt modelId="{4F51C93D-2A45-5943-934A-C13558BB37AE}" type="pres">
      <dgm:prSet presAssocID="{CEE99F64-6123-FA46-89AE-5D099F4AF825}" presName="connectorText" presStyleLbl="sibTrans2D1" presStyleIdx="12" presStyleCnt="14"/>
      <dgm:spPr/>
    </dgm:pt>
    <dgm:pt modelId="{A2224EA9-5F0A-9247-BBCF-9FD2AC4D42F2}" type="pres">
      <dgm:prSet presAssocID="{8D5E0CB5-D3BE-BD48-ADB1-F2DED06ABA4E}" presName="node" presStyleLbl="node1" presStyleIdx="12" presStyleCnt="14">
        <dgm:presLayoutVars>
          <dgm:bulletEnabled val="1"/>
        </dgm:presLayoutVars>
      </dgm:prSet>
      <dgm:spPr/>
    </dgm:pt>
    <dgm:pt modelId="{D1EF786C-B8C1-4E4D-9903-787FC36661A7}" type="pres">
      <dgm:prSet presAssocID="{C2473A67-A319-0F4B-B5BE-2AD1D0816198}" presName="parTrans" presStyleLbl="sibTrans2D1" presStyleIdx="13" presStyleCnt="14"/>
      <dgm:spPr/>
    </dgm:pt>
    <dgm:pt modelId="{DCB4839E-6112-1340-BE35-6436094ADD43}" type="pres">
      <dgm:prSet presAssocID="{C2473A67-A319-0F4B-B5BE-2AD1D0816198}" presName="connectorText" presStyleLbl="sibTrans2D1" presStyleIdx="13" presStyleCnt="14"/>
      <dgm:spPr/>
    </dgm:pt>
    <dgm:pt modelId="{551290F0-5737-4445-ACF9-B3D148CC85DE}" type="pres">
      <dgm:prSet presAssocID="{4BC3D064-68BD-6848-93F6-EFB26BB8613C}" presName="node" presStyleLbl="node1" presStyleIdx="13" presStyleCnt="14">
        <dgm:presLayoutVars>
          <dgm:bulletEnabled val="1"/>
        </dgm:presLayoutVars>
      </dgm:prSet>
      <dgm:spPr/>
    </dgm:pt>
  </dgm:ptLst>
  <dgm:cxnLst>
    <dgm:cxn modelId="{36B5C800-FC4F-6F48-8E2D-7EBFA1AB1F84}" type="presOf" srcId="{A0298864-845A-784D-84B6-25FAD7E2A105}" destId="{F1260673-F1A8-634A-AAFD-21655864D9C6}" srcOrd="0" destOrd="0" presId="urn:microsoft.com/office/officeart/2005/8/layout/radial5"/>
    <dgm:cxn modelId="{15294902-3B97-5444-B3F6-839E1F6DF0BE}" srcId="{3B123F9B-B18B-6448-B438-B2D2AE2DC09C}" destId="{8D5E0CB5-D3BE-BD48-ADB1-F2DED06ABA4E}" srcOrd="12" destOrd="0" parTransId="{CEE99F64-6123-FA46-89AE-5D099F4AF825}" sibTransId="{D8882189-9E20-8F42-8BD1-23620F9A7D84}"/>
    <dgm:cxn modelId="{C233A204-997F-1448-915F-835A1AF6F455}" type="presOf" srcId="{471C0834-DB78-1545-9B7F-D6FF1941B8F0}" destId="{9C2E0524-8A78-844F-A6D3-559C29A3F58C}" srcOrd="1" destOrd="0" presId="urn:microsoft.com/office/officeart/2005/8/layout/radial5"/>
    <dgm:cxn modelId="{A985E506-F9E7-4647-ABD5-E486CD4CFB5C}" srcId="{3B123F9B-B18B-6448-B438-B2D2AE2DC09C}" destId="{971CA107-3CF1-874C-8652-09ADCA78E261}" srcOrd="8" destOrd="0" parTransId="{471C0834-DB78-1545-9B7F-D6FF1941B8F0}" sibTransId="{760B062A-E421-9B4C-8478-CB21C0E80103}"/>
    <dgm:cxn modelId="{F08BFF06-8DBF-5544-BD32-9EDF768BF53C}" type="presOf" srcId="{471C0834-DB78-1545-9B7F-D6FF1941B8F0}" destId="{158845C9-C7F2-6C45-9B21-1F6BA1D2BED7}" srcOrd="0" destOrd="0" presId="urn:microsoft.com/office/officeart/2005/8/layout/radial5"/>
    <dgm:cxn modelId="{9F5F240A-D6D5-0745-8AEA-3EA4D9F5D3B3}" type="presOf" srcId="{55F9A94B-B6D6-B442-8D5C-4A5788417795}" destId="{FB493D69-C9DC-FB43-AFAC-0177F646299D}" srcOrd="0" destOrd="0" presId="urn:microsoft.com/office/officeart/2005/8/layout/radial5"/>
    <dgm:cxn modelId="{8C360114-DC06-BC42-AC29-5DA2B8CAE54A}" type="presOf" srcId="{4CA0922E-53DE-3045-AA4D-F33C37876E56}" destId="{DF51770F-1235-EB48-B76D-F3BF4BB826D3}" srcOrd="1" destOrd="0" presId="urn:microsoft.com/office/officeart/2005/8/layout/radial5"/>
    <dgm:cxn modelId="{C99F5719-56FB-524A-92D0-B63BF821F7D4}" srcId="{15A1B0DA-05EB-834A-B4C5-15E444E44E59}" destId="{3B123F9B-B18B-6448-B438-B2D2AE2DC09C}" srcOrd="0" destOrd="0" parTransId="{AE5F3BC3-E5B1-2545-8BC0-D8B8BBF8C3EE}" sibTransId="{BE2ECCA3-A7D5-7645-B89A-4A648F966715}"/>
    <dgm:cxn modelId="{F5C6DF1F-4CF3-5940-A5B5-911C2714E0B7}" type="presOf" srcId="{FE46C963-76CF-A940-A039-BA9A79991059}" destId="{0BF562BA-0FCB-6641-8D84-EBC70714E686}" srcOrd="1" destOrd="0" presId="urn:microsoft.com/office/officeart/2005/8/layout/radial5"/>
    <dgm:cxn modelId="{48E13C20-6A6C-8C44-B579-C7F7A716083A}" type="presOf" srcId="{AD6588A6-E22C-B542-B31E-6956414DCB69}" destId="{B9BA9AE1-E52C-264E-A794-C598FB94B332}" srcOrd="1" destOrd="0" presId="urn:microsoft.com/office/officeart/2005/8/layout/radial5"/>
    <dgm:cxn modelId="{D6F5CE23-66BA-C94B-870A-A40AE6F81C42}" type="presOf" srcId="{81E76D46-7B50-C344-A33A-6816B0EA7495}" destId="{3F217471-5B65-8F49-9DE4-ACD07A9D1264}" srcOrd="1" destOrd="0" presId="urn:microsoft.com/office/officeart/2005/8/layout/radial5"/>
    <dgm:cxn modelId="{A1606C27-90C3-D14F-A07C-2B2980664F8B}" type="presOf" srcId="{60A73AC7-2A04-4844-BA17-C72811F31D9C}" destId="{F4BDBF26-950E-FB4F-8F2C-1C2F917A330D}" srcOrd="0" destOrd="0" presId="urn:microsoft.com/office/officeart/2005/8/layout/radial5"/>
    <dgm:cxn modelId="{1AEEF92F-EFD0-9643-AC64-617F3FA64A74}" srcId="{3B123F9B-B18B-6448-B438-B2D2AE2DC09C}" destId="{43302BA1-2E05-B84B-9C53-A85063F19A09}" srcOrd="4" destOrd="0" parTransId="{FAB9DDB0-681C-7144-98E7-828399DD8F28}" sibTransId="{9C716742-F42D-124D-AFB1-6C3D86BDDEB2}"/>
    <dgm:cxn modelId="{A4996C31-828D-7C45-9B9C-A78D2F5A041E}" type="presOf" srcId="{FE46C963-76CF-A940-A039-BA9A79991059}" destId="{5BE258D1-94DE-CF4E-A57B-50E63DB694B0}" srcOrd="0" destOrd="0" presId="urn:microsoft.com/office/officeart/2005/8/layout/radial5"/>
    <dgm:cxn modelId="{E0ED8339-BFED-A34B-8D71-7D8D1C01DDB8}" srcId="{3B123F9B-B18B-6448-B438-B2D2AE2DC09C}" destId="{A60F8B6B-DE86-3E4A-8813-E4E7960D93C8}" srcOrd="11" destOrd="0" parTransId="{1AA8BAAF-14CE-3846-9A15-4C82B65B0D34}" sibTransId="{A6C7FA1D-384D-3D4A-A954-E11C99F37008}"/>
    <dgm:cxn modelId="{A756B03B-5DBF-CC4A-9319-46DD51FA7395}" type="presOf" srcId="{4DE2EDA5-C106-F74B-A8DC-8CA04D0D58DA}" destId="{9F488A36-A23E-F144-9B42-C4A763ED505F}" srcOrd="0" destOrd="0" presId="urn:microsoft.com/office/officeart/2005/8/layout/radial5"/>
    <dgm:cxn modelId="{7604A63D-1EA1-FF48-A73C-06D620ACCD23}" srcId="{3B123F9B-B18B-6448-B438-B2D2AE2DC09C}" destId="{E178E3D9-5694-9A4D-9355-94BC668D7030}" srcOrd="9" destOrd="0" parTransId="{81E76D46-7B50-C344-A33A-6816B0EA7495}" sibTransId="{5A533675-5E33-8F4D-9C94-9FBC74B7DFA8}"/>
    <dgm:cxn modelId="{9E08FB40-77CF-E347-914E-3A28E5AF734A}" type="presOf" srcId="{CEE99F64-6123-FA46-89AE-5D099F4AF825}" destId="{4F51C93D-2A45-5943-934A-C13558BB37AE}" srcOrd="1" destOrd="0" presId="urn:microsoft.com/office/officeart/2005/8/layout/radial5"/>
    <dgm:cxn modelId="{AD38485C-F13D-DD4F-965F-34E528346FFD}" type="presOf" srcId="{81E76D46-7B50-C344-A33A-6816B0EA7495}" destId="{4B4B9977-BB6E-1544-8BF1-02EC5E498029}" srcOrd="0" destOrd="0" presId="urn:microsoft.com/office/officeart/2005/8/layout/radial5"/>
    <dgm:cxn modelId="{D2CF1349-F303-444F-809D-8B98455D447A}" type="presOf" srcId="{971CA107-3CF1-874C-8652-09ADCA78E261}" destId="{7ECF6F3E-20A1-5F41-800C-585BF53697BC}" srcOrd="0" destOrd="0" presId="urn:microsoft.com/office/officeart/2005/8/layout/radial5"/>
    <dgm:cxn modelId="{3B06D96C-8815-D045-8A92-906D8A388BC4}" srcId="{3B123F9B-B18B-6448-B438-B2D2AE2DC09C}" destId="{99B8BF9E-4200-7645-B30B-A488CBC5B65E}" srcOrd="7" destOrd="0" parTransId="{4DE2EDA5-C106-F74B-A8DC-8CA04D0D58DA}" sibTransId="{B6475E02-1D98-6142-8EF9-979151DF78EE}"/>
    <dgm:cxn modelId="{80878D4D-BF40-2642-9E2D-A9E8773CC4C6}" srcId="{3B123F9B-B18B-6448-B438-B2D2AE2DC09C}" destId="{C2DCF388-63F3-AD4C-B6D1-EFBAF4CCA261}" srcOrd="5" destOrd="0" parTransId="{DD131F64-4EC3-E84F-8B50-9891462230E3}" sibTransId="{8663B064-3810-D648-A3C3-5F5536ABCC77}"/>
    <dgm:cxn modelId="{205E696F-23CD-D649-BD3A-B693488FE569}" srcId="{3B123F9B-B18B-6448-B438-B2D2AE2DC09C}" destId="{82E91310-9300-F94D-8C48-CD43B9B456DA}" srcOrd="3" destOrd="0" parTransId="{60A73AC7-2A04-4844-BA17-C72811F31D9C}" sibTransId="{8F487511-136C-534F-B2AE-97FBE42385CF}"/>
    <dgm:cxn modelId="{DBA6F357-2D4B-6F4A-A89E-EE8D3192373A}" srcId="{3B123F9B-B18B-6448-B438-B2D2AE2DC09C}" destId="{BC08AFC8-DE10-FE4E-9BF6-F40954D07D90}" srcOrd="6" destOrd="0" parTransId="{FE46C963-76CF-A940-A039-BA9A79991059}" sibTransId="{1EB12FF1-33C7-0B44-B6D6-1622A13A4616}"/>
    <dgm:cxn modelId="{822E8A7D-D891-B44B-ABBC-79DB125B0AD5}" srcId="{3B123F9B-B18B-6448-B438-B2D2AE2DC09C}" destId="{57F4C3B1-AA93-514F-8BD5-21F3E3CA15AC}" srcOrd="1" destOrd="0" parTransId="{AD6588A6-E22C-B542-B31E-6956414DCB69}" sibTransId="{E26F10C4-9FA3-9B42-B343-8D3B9E44808D}"/>
    <dgm:cxn modelId="{A36E627E-4BA9-1D4F-A907-594A98F37C34}" type="presOf" srcId="{DD131F64-4EC3-E84F-8B50-9891462230E3}" destId="{7ED4E834-81D2-0948-A606-11D82417EE94}" srcOrd="0" destOrd="0" presId="urn:microsoft.com/office/officeart/2005/8/layout/radial5"/>
    <dgm:cxn modelId="{F3279684-2A0D-8A43-8249-D6B51A608AFC}" type="presOf" srcId="{15A1B0DA-05EB-834A-B4C5-15E444E44E59}" destId="{421176B9-42BE-E848-8B03-6FAE9E7733BD}" srcOrd="0" destOrd="0" presId="urn:microsoft.com/office/officeart/2005/8/layout/radial5"/>
    <dgm:cxn modelId="{8BD61485-F4C7-AB42-870A-3021274C57B9}" type="presOf" srcId="{1AA8BAAF-14CE-3846-9A15-4C82B65B0D34}" destId="{3E3C7868-6203-ED45-B5C2-01D415323538}" srcOrd="0" destOrd="0" presId="urn:microsoft.com/office/officeart/2005/8/layout/radial5"/>
    <dgm:cxn modelId="{1D916F88-389D-1E49-815B-0AC5C5B9B806}" type="presOf" srcId="{AD6588A6-E22C-B542-B31E-6956414DCB69}" destId="{F41BCB6B-DACC-D44D-B215-F55CE942868A}" srcOrd="0" destOrd="0" presId="urn:microsoft.com/office/officeart/2005/8/layout/radial5"/>
    <dgm:cxn modelId="{78C1BC88-834C-3849-A7C3-8CB98CAFFF4E}" type="presOf" srcId="{B3131CC3-649C-7F4F-A6A7-7A21CCBCE26A}" destId="{52E8B7FB-A431-AE4A-BA1E-CD2C0BDFA3E7}" srcOrd="0" destOrd="0" presId="urn:microsoft.com/office/officeart/2005/8/layout/radial5"/>
    <dgm:cxn modelId="{CE23548C-CB1B-044F-A492-51553E761DC5}" type="presOf" srcId="{90B363F6-A330-D84D-9BF2-82A9D47EBC56}" destId="{1F08C44D-B17B-A046-AF37-5B5042EDDD68}" srcOrd="0" destOrd="0" presId="urn:microsoft.com/office/officeart/2005/8/layout/radial5"/>
    <dgm:cxn modelId="{6D19E38C-FE70-5E46-9821-654F51AA2395}" type="presOf" srcId="{4BC3D064-68BD-6848-93F6-EFB26BB8613C}" destId="{551290F0-5737-4445-ACF9-B3D148CC85DE}" srcOrd="0" destOrd="0" presId="urn:microsoft.com/office/officeart/2005/8/layout/radial5"/>
    <dgm:cxn modelId="{6C87B58E-F6A7-4046-9A98-D7A4F167B2E6}" type="presOf" srcId="{3B123F9B-B18B-6448-B438-B2D2AE2DC09C}" destId="{08AA846C-FD37-AE42-866D-9DE444C99F6F}" srcOrd="0" destOrd="0" presId="urn:microsoft.com/office/officeart/2005/8/layout/radial5"/>
    <dgm:cxn modelId="{6394FC90-7911-634A-B8AB-47E6A7E4AFEA}" srcId="{3B123F9B-B18B-6448-B438-B2D2AE2DC09C}" destId="{B3131CC3-649C-7F4F-A6A7-7A21CCBCE26A}" srcOrd="0" destOrd="0" parTransId="{A0298864-845A-784D-84B6-25FAD7E2A105}" sibTransId="{DADE1308-6678-F34C-BA17-99A374B7ED12}"/>
    <dgm:cxn modelId="{1CC8EE95-82EC-744D-94D9-00D8AB533A1D}" type="presOf" srcId="{FAB9DDB0-681C-7144-98E7-828399DD8F28}" destId="{EB0429E4-65E0-3C4F-9AC7-E7B7A2A4BB1B}" srcOrd="0" destOrd="0" presId="urn:microsoft.com/office/officeart/2005/8/layout/radial5"/>
    <dgm:cxn modelId="{2F05719B-F267-3A44-B4C4-E3D75070D3FA}" type="presOf" srcId="{4CA0922E-53DE-3045-AA4D-F33C37876E56}" destId="{C16E609E-431C-9A43-B6B2-F925A2E18070}" srcOrd="0" destOrd="0" presId="urn:microsoft.com/office/officeart/2005/8/layout/radial5"/>
    <dgm:cxn modelId="{F9E14B9E-C4C1-C544-BC23-0ED03B35ABDB}" srcId="{3B123F9B-B18B-6448-B438-B2D2AE2DC09C}" destId="{90B363F6-A330-D84D-9BF2-82A9D47EBC56}" srcOrd="2" destOrd="0" parTransId="{4CA0922E-53DE-3045-AA4D-F33C37876E56}" sibTransId="{7AB02768-0F82-9949-ABD6-D425BEF89F43}"/>
    <dgm:cxn modelId="{5C2768A0-0BD1-C640-ADB0-AE684963AD43}" type="presOf" srcId="{43302BA1-2E05-B84B-9C53-A85063F19A09}" destId="{D8126166-C9A0-BC41-BA8E-006F79F4820E}" srcOrd="0" destOrd="0" presId="urn:microsoft.com/office/officeart/2005/8/layout/radial5"/>
    <dgm:cxn modelId="{2FE1F6A0-AB89-F04C-981B-F896E56EC9DC}" srcId="{3B123F9B-B18B-6448-B438-B2D2AE2DC09C}" destId="{3046AA04-6789-1F42-BCC8-65228448C4EF}" srcOrd="10" destOrd="0" parTransId="{55F9A94B-B6D6-B442-8D5C-4A5788417795}" sibTransId="{7E571A1C-0177-F04B-A1E5-2BF56A00E52F}"/>
    <dgm:cxn modelId="{622689A5-7B54-5E4E-9950-0253F4BEA813}" type="presOf" srcId="{C2473A67-A319-0F4B-B5BE-2AD1D0816198}" destId="{DCB4839E-6112-1340-BE35-6436094ADD43}" srcOrd="1" destOrd="0" presId="urn:microsoft.com/office/officeart/2005/8/layout/radial5"/>
    <dgm:cxn modelId="{67ED23A6-9FED-F547-A90D-E858BC425914}" type="presOf" srcId="{DD131F64-4EC3-E84F-8B50-9891462230E3}" destId="{AEE5FE4C-2DA7-B14F-B29C-4D830A7E1707}" srcOrd="1" destOrd="0" presId="urn:microsoft.com/office/officeart/2005/8/layout/radial5"/>
    <dgm:cxn modelId="{2CCF99AB-5B1D-E94D-A806-AE46D734FD37}" type="presOf" srcId="{4DE2EDA5-C106-F74B-A8DC-8CA04D0D58DA}" destId="{97A6F43F-D548-054D-AA51-8F1F50F417F5}" srcOrd="1" destOrd="0" presId="urn:microsoft.com/office/officeart/2005/8/layout/radial5"/>
    <dgm:cxn modelId="{21EF1DAE-9AFB-2447-BCFF-9277519305F2}" type="presOf" srcId="{57F4C3B1-AA93-514F-8BD5-21F3E3CA15AC}" destId="{7CD40251-2F39-5940-942A-00A43BD8D03C}" srcOrd="0" destOrd="0" presId="urn:microsoft.com/office/officeart/2005/8/layout/radial5"/>
    <dgm:cxn modelId="{61F40AB6-D5A4-7E4E-A5A8-62665DA88558}" type="presOf" srcId="{A60F8B6B-DE86-3E4A-8813-E4E7960D93C8}" destId="{39F965E7-3ADB-1745-8E55-901B0DF5D7B5}" srcOrd="0" destOrd="0" presId="urn:microsoft.com/office/officeart/2005/8/layout/radial5"/>
    <dgm:cxn modelId="{967F6DB6-DB2B-9D4D-A711-578D13583ECD}" type="presOf" srcId="{CEE99F64-6123-FA46-89AE-5D099F4AF825}" destId="{7F198428-E8B7-594D-B5B6-358FB9D90DBF}" srcOrd="0" destOrd="0" presId="urn:microsoft.com/office/officeart/2005/8/layout/radial5"/>
    <dgm:cxn modelId="{B8BB55B8-B7C3-9A43-8A9F-704BE061086D}" type="presOf" srcId="{E178E3D9-5694-9A4D-9355-94BC668D7030}" destId="{C43B521F-454D-F343-83CA-00FDC596BE07}" srcOrd="0" destOrd="0" presId="urn:microsoft.com/office/officeart/2005/8/layout/radial5"/>
    <dgm:cxn modelId="{09C904C9-59EF-804A-803B-2F3057286057}" type="presOf" srcId="{C2DCF388-63F3-AD4C-B6D1-EFBAF4CCA261}" destId="{E67DE199-E9DE-D94F-806A-69E329403115}" srcOrd="0" destOrd="0" presId="urn:microsoft.com/office/officeart/2005/8/layout/radial5"/>
    <dgm:cxn modelId="{12EA92CA-E072-3C44-8242-B9A7EBEAED33}" type="presOf" srcId="{55F9A94B-B6D6-B442-8D5C-4A5788417795}" destId="{063D4B62-FF11-7B48-AE39-391FC92A9118}" srcOrd="1" destOrd="0" presId="urn:microsoft.com/office/officeart/2005/8/layout/radial5"/>
    <dgm:cxn modelId="{5FC576D5-DEF1-4D40-AA8D-149E43852295}" type="presOf" srcId="{82E91310-9300-F94D-8C48-CD43B9B456DA}" destId="{2F43772D-312D-6944-B980-CB4CAFFBAF9C}" srcOrd="0" destOrd="0" presId="urn:microsoft.com/office/officeart/2005/8/layout/radial5"/>
    <dgm:cxn modelId="{63B949D6-1E9D-C649-A695-EDC026CED8E0}" type="presOf" srcId="{BC08AFC8-DE10-FE4E-9BF6-F40954D07D90}" destId="{0735E14D-0FB8-3045-AFD7-83A8B7B95D65}" srcOrd="0" destOrd="0" presId="urn:microsoft.com/office/officeart/2005/8/layout/radial5"/>
    <dgm:cxn modelId="{43FD2FD9-429A-EA45-AE59-51CFD7F1F9FC}" type="presOf" srcId="{99B8BF9E-4200-7645-B30B-A488CBC5B65E}" destId="{4E0494F1-7B4C-C04F-BFBF-F21A9AB80403}" srcOrd="0" destOrd="0" presId="urn:microsoft.com/office/officeart/2005/8/layout/radial5"/>
    <dgm:cxn modelId="{7B6B17DE-7F46-284B-8E1F-C2056F2A82DE}" type="presOf" srcId="{3046AA04-6789-1F42-BCC8-65228448C4EF}" destId="{E4C9D425-DA59-014F-A185-9F9FF7B1945E}" srcOrd="0" destOrd="0" presId="urn:microsoft.com/office/officeart/2005/8/layout/radial5"/>
    <dgm:cxn modelId="{26AC8FDE-AD9E-AF43-8FCC-DFA96EABEFCC}" type="presOf" srcId="{A0298864-845A-784D-84B6-25FAD7E2A105}" destId="{D725DEB0-19B9-7944-916F-A1AD66832CC3}" srcOrd="1" destOrd="0" presId="urn:microsoft.com/office/officeart/2005/8/layout/radial5"/>
    <dgm:cxn modelId="{2AF2B9E6-EDCB-A74E-9594-3641575CF2E7}" type="presOf" srcId="{60A73AC7-2A04-4844-BA17-C72811F31D9C}" destId="{AC1774A6-A6DD-9447-921C-4596364F37ED}" srcOrd="1" destOrd="0" presId="urn:microsoft.com/office/officeart/2005/8/layout/radial5"/>
    <dgm:cxn modelId="{25537CEC-FAD4-854F-AE74-84D2B43E166E}" srcId="{3B123F9B-B18B-6448-B438-B2D2AE2DC09C}" destId="{4BC3D064-68BD-6848-93F6-EFB26BB8613C}" srcOrd="13" destOrd="0" parTransId="{C2473A67-A319-0F4B-B5BE-2AD1D0816198}" sibTransId="{2CA7D4FC-4DE4-8D4D-877E-585C4CE453DC}"/>
    <dgm:cxn modelId="{640949F0-0750-FD45-9DD1-CAB37F17829B}" type="presOf" srcId="{FAB9DDB0-681C-7144-98E7-828399DD8F28}" destId="{210E2194-E3A5-ED49-87B0-04BD84E45889}" srcOrd="1" destOrd="0" presId="urn:microsoft.com/office/officeart/2005/8/layout/radial5"/>
    <dgm:cxn modelId="{6659D6F0-2BD5-244E-9C58-7412D949EB38}" type="presOf" srcId="{1AA8BAAF-14CE-3846-9A15-4C82B65B0D34}" destId="{D19A0DAF-2838-5C47-A9F7-1061B553FF13}" srcOrd="1" destOrd="0" presId="urn:microsoft.com/office/officeart/2005/8/layout/radial5"/>
    <dgm:cxn modelId="{5FB0BFF7-4501-8E44-B0DC-9CF45D249511}" type="presOf" srcId="{C2473A67-A319-0F4B-B5BE-2AD1D0816198}" destId="{D1EF786C-B8C1-4E4D-9903-787FC36661A7}" srcOrd="0" destOrd="0" presId="urn:microsoft.com/office/officeart/2005/8/layout/radial5"/>
    <dgm:cxn modelId="{26647AFE-D22A-9547-94F3-9198F7D3D33E}" type="presOf" srcId="{8D5E0CB5-D3BE-BD48-ADB1-F2DED06ABA4E}" destId="{A2224EA9-5F0A-9247-BBCF-9FD2AC4D42F2}" srcOrd="0" destOrd="0" presId="urn:microsoft.com/office/officeart/2005/8/layout/radial5"/>
    <dgm:cxn modelId="{587828A0-4AAE-8C4A-AFC3-67295B47A5CC}" type="presParOf" srcId="{421176B9-42BE-E848-8B03-6FAE9E7733BD}" destId="{08AA846C-FD37-AE42-866D-9DE444C99F6F}" srcOrd="0" destOrd="0" presId="urn:microsoft.com/office/officeart/2005/8/layout/radial5"/>
    <dgm:cxn modelId="{FD951FAB-0159-9A4E-97DD-4646B69D48BD}" type="presParOf" srcId="{421176B9-42BE-E848-8B03-6FAE9E7733BD}" destId="{F1260673-F1A8-634A-AAFD-21655864D9C6}" srcOrd="1" destOrd="0" presId="urn:microsoft.com/office/officeart/2005/8/layout/radial5"/>
    <dgm:cxn modelId="{712AFD62-5C87-ED41-BA55-E11F80BED831}" type="presParOf" srcId="{F1260673-F1A8-634A-AAFD-21655864D9C6}" destId="{D725DEB0-19B9-7944-916F-A1AD66832CC3}" srcOrd="0" destOrd="0" presId="urn:microsoft.com/office/officeart/2005/8/layout/radial5"/>
    <dgm:cxn modelId="{C4138A31-F47A-3A45-BDDC-473F377034E4}" type="presParOf" srcId="{421176B9-42BE-E848-8B03-6FAE9E7733BD}" destId="{52E8B7FB-A431-AE4A-BA1E-CD2C0BDFA3E7}" srcOrd="2" destOrd="0" presId="urn:microsoft.com/office/officeart/2005/8/layout/radial5"/>
    <dgm:cxn modelId="{160769F1-A1F8-A746-A393-3D52F9C34A00}" type="presParOf" srcId="{421176B9-42BE-E848-8B03-6FAE9E7733BD}" destId="{F41BCB6B-DACC-D44D-B215-F55CE942868A}" srcOrd="3" destOrd="0" presId="urn:microsoft.com/office/officeart/2005/8/layout/radial5"/>
    <dgm:cxn modelId="{6DF3C50D-4BCF-804A-A499-E12F56633570}" type="presParOf" srcId="{F41BCB6B-DACC-D44D-B215-F55CE942868A}" destId="{B9BA9AE1-E52C-264E-A794-C598FB94B332}" srcOrd="0" destOrd="0" presId="urn:microsoft.com/office/officeart/2005/8/layout/radial5"/>
    <dgm:cxn modelId="{4C58C464-8C1E-7147-A0A7-A1FEB7D54C4A}" type="presParOf" srcId="{421176B9-42BE-E848-8B03-6FAE9E7733BD}" destId="{7CD40251-2F39-5940-942A-00A43BD8D03C}" srcOrd="4" destOrd="0" presId="urn:microsoft.com/office/officeart/2005/8/layout/radial5"/>
    <dgm:cxn modelId="{F9B69A7F-D3ED-7545-B8F1-CA4A2B3A9418}" type="presParOf" srcId="{421176B9-42BE-E848-8B03-6FAE9E7733BD}" destId="{C16E609E-431C-9A43-B6B2-F925A2E18070}" srcOrd="5" destOrd="0" presId="urn:microsoft.com/office/officeart/2005/8/layout/radial5"/>
    <dgm:cxn modelId="{FDBCF314-779F-1647-9038-BAA88BB80720}" type="presParOf" srcId="{C16E609E-431C-9A43-B6B2-F925A2E18070}" destId="{DF51770F-1235-EB48-B76D-F3BF4BB826D3}" srcOrd="0" destOrd="0" presId="urn:microsoft.com/office/officeart/2005/8/layout/radial5"/>
    <dgm:cxn modelId="{A3164A69-8C88-7544-B51D-C1C7D1DDD02E}" type="presParOf" srcId="{421176B9-42BE-E848-8B03-6FAE9E7733BD}" destId="{1F08C44D-B17B-A046-AF37-5B5042EDDD68}" srcOrd="6" destOrd="0" presId="urn:microsoft.com/office/officeart/2005/8/layout/radial5"/>
    <dgm:cxn modelId="{690905AD-AA9B-B149-A206-93FD4C843360}" type="presParOf" srcId="{421176B9-42BE-E848-8B03-6FAE9E7733BD}" destId="{F4BDBF26-950E-FB4F-8F2C-1C2F917A330D}" srcOrd="7" destOrd="0" presId="urn:microsoft.com/office/officeart/2005/8/layout/radial5"/>
    <dgm:cxn modelId="{C8DA6ED0-B080-5B4B-B518-99C409B42C04}" type="presParOf" srcId="{F4BDBF26-950E-FB4F-8F2C-1C2F917A330D}" destId="{AC1774A6-A6DD-9447-921C-4596364F37ED}" srcOrd="0" destOrd="0" presId="urn:microsoft.com/office/officeart/2005/8/layout/radial5"/>
    <dgm:cxn modelId="{9F3517A6-EFA5-0148-BD97-D0A050BDCB76}" type="presParOf" srcId="{421176B9-42BE-E848-8B03-6FAE9E7733BD}" destId="{2F43772D-312D-6944-B980-CB4CAFFBAF9C}" srcOrd="8" destOrd="0" presId="urn:microsoft.com/office/officeart/2005/8/layout/radial5"/>
    <dgm:cxn modelId="{E15DF30E-3B06-494E-856B-14249B52E9DE}" type="presParOf" srcId="{421176B9-42BE-E848-8B03-6FAE9E7733BD}" destId="{EB0429E4-65E0-3C4F-9AC7-E7B7A2A4BB1B}" srcOrd="9" destOrd="0" presId="urn:microsoft.com/office/officeart/2005/8/layout/radial5"/>
    <dgm:cxn modelId="{D2285F57-4B1E-1E42-BDD5-4E60882948F3}" type="presParOf" srcId="{EB0429E4-65E0-3C4F-9AC7-E7B7A2A4BB1B}" destId="{210E2194-E3A5-ED49-87B0-04BD84E45889}" srcOrd="0" destOrd="0" presId="urn:microsoft.com/office/officeart/2005/8/layout/radial5"/>
    <dgm:cxn modelId="{09DD2C49-2249-D84B-B9AB-5EE42A134C52}" type="presParOf" srcId="{421176B9-42BE-E848-8B03-6FAE9E7733BD}" destId="{D8126166-C9A0-BC41-BA8E-006F79F4820E}" srcOrd="10" destOrd="0" presId="urn:microsoft.com/office/officeart/2005/8/layout/radial5"/>
    <dgm:cxn modelId="{6571646C-5FD4-1340-9CBD-599A11488FB5}" type="presParOf" srcId="{421176B9-42BE-E848-8B03-6FAE9E7733BD}" destId="{7ED4E834-81D2-0948-A606-11D82417EE94}" srcOrd="11" destOrd="0" presId="urn:microsoft.com/office/officeart/2005/8/layout/radial5"/>
    <dgm:cxn modelId="{F903DC8E-C666-4341-A189-E8E102F1E2D6}" type="presParOf" srcId="{7ED4E834-81D2-0948-A606-11D82417EE94}" destId="{AEE5FE4C-2DA7-B14F-B29C-4D830A7E1707}" srcOrd="0" destOrd="0" presId="urn:microsoft.com/office/officeart/2005/8/layout/radial5"/>
    <dgm:cxn modelId="{E4857C70-DAFB-B04E-A670-00C25DC6726C}" type="presParOf" srcId="{421176B9-42BE-E848-8B03-6FAE9E7733BD}" destId="{E67DE199-E9DE-D94F-806A-69E329403115}" srcOrd="12" destOrd="0" presId="urn:microsoft.com/office/officeart/2005/8/layout/radial5"/>
    <dgm:cxn modelId="{7DD5EDF0-4B65-B042-84DF-77EA5ABEA96D}" type="presParOf" srcId="{421176B9-42BE-E848-8B03-6FAE9E7733BD}" destId="{5BE258D1-94DE-CF4E-A57B-50E63DB694B0}" srcOrd="13" destOrd="0" presId="urn:microsoft.com/office/officeart/2005/8/layout/radial5"/>
    <dgm:cxn modelId="{361654E4-5FFF-D840-8D7C-272B5A75A9F9}" type="presParOf" srcId="{5BE258D1-94DE-CF4E-A57B-50E63DB694B0}" destId="{0BF562BA-0FCB-6641-8D84-EBC70714E686}" srcOrd="0" destOrd="0" presId="urn:microsoft.com/office/officeart/2005/8/layout/radial5"/>
    <dgm:cxn modelId="{3FA8AC14-7E42-1D4B-AC4C-5256D1BEBB7A}" type="presParOf" srcId="{421176B9-42BE-E848-8B03-6FAE9E7733BD}" destId="{0735E14D-0FB8-3045-AFD7-83A8B7B95D65}" srcOrd="14" destOrd="0" presId="urn:microsoft.com/office/officeart/2005/8/layout/radial5"/>
    <dgm:cxn modelId="{A29250B8-4A1E-B047-8800-F2D64272CAD4}" type="presParOf" srcId="{421176B9-42BE-E848-8B03-6FAE9E7733BD}" destId="{9F488A36-A23E-F144-9B42-C4A763ED505F}" srcOrd="15" destOrd="0" presId="urn:microsoft.com/office/officeart/2005/8/layout/radial5"/>
    <dgm:cxn modelId="{456451C9-E770-8C46-A77E-52BA91D4AB3B}" type="presParOf" srcId="{9F488A36-A23E-F144-9B42-C4A763ED505F}" destId="{97A6F43F-D548-054D-AA51-8F1F50F417F5}" srcOrd="0" destOrd="0" presId="urn:microsoft.com/office/officeart/2005/8/layout/radial5"/>
    <dgm:cxn modelId="{1DF76F66-07B6-A444-889D-CB3A3B7E0A2E}" type="presParOf" srcId="{421176B9-42BE-E848-8B03-6FAE9E7733BD}" destId="{4E0494F1-7B4C-C04F-BFBF-F21A9AB80403}" srcOrd="16" destOrd="0" presId="urn:microsoft.com/office/officeart/2005/8/layout/radial5"/>
    <dgm:cxn modelId="{864C78E9-4C7B-1942-8D50-AE65F9A29D9B}" type="presParOf" srcId="{421176B9-42BE-E848-8B03-6FAE9E7733BD}" destId="{158845C9-C7F2-6C45-9B21-1F6BA1D2BED7}" srcOrd="17" destOrd="0" presId="urn:microsoft.com/office/officeart/2005/8/layout/radial5"/>
    <dgm:cxn modelId="{A2ECFA59-4134-B447-83F5-D2A6278C7CE2}" type="presParOf" srcId="{158845C9-C7F2-6C45-9B21-1F6BA1D2BED7}" destId="{9C2E0524-8A78-844F-A6D3-559C29A3F58C}" srcOrd="0" destOrd="0" presId="urn:microsoft.com/office/officeart/2005/8/layout/radial5"/>
    <dgm:cxn modelId="{64A25B48-ED0E-4940-BCD3-91BA584DF30F}" type="presParOf" srcId="{421176B9-42BE-E848-8B03-6FAE9E7733BD}" destId="{7ECF6F3E-20A1-5F41-800C-585BF53697BC}" srcOrd="18" destOrd="0" presId="urn:microsoft.com/office/officeart/2005/8/layout/radial5"/>
    <dgm:cxn modelId="{14979095-3E83-8144-A3C4-38063E02FAAB}" type="presParOf" srcId="{421176B9-42BE-E848-8B03-6FAE9E7733BD}" destId="{4B4B9977-BB6E-1544-8BF1-02EC5E498029}" srcOrd="19" destOrd="0" presId="urn:microsoft.com/office/officeart/2005/8/layout/radial5"/>
    <dgm:cxn modelId="{49AB3F9D-F168-F841-8D43-8904E6402BE8}" type="presParOf" srcId="{4B4B9977-BB6E-1544-8BF1-02EC5E498029}" destId="{3F217471-5B65-8F49-9DE4-ACD07A9D1264}" srcOrd="0" destOrd="0" presId="urn:microsoft.com/office/officeart/2005/8/layout/radial5"/>
    <dgm:cxn modelId="{B6D4E1FF-85CE-DB45-A587-DD3A4CDE59ED}" type="presParOf" srcId="{421176B9-42BE-E848-8B03-6FAE9E7733BD}" destId="{C43B521F-454D-F343-83CA-00FDC596BE07}" srcOrd="20" destOrd="0" presId="urn:microsoft.com/office/officeart/2005/8/layout/radial5"/>
    <dgm:cxn modelId="{68A4FDA3-EADC-DE42-9EC7-68C0AC884D4A}" type="presParOf" srcId="{421176B9-42BE-E848-8B03-6FAE9E7733BD}" destId="{FB493D69-C9DC-FB43-AFAC-0177F646299D}" srcOrd="21" destOrd="0" presId="urn:microsoft.com/office/officeart/2005/8/layout/radial5"/>
    <dgm:cxn modelId="{7C590E5C-10EB-C14E-9B58-9349A988176E}" type="presParOf" srcId="{FB493D69-C9DC-FB43-AFAC-0177F646299D}" destId="{063D4B62-FF11-7B48-AE39-391FC92A9118}" srcOrd="0" destOrd="0" presId="urn:microsoft.com/office/officeart/2005/8/layout/radial5"/>
    <dgm:cxn modelId="{85C8C6B2-8145-0944-8DC0-EF3AB24EEBAA}" type="presParOf" srcId="{421176B9-42BE-E848-8B03-6FAE9E7733BD}" destId="{E4C9D425-DA59-014F-A185-9F9FF7B1945E}" srcOrd="22" destOrd="0" presId="urn:microsoft.com/office/officeart/2005/8/layout/radial5"/>
    <dgm:cxn modelId="{FB327D8C-2BA6-8F42-B6FB-0167AEEF41C8}" type="presParOf" srcId="{421176B9-42BE-E848-8B03-6FAE9E7733BD}" destId="{3E3C7868-6203-ED45-B5C2-01D415323538}" srcOrd="23" destOrd="0" presId="urn:microsoft.com/office/officeart/2005/8/layout/radial5"/>
    <dgm:cxn modelId="{DE08F2D1-4E8A-D447-8837-2322D6F86A59}" type="presParOf" srcId="{3E3C7868-6203-ED45-B5C2-01D415323538}" destId="{D19A0DAF-2838-5C47-A9F7-1061B553FF13}" srcOrd="0" destOrd="0" presId="urn:microsoft.com/office/officeart/2005/8/layout/radial5"/>
    <dgm:cxn modelId="{FCB8775A-C4F2-6042-BB1C-D31128B7E9AC}" type="presParOf" srcId="{421176B9-42BE-E848-8B03-6FAE9E7733BD}" destId="{39F965E7-3ADB-1745-8E55-901B0DF5D7B5}" srcOrd="24" destOrd="0" presId="urn:microsoft.com/office/officeart/2005/8/layout/radial5"/>
    <dgm:cxn modelId="{EE9EC6DA-5D99-9E4C-B6DA-55F73A46F6BF}" type="presParOf" srcId="{421176B9-42BE-E848-8B03-6FAE9E7733BD}" destId="{7F198428-E8B7-594D-B5B6-358FB9D90DBF}" srcOrd="25" destOrd="0" presId="urn:microsoft.com/office/officeart/2005/8/layout/radial5"/>
    <dgm:cxn modelId="{647BF3D6-0586-D04F-B871-373C61052F38}" type="presParOf" srcId="{7F198428-E8B7-594D-B5B6-358FB9D90DBF}" destId="{4F51C93D-2A45-5943-934A-C13558BB37AE}" srcOrd="0" destOrd="0" presId="urn:microsoft.com/office/officeart/2005/8/layout/radial5"/>
    <dgm:cxn modelId="{B8CC55AF-C021-9D43-8A39-C1F2E8C63229}" type="presParOf" srcId="{421176B9-42BE-E848-8B03-6FAE9E7733BD}" destId="{A2224EA9-5F0A-9247-BBCF-9FD2AC4D42F2}" srcOrd="26" destOrd="0" presId="urn:microsoft.com/office/officeart/2005/8/layout/radial5"/>
    <dgm:cxn modelId="{7F3B2FE8-8191-584F-914B-30728B8BD99B}" type="presParOf" srcId="{421176B9-42BE-E848-8B03-6FAE9E7733BD}" destId="{D1EF786C-B8C1-4E4D-9903-787FC36661A7}" srcOrd="27" destOrd="0" presId="urn:microsoft.com/office/officeart/2005/8/layout/radial5"/>
    <dgm:cxn modelId="{014EAAA8-28C8-3447-A2C6-591C5BCFE239}" type="presParOf" srcId="{D1EF786C-B8C1-4E4D-9903-787FC36661A7}" destId="{DCB4839E-6112-1340-BE35-6436094ADD43}" srcOrd="0" destOrd="0" presId="urn:microsoft.com/office/officeart/2005/8/layout/radial5"/>
    <dgm:cxn modelId="{AB17CB1C-4833-7346-ABEA-D90B1CFD8408}" type="presParOf" srcId="{421176B9-42BE-E848-8B03-6FAE9E7733BD}" destId="{551290F0-5737-4445-ACF9-B3D148CC85DE}" srcOrd="28" destOrd="0" presId="urn:microsoft.com/office/officeart/2005/8/layout/radial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30A857-7F90-8B4A-A168-B95E534019FC}"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en-GB"/>
        </a:p>
      </dgm:t>
    </dgm:pt>
    <dgm:pt modelId="{A7D3A596-79FC-814A-BECF-1CD32F82E147}">
      <dgm:prSet phldrT="[Text]"/>
      <dgm:spPr>
        <a:solidFill>
          <a:srgbClr val="C00000"/>
        </a:solidFill>
      </dgm:spPr>
      <dgm:t>
        <a:bodyPr/>
        <a:lstStyle/>
        <a:p>
          <a:r>
            <a:rPr lang="en-GB" dirty="0"/>
            <a:t>Infectious</a:t>
          </a:r>
        </a:p>
      </dgm:t>
    </dgm:pt>
    <dgm:pt modelId="{FDB32C88-CDE8-FE42-B0A9-731E7B4C10F8}" type="parTrans" cxnId="{882623FF-6365-4341-8976-EB382CE206F2}">
      <dgm:prSet/>
      <dgm:spPr/>
      <dgm:t>
        <a:bodyPr/>
        <a:lstStyle/>
        <a:p>
          <a:endParaRPr lang="en-GB"/>
        </a:p>
      </dgm:t>
    </dgm:pt>
    <dgm:pt modelId="{3D775B7D-30FE-9C44-B0CF-262CA4B99AA8}" type="sibTrans" cxnId="{882623FF-6365-4341-8976-EB382CE206F2}">
      <dgm:prSet/>
      <dgm:spPr/>
      <dgm:t>
        <a:bodyPr/>
        <a:lstStyle/>
        <a:p>
          <a:endParaRPr lang="en-GB"/>
        </a:p>
      </dgm:t>
    </dgm:pt>
    <dgm:pt modelId="{CD299AEC-1B0C-0F42-893F-F211DA269D24}">
      <dgm:prSet phldrT="[Text]"/>
      <dgm:spPr>
        <a:solidFill>
          <a:srgbClr val="FF0000"/>
        </a:solidFill>
      </dgm:spPr>
      <dgm:t>
        <a:bodyPr/>
        <a:lstStyle/>
        <a:p>
          <a:r>
            <a:rPr lang="en-GB" dirty="0"/>
            <a:t> </a:t>
          </a:r>
        </a:p>
      </dgm:t>
    </dgm:pt>
    <dgm:pt modelId="{9F8B94F9-4059-6E45-A1F2-DAB320414224}" type="parTrans" cxnId="{ECF8A49D-89D9-5D4F-B00C-0BE2B44CE47A}">
      <dgm:prSet/>
      <dgm:spPr/>
      <dgm:t>
        <a:bodyPr/>
        <a:lstStyle/>
        <a:p>
          <a:endParaRPr lang="en-GB"/>
        </a:p>
      </dgm:t>
    </dgm:pt>
    <dgm:pt modelId="{EB8E3CAE-8118-4446-A916-F42D323F7C5D}" type="sibTrans" cxnId="{ECF8A49D-89D9-5D4F-B00C-0BE2B44CE47A}">
      <dgm:prSet/>
      <dgm:spPr/>
      <dgm:t>
        <a:bodyPr/>
        <a:lstStyle/>
        <a:p>
          <a:endParaRPr lang="en-GB"/>
        </a:p>
      </dgm:t>
    </dgm:pt>
    <dgm:pt modelId="{1B543E13-399E-DC46-BF4C-4CA7A97904A5}">
      <dgm:prSet phldrT="[Text]"/>
      <dgm:spPr>
        <a:solidFill>
          <a:srgbClr val="FF0000"/>
        </a:solidFill>
      </dgm:spPr>
      <dgm:t>
        <a:bodyPr/>
        <a:lstStyle/>
        <a:p>
          <a:r>
            <a:rPr lang="en-GB" dirty="0"/>
            <a:t> </a:t>
          </a:r>
        </a:p>
      </dgm:t>
    </dgm:pt>
    <dgm:pt modelId="{264E3ECC-214F-AF40-8EE7-1C5C4C8E19BD}" type="parTrans" cxnId="{66CC52C5-8E63-9B4E-A001-A46FE67BD5DE}">
      <dgm:prSet/>
      <dgm:spPr/>
      <dgm:t>
        <a:bodyPr/>
        <a:lstStyle/>
        <a:p>
          <a:endParaRPr lang="en-GB"/>
        </a:p>
      </dgm:t>
    </dgm:pt>
    <dgm:pt modelId="{6050C2D1-595B-8B43-A379-EAF6E7137914}" type="sibTrans" cxnId="{66CC52C5-8E63-9B4E-A001-A46FE67BD5DE}">
      <dgm:prSet/>
      <dgm:spPr/>
      <dgm:t>
        <a:bodyPr/>
        <a:lstStyle/>
        <a:p>
          <a:endParaRPr lang="en-GB"/>
        </a:p>
      </dgm:t>
    </dgm:pt>
    <dgm:pt modelId="{FBF37635-B77A-DC43-8C89-2FCCEC6AC650}">
      <dgm:prSet phldrT="[Text]"/>
      <dgm:spPr>
        <a:solidFill>
          <a:srgbClr val="FF0000"/>
        </a:solidFill>
      </dgm:spPr>
      <dgm:t>
        <a:bodyPr/>
        <a:lstStyle/>
        <a:p>
          <a:r>
            <a:rPr lang="en-GB" dirty="0"/>
            <a:t> </a:t>
          </a:r>
        </a:p>
      </dgm:t>
    </dgm:pt>
    <dgm:pt modelId="{4454C20D-0834-A34E-80A8-178500A1B4F1}" type="parTrans" cxnId="{8F34A228-6881-D542-80DB-DB6CEB913C97}">
      <dgm:prSet/>
      <dgm:spPr/>
      <dgm:t>
        <a:bodyPr/>
        <a:lstStyle/>
        <a:p>
          <a:endParaRPr lang="en-GB"/>
        </a:p>
      </dgm:t>
    </dgm:pt>
    <dgm:pt modelId="{2CDCD575-35BC-094F-87A1-0737E6A2589C}" type="sibTrans" cxnId="{8F34A228-6881-D542-80DB-DB6CEB913C97}">
      <dgm:prSet/>
      <dgm:spPr/>
      <dgm:t>
        <a:bodyPr/>
        <a:lstStyle/>
        <a:p>
          <a:endParaRPr lang="en-GB"/>
        </a:p>
      </dgm:t>
    </dgm:pt>
    <dgm:pt modelId="{580B5919-B0AE-0B41-B15F-4629DD71D284}">
      <dgm:prSet phldrT="[Text]"/>
      <dgm:spPr>
        <a:solidFill>
          <a:srgbClr val="FF0000"/>
        </a:solidFill>
      </dgm:spPr>
      <dgm:t>
        <a:bodyPr/>
        <a:lstStyle/>
        <a:p>
          <a:r>
            <a:rPr lang="en-GB" dirty="0"/>
            <a:t> </a:t>
          </a:r>
        </a:p>
      </dgm:t>
    </dgm:pt>
    <dgm:pt modelId="{A187E1FB-D1DE-F34F-9FCE-3D24298B9155}" type="parTrans" cxnId="{6B864FF0-E21F-DC48-9BC4-ADC4ECE044F4}">
      <dgm:prSet/>
      <dgm:spPr/>
      <dgm:t>
        <a:bodyPr/>
        <a:lstStyle/>
        <a:p>
          <a:endParaRPr lang="en-GB"/>
        </a:p>
      </dgm:t>
    </dgm:pt>
    <dgm:pt modelId="{94FE84C7-350F-8940-907A-32E7CACC3888}" type="sibTrans" cxnId="{6B864FF0-E21F-DC48-9BC4-ADC4ECE044F4}">
      <dgm:prSet/>
      <dgm:spPr/>
      <dgm:t>
        <a:bodyPr/>
        <a:lstStyle/>
        <a:p>
          <a:endParaRPr lang="en-GB"/>
        </a:p>
      </dgm:t>
    </dgm:pt>
    <dgm:pt modelId="{9D40E479-CD53-4C49-86DF-F95D100C9A9F}">
      <dgm:prSet/>
      <dgm:spPr/>
      <dgm:t>
        <a:bodyPr/>
        <a:lstStyle/>
        <a:p>
          <a:endParaRPr lang="en-GB"/>
        </a:p>
      </dgm:t>
    </dgm:pt>
    <dgm:pt modelId="{9EA49D75-80E5-4941-AA4A-7A48AEA90A69}" type="parTrans" cxnId="{3687F767-22BA-414A-A29B-42CCEE851634}">
      <dgm:prSet/>
      <dgm:spPr>
        <a:solidFill>
          <a:schemeClr val="accent1">
            <a:tint val="60000"/>
            <a:hueOff val="0"/>
            <a:satOff val="0"/>
            <a:lumOff val="0"/>
            <a:alpha val="0"/>
          </a:schemeClr>
        </a:solidFill>
      </dgm:spPr>
      <dgm:t>
        <a:bodyPr/>
        <a:lstStyle/>
        <a:p>
          <a:endParaRPr lang="en-GB"/>
        </a:p>
      </dgm:t>
    </dgm:pt>
    <dgm:pt modelId="{BFC9E768-C7C2-E049-B7F2-1B402071C94E}" type="sibTrans" cxnId="{3687F767-22BA-414A-A29B-42CCEE851634}">
      <dgm:prSet/>
      <dgm:spPr/>
      <dgm:t>
        <a:bodyPr/>
        <a:lstStyle/>
        <a:p>
          <a:endParaRPr lang="en-GB"/>
        </a:p>
      </dgm:t>
    </dgm:pt>
    <dgm:pt modelId="{5C93B778-0F23-424B-8731-66A3B384310C}">
      <dgm:prSet/>
      <dgm:spPr>
        <a:solidFill>
          <a:srgbClr val="FF0000"/>
        </a:solidFill>
      </dgm:spPr>
      <dgm:t>
        <a:bodyPr/>
        <a:lstStyle/>
        <a:p>
          <a:endParaRPr lang="en-GB"/>
        </a:p>
      </dgm:t>
    </dgm:pt>
    <dgm:pt modelId="{1768A5EC-1437-A54C-BE3D-2010C47F9B4A}" type="parTrans" cxnId="{42F543CC-9623-094B-A256-C822B66449B2}">
      <dgm:prSet/>
      <dgm:spPr/>
      <dgm:t>
        <a:bodyPr/>
        <a:lstStyle/>
        <a:p>
          <a:endParaRPr lang="en-GB"/>
        </a:p>
      </dgm:t>
    </dgm:pt>
    <dgm:pt modelId="{C4003E73-4CD9-4F47-A8DE-CEFA9C579670}" type="sibTrans" cxnId="{42F543CC-9623-094B-A256-C822B66449B2}">
      <dgm:prSet/>
      <dgm:spPr/>
      <dgm:t>
        <a:bodyPr/>
        <a:lstStyle/>
        <a:p>
          <a:endParaRPr lang="en-GB"/>
        </a:p>
      </dgm:t>
    </dgm:pt>
    <dgm:pt modelId="{E06E5BA2-9C50-F146-95E6-A918E99E2F95}">
      <dgm:prSet/>
      <dgm:spPr>
        <a:solidFill>
          <a:srgbClr val="FF0000"/>
        </a:solidFill>
      </dgm:spPr>
      <dgm:t>
        <a:bodyPr/>
        <a:lstStyle/>
        <a:p>
          <a:endParaRPr lang="en-GB"/>
        </a:p>
      </dgm:t>
    </dgm:pt>
    <dgm:pt modelId="{6A065A8A-C5DB-444E-9482-FBBE9F7F5D8A}" type="parTrans" cxnId="{B3F1EA2F-12FD-594F-8420-3A8EE61907C4}">
      <dgm:prSet/>
      <dgm:spPr/>
      <dgm:t>
        <a:bodyPr/>
        <a:lstStyle/>
        <a:p>
          <a:endParaRPr lang="en-GB"/>
        </a:p>
      </dgm:t>
    </dgm:pt>
    <dgm:pt modelId="{E7F67894-1022-794C-B39F-425F5C67E314}" type="sibTrans" cxnId="{B3F1EA2F-12FD-594F-8420-3A8EE61907C4}">
      <dgm:prSet/>
      <dgm:spPr/>
      <dgm:t>
        <a:bodyPr/>
        <a:lstStyle/>
        <a:p>
          <a:endParaRPr lang="en-GB"/>
        </a:p>
      </dgm:t>
    </dgm:pt>
    <dgm:pt modelId="{87110470-DD52-7944-B443-D9BE9AEDBF70}">
      <dgm:prSet/>
      <dgm:spPr>
        <a:solidFill>
          <a:srgbClr val="FF0000"/>
        </a:solidFill>
      </dgm:spPr>
      <dgm:t>
        <a:bodyPr/>
        <a:lstStyle/>
        <a:p>
          <a:endParaRPr lang="en-GB"/>
        </a:p>
      </dgm:t>
    </dgm:pt>
    <dgm:pt modelId="{9ECDF225-EE85-F645-B894-CFBABBE9C1F4}" type="parTrans" cxnId="{4C0D79D8-B772-BC4A-BB86-D06CC98C9AD5}">
      <dgm:prSet/>
      <dgm:spPr/>
      <dgm:t>
        <a:bodyPr/>
        <a:lstStyle/>
        <a:p>
          <a:endParaRPr lang="en-GB"/>
        </a:p>
      </dgm:t>
    </dgm:pt>
    <dgm:pt modelId="{91ABE802-F132-AD4E-8433-2E4F699082E5}" type="sibTrans" cxnId="{4C0D79D8-B772-BC4A-BB86-D06CC98C9AD5}">
      <dgm:prSet/>
      <dgm:spPr/>
      <dgm:t>
        <a:bodyPr/>
        <a:lstStyle/>
        <a:p>
          <a:endParaRPr lang="en-GB"/>
        </a:p>
      </dgm:t>
    </dgm:pt>
    <dgm:pt modelId="{89C018AC-CEAF-274E-8304-18B091F05B13}">
      <dgm:prSet/>
      <dgm:spPr>
        <a:solidFill>
          <a:srgbClr val="FF0000"/>
        </a:solidFill>
      </dgm:spPr>
      <dgm:t>
        <a:bodyPr/>
        <a:lstStyle/>
        <a:p>
          <a:endParaRPr lang="en-GB"/>
        </a:p>
      </dgm:t>
    </dgm:pt>
    <dgm:pt modelId="{25F29401-945E-4744-A4F2-9B7E479957F3}" type="parTrans" cxnId="{5A1B44BA-7E7E-3B46-8EB9-463F827693BA}">
      <dgm:prSet/>
      <dgm:spPr/>
      <dgm:t>
        <a:bodyPr/>
        <a:lstStyle/>
        <a:p>
          <a:endParaRPr lang="en-GB"/>
        </a:p>
      </dgm:t>
    </dgm:pt>
    <dgm:pt modelId="{1F13D5A0-0B7B-2B42-83CD-53B1E8130BB5}" type="sibTrans" cxnId="{5A1B44BA-7E7E-3B46-8EB9-463F827693BA}">
      <dgm:prSet/>
      <dgm:spPr/>
      <dgm:t>
        <a:bodyPr/>
        <a:lstStyle/>
        <a:p>
          <a:endParaRPr lang="en-GB"/>
        </a:p>
      </dgm:t>
    </dgm:pt>
    <dgm:pt modelId="{C2E57716-CAB5-B24C-A414-34C98C8A25B4}">
      <dgm:prSet/>
      <dgm:spPr>
        <a:solidFill>
          <a:srgbClr val="FF0000"/>
        </a:solidFill>
      </dgm:spPr>
      <dgm:t>
        <a:bodyPr/>
        <a:lstStyle/>
        <a:p>
          <a:endParaRPr lang="en-GB"/>
        </a:p>
      </dgm:t>
    </dgm:pt>
    <dgm:pt modelId="{16AF2B23-DFF6-894E-8516-582F14262C0F}" type="parTrans" cxnId="{3B2DDE80-94C8-C54B-8A2F-3ED1FC013FD9}">
      <dgm:prSet/>
      <dgm:spPr/>
      <dgm:t>
        <a:bodyPr/>
        <a:lstStyle/>
        <a:p>
          <a:endParaRPr lang="en-GB"/>
        </a:p>
      </dgm:t>
    </dgm:pt>
    <dgm:pt modelId="{57B06D6C-4729-234B-857C-10A6DF83002F}" type="sibTrans" cxnId="{3B2DDE80-94C8-C54B-8A2F-3ED1FC013FD9}">
      <dgm:prSet/>
      <dgm:spPr/>
      <dgm:t>
        <a:bodyPr/>
        <a:lstStyle/>
        <a:p>
          <a:endParaRPr lang="en-GB"/>
        </a:p>
      </dgm:t>
    </dgm:pt>
    <dgm:pt modelId="{0789606E-00FE-6B49-83C5-54A358B2228F}" type="pres">
      <dgm:prSet presAssocID="{C130A857-7F90-8B4A-A168-B95E534019FC}" presName="Name0" presStyleCnt="0">
        <dgm:presLayoutVars>
          <dgm:chMax val="1"/>
          <dgm:dir/>
          <dgm:animLvl val="ctr"/>
          <dgm:resizeHandles val="exact"/>
        </dgm:presLayoutVars>
      </dgm:prSet>
      <dgm:spPr/>
    </dgm:pt>
    <dgm:pt modelId="{83B309C8-DE0D-FA44-9807-CED185AFE219}" type="pres">
      <dgm:prSet presAssocID="{A7D3A596-79FC-814A-BECF-1CD32F82E147}" presName="centerShape" presStyleLbl="node0" presStyleIdx="0" presStyleCnt="1"/>
      <dgm:spPr/>
    </dgm:pt>
    <dgm:pt modelId="{FA1D25D2-8DC5-524F-BADD-BE7A85364D55}" type="pres">
      <dgm:prSet presAssocID="{9F8B94F9-4059-6E45-A1F2-DAB320414224}" presName="parTrans" presStyleLbl="sibTrans2D1" presStyleIdx="0" presStyleCnt="10"/>
      <dgm:spPr/>
    </dgm:pt>
    <dgm:pt modelId="{F23846F8-7027-3F45-B914-0E151BF8295F}" type="pres">
      <dgm:prSet presAssocID="{9F8B94F9-4059-6E45-A1F2-DAB320414224}" presName="connectorText" presStyleLbl="sibTrans2D1" presStyleIdx="0" presStyleCnt="10"/>
      <dgm:spPr/>
    </dgm:pt>
    <dgm:pt modelId="{36D84682-F9E9-0143-910A-959F2E95C3B3}" type="pres">
      <dgm:prSet presAssocID="{CD299AEC-1B0C-0F42-893F-F211DA269D24}" presName="node" presStyleLbl="node1" presStyleIdx="0" presStyleCnt="10">
        <dgm:presLayoutVars>
          <dgm:bulletEnabled val="1"/>
        </dgm:presLayoutVars>
      </dgm:prSet>
      <dgm:spPr/>
    </dgm:pt>
    <dgm:pt modelId="{03E1EBD7-DC3F-8742-9A1A-B1802B86D7E3}" type="pres">
      <dgm:prSet presAssocID="{9EA49D75-80E5-4941-AA4A-7A48AEA90A69}" presName="parTrans" presStyleLbl="sibTrans2D1" presStyleIdx="1" presStyleCnt="10"/>
      <dgm:spPr/>
    </dgm:pt>
    <dgm:pt modelId="{42107DF1-4B23-F145-8910-5C2A300A6177}" type="pres">
      <dgm:prSet presAssocID="{9EA49D75-80E5-4941-AA4A-7A48AEA90A69}" presName="connectorText" presStyleLbl="sibTrans2D1" presStyleIdx="1" presStyleCnt="10"/>
      <dgm:spPr/>
    </dgm:pt>
    <dgm:pt modelId="{47BADAAA-B9F6-CD4B-B443-5383CA2BEE6A}" type="pres">
      <dgm:prSet presAssocID="{9D40E479-CD53-4C49-86DF-F95D100C9A9F}" presName="node" presStyleLbl="node1" presStyleIdx="1" presStyleCnt="10">
        <dgm:presLayoutVars>
          <dgm:bulletEnabled val="1"/>
        </dgm:presLayoutVars>
      </dgm:prSet>
      <dgm:spPr/>
    </dgm:pt>
    <dgm:pt modelId="{E992AF83-18F2-584E-9A8A-1609F6F2EAFF}" type="pres">
      <dgm:prSet presAssocID="{1768A5EC-1437-A54C-BE3D-2010C47F9B4A}" presName="parTrans" presStyleLbl="sibTrans2D1" presStyleIdx="2" presStyleCnt="10"/>
      <dgm:spPr/>
    </dgm:pt>
    <dgm:pt modelId="{DDE40D39-3351-E647-AC53-07DDEDAD9A14}" type="pres">
      <dgm:prSet presAssocID="{1768A5EC-1437-A54C-BE3D-2010C47F9B4A}" presName="connectorText" presStyleLbl="sibTrans2D1" presStyleIdx="2" presStyleCnt="10"/>
      <dgm:spPr/>
    </dgm:pt>
    <dgm:pt modelId="{AFEB229F-3506-6146-8B73-96BEA2808158}" type="pres">
      <dgm:prSet presAssocID="{5C93B778-0F23-424B-8731-66A3B384310C}" presName="node" presStyleLbl="node1" presStyleIdx="2" presStyleCnt="10">
        <dgm:presLayoutVars>
          <dgm:bulletEnabled val="1"/>
        </dgm:presLayoutVars>
      </dgm:prSet>
      <dgm:spPr/>
    </dgm:pt>
    <dgm:pt modelId="{262B38A8-6817-D346-8376-3D4340EA2775}" type="pres">
      <dgm:prSet presAssocID="{6A065A8A-C5DB-444E-9482-FBBE9F7F5D8A}" presName="parTrans" presStyleLbl="sibTrans2D1" presStyleIdx="3" presStyleCnt="10"/>
      <dgm:spPr/>
    </dgm:pt>
    <dgm:pt modelId="{0AB1DB65-E87B-7A44-9A08-51CE74122444}" type="pres">
      <dgm:prSet presAssocID="{6A065A8A-C5DB-444E-9482-FBBE9F7F5D8A}" presName="connectorText" presStyleLbl="sibTrans2D1" presStyleIdx="3" presStyleCnt="10"/>
      <dgm:spPr/>
    </dgm:pt>
    <dgm:pt modelId="{76FBACF5-4BBE-6241-9F51-07F1BA2CC75E}" type="pres">
      <dgm:prSet presAssocID="{E06E5BA2-9C50-F146-95E6-A918E99E2F95}" presName="node" presStyleLbl="node1" presStyleIdx="3" presStyleCnt="10">
        <dgm:presLayoutVars>
          <dgm:bulletEnabled val="1"/>
        </dgm:presLayoutVars>
      </dgm:prSet>
      <dgm:spPr/>
    </dgm:pt>
    <dgm:pt modelId="{FF685395-BF28-004B-97B7-ED54541B6636}" type="pres">
      <dgm:prSet presAssocID="{9ECDF225-EE85-F645-B894-CFBABBE9C1F4}" presName="parTrans" presStyleLbl="sibTrans2D1" presStyleIdx="4" presStyleCnt="10"/>
      <dgm:spPr/>
    </dgm:pt>
    <dgm:pt modelId="{528C25D8-12EA-F24D-B8B4-0B426355E90C}" type="pres">
      <dgm:prSet presAssocID="{9ECDF225-EE85-F645-B894-CFBABBE9C1F4}" presName="connectorText" presStyleLbl="sibTrans2D1" presStyleIdx="4" presStyleCnt="10"/>
      <dgm:spPr/>
    </dgm:pt>
    <dgm:pt modelId="{706D8222-C77F-1F46-8036-EA1C5F60BF9D}" type="pres">
      <dgm:prSet presAssocID="{87110470-DD52-7944-B443-D9BE9AEDBF70}" presName="node" presStyleLbl="node1" presStyleIdx="4" presStyleCnt="10">
        <dgm:presLayoutVars>
          <dgm:bulletEnabled val="1"/>
        </dgm:presLayoutVars>
      </dgm:prSet>
      <dgm:spPr/>
    </dgm:pt>
    <dgm:pt modelId="{AD9BEF8E-8D96-CB40-9AE1-4BF753F3143A}" type="pres">
      <dgm:prSet presAssocID="{25F29401-945E-4744-A4F2-9B7E479957F3}" presName="parTrans" presStyleLbl="sibTrans2D1" presStyleIdx="5" presStyleCnt="10"/>
      <dgm:spPr/>
    </dgm:pt>
    <dgm:pt modelId="{E16D5EEC-8D89-F04C-8F47-1B7146BCAD6F}" type="pres">
      <dgm:prSet presAssocID="{25F29401-945E-4744-A4F2-9B7E479957F3}" presName="connectorText" presStyleLbl="sibTrans2D1" presStyleIdx="5" presStyleCnt="10"/>
      <dgm:spPr/>
    </dgm:pt>
    <dgm:pt modelId="{5336B89B-BB00-B94B-A53D-43CA0CC29B51}" type="pres">
      <dgm:prSet presAssocID="{89C018AC-CEAF-274E-8304-18B091F05B13}" presName="node" presStyleLbl="node1" presStyleIdx="5" presStyleCnt="10">
        <dgm:presLayoutVars>
          <dgm:bulletEnabled val="1"/>
        </dgm:presLayoutVars>
      </dgm:prSet>
      <dgm:spPr/>
    </dgm:pt>
    <dgm:pt modelId="{538690EA-6285-BB42-98E6-931A7C90EFB8}" type="pres">
      <dgm:prSet presAssocID="{16AF2B23-DFF6-894E-8516-582F14262C0F}" presName="parTrans" presStyleLbl="sibTrans2D1" presStyleIdx="6" presStyleCnt="10"/>
      <dgm:spPr/>
    </dgm:pt>
    <dgm:pt modelId="{9B094CD5-BE5C-9C47-B9F3-FBE42EF061A5}" type="pres">
      <dgm:prSet presAssocID="{16AF2B23-DFF6-894E-8516-582F14262C0F}" presName="connectorText" presStyleLbl="sibTrans2D1" presStyleIdx="6" presStyleCnt="10"/>
      <dgm:spPr/>
    </dgm:pt>
    <dgm:pt modelId="{70F94CB0-D3B9-2D43-B145-921770FF66C6}" type="pres">
      <dgm:prSet presAssocID="{C2E57716-CAB5-B24C-A414-34C98C8A25B4}" presName="node" presStyleLbl="node1" presStyleIdx="6" presStyleCnt="10">
        <dgm:presLayoutVars>
          <dgm:bulletEnabled val="1"/>
        </dgm:presLayoutVars>
      </dgm:prSet>
      <dgm:spPr/>
    </dgm:pt>
    <dgm:pt modelId="{96E32A1D-53BB-704D-973D-E2CB15EF4505}" type="pres">
      <dgm:prSet presAssocID="{264E3ECC-214F-AF40-8EE7-1C5C4C8E19BD}" presName="parTrans" presStyleLbl="sibTrans2D1" presStyleIdx="7" presStyleCnt="10"/>
      <dgm:spPr/>
    </dgm:pt>
    <dgm:pt modelId="{E64EB168-E1BE-6C40-8125-F678F807BCFA}" type="pres">
      <dgm:prSet presAssocID="{264E3ECC-214F-AF40-8EE7-1C5C4C8E19BD}" presName="connectorText" presStyleLbl="sibTrans2D1" presStyleIdx="7" presStyleCnt="10"/>
      <dgm:spPr/>
    </dgm:pt>
    <dgm:pt modelId="{41C7EB65-A9A2-CF4C-BFEB-64AA4D827FF8}" type="pres">
      <dgm:prSet presAssocID="{1B543E13-399E-DC46-BF4C-4CA7A97904A5}" presName="node" presStyleLbl="node1" presStyleIdx="7" presStyleCnt="10">
        <dgm:presLayoutVars>
          <dgm:bulletEnabled val="1"/>
        </dgm:presLayoutVars>
      </dgm:prSet>
      <dgm:spPr/>
    </dgm:pt>
    <dgm:pt modelId="{730A10D0-565C-6341-A430-CBCDBA651018}" type="pres">
      <dgm:prSet presAssocID="{4454C20D-0834-A34E-80A8-178500A1B4F1}" presName="parTrans" presStyleLbl="sibTrans2D1" presStyleIdx="8" presStyleCnt="10"/>
      <dgm:spPr/>
    </dgm:pt>
    <dgm:pt modelId="{F9766144-3A8B-4943-97EE-924FEC61D91D}" type="pres">
      <dgm:prSet presAssocID="{4454C20D-0834-A34E-80A8-178500A1B4F1}" presName="connectorText" presStyleLbl="sibTrans2D1" presStyleIdx="8" presStyleCnt="10"/>
      <dgm:spPr/>
    </dgm:pt>
    <dgm:pt modelId="{9E54E869-B93D-C141-ABB7-7FE39D4E3036}" type="pres">
      <dgm:prSet presAssocID="{FBF37635-B77A-DC43-8C89-2FCCEC6AC650}" presName="node" presStyleLbl="node1" presStyleIdx="8" presStyleCnt="10">
        <dgm:presLayoutVars>
          <dgm:bulletEnabled val="1"/>
        </dgm:presLayoutVars>
      </dgm:prSet>
      <dgm:spPr/>
    </dgm:pt>
    <dgm:pt modelId="{192F6338-F103-084A-BF3B-F8CEB1F2ECB2}" type="pres">
      <dgm:prSet presAssocID="{A187E1FB-D1DE-F34F-9FCE-3D24298B9155}" presName="parTrans" presStyleLbl="sibTrans2D1" presStyleIdx="9" presStyleCnt="10"/>
      <dgm:spPr/>
    </dgm:pt>
    <dgm:pt modelId="{5FCEFEA2-6700-724E-A94C-B88C3304D577}" type="pres">
      <dgm:prSet presAssocID="{A187E1FB-D1DE-F34F-9FCE-3D24298B9155}" presName="connectorText" presStyleLbl="sibTrans2D1" presStyleIdx="9" presStyleCnt="10"/>
      <dgm:spPr/>
    </dgm:pt>
    <dgm:pt modelId="{A73190C0-FEEF-E844-A38D-DEBE25ABD025}" type="pres">
      <dgm:prSet presAssocID="{580B5919-B0AE-0B41-B15F-4629DD71D284}" presName="node" presStyleLbl="node1" presStyleIdx="9" presStyleCnt="10">
        <dgm:presLayoutVars>
          <dgm:bulletEnabled val="1"/>
        </dgm:presLayoutVars>
      </dgm:prSet>
      <dgm:spPr/>
    </dgm:pt>
  </dgm:ptLst>
  <dgm:cxnLst>
    <dgm:cxn modelId="{3262AF12-C54E-C446-923E-E95484A3DD5A}" type="presOf" srcId="{1768A5EC-1437-A54C-BE3D-2010C47F9B4A}" destId="{DDE40D39-3351-E647-AC53-07DDEDAD9A14}" srcOrd="1" destOrd="0" presId="urn:microsoft.com/office/officeart/2005/8/layout/radial5"/>
    <dgm:cxn modelId="{9E471817-68B2-3142-9EBA-F8F992D44CD2}" type="presOf" srcId="{9ECDF225-EE85-F645-B894-CFBABBE9C1F4}" destId="{528C25D8-12EA-F24D-B8B4-0B426355E90C}" srcOrd="1" destOrd="0" presId="urn:microsoft.com/office/officeart/2005/8/layout/radial5"/>
    <dgm:cxn modelId="{CD26771D-A8ED-C94C-B75E-BD392DC7D91B}" type="presOf" srcId="{9F8B94F9-4059-6E45-A1F2-DAB320414224}" destId="{FA1D25D2-8DC5-524F-BADD-BE7A85364D55}" srcOrd="0" destOrd="0" presId="urn:microsoft.com/office/officeart/2005/8/layout/radial5"/>
    <dgm:cxn modelId="{8F34A228-6881-D542-80DB-DB6CEB913C97}" srcId="{A7D3A596-79FC-814A-BECF-1CD32F82E147}" destId="{FBF37635-B77A-DC43-8C89-2FCCEC6AC650}" srcOrd="8" destOrd="0" parTransId="{4454C20D-0834-A34E-80A8-178500A1B4F1}" sibTransId="{2CDCD575-35BC-094F-87A1-0737E6A2589C}"/>
    <dgm:cxn modelId="{B3F1EA2F-12FD-594F-8420-3A8EE61907C4}" srcId="{A7D3A596-79FC-814A-BECF-1CD32F82E147}" destId="{E06E5BA2-9C50-F146-95E6-A918E99E2F95}" srcOrd="3" destOrd="0" parTransId="{6A065A8A-C5DB-444E-9482-FBBE9F7F5D8A}" sibTransId="{E7F67894-1022-794C-B39F-425F5C67E314}"/>
    <dgm:cxn modelId="{4B0CE730-EB2E-EC4E-B9BC-D9FE4F1E2D25}" type="presOf" srcId="{4454C20D-0834-A34E-80A8-178500A1B4F1}" destId="{730A10D0-565C-6341-A430-CBCDBA651018}" srcOrd="0" destOrd="0" presId="urn:microsoft.com/office/officeart/2005/8/layout/radial5"/>
    <dgm:cxn modelId="{77561A3D-6996-3A45-9DC7-D1B5592C005E}" type="presOf" srcId="{C130A857-7F90-8B4A-A168-B95E534019FC}" destId="{0789606E-00FE-6B49-83C5-54A358B2228F}" srcOrd="0" destOrd="0" presId="urn:microsoft.com/office/officeart/2005/8/layout/radial5"/>
    <dgm:cxn modelId="{2F648D5C-93E3-5F42-A371-F3D6B3EE7DB3}" type="presOf" srcId="{9F8B94F9-4059-6E45-A1F2-DAB320414224}" destId="{F23846F8-7027-3F45-B914-0E151BF8295F}" srcOrd="1" destOrd="0" presId="urn:microsoft.com/office/officeart/2005/8/layout/radial5"/>
    <dgm:cxn modelId="{240FC85D-9473-7F4D-BFA1-F14D85BDEF36}" type="presOf" srcId="{6A065A8A-C5DB-444E-9482-FBBE9F7F5D8A}" destId="{0AB1DB65-E87B-7A44-9A08-51CE74122444}" srcOrd="1" destOrd="0" presId="urn:microsoft.com/office/officeart/2005/8/layout/radial5"/>
    <dgm:cxn modelId="{9FC86344-2718-6A4D-AA5B-B396F0C5AA6D}" type="presOf" srcId="{9D40E479-CD53-4C49-86DF-F95D100C9A9F}" destId="{47BADAAA-B9F6-CD4B-B443-5383CA2BEE6A}" srcOrd="0" destOrd="0" presId="urn:microsoft.com/office/officeart/2005/8/layout/radial5"/>
    <dgm:cxn modelId="{3687F767-22BA-414A-A29B-42CCEE851634}" srcId="{A7D3A596-79FC-814A-BECF-1CD32F82E147}" destId="{9D40E479-CD53-4C49-86DF-F95D100C9A9F}" srcOrd="1" destOrd="0" parTransId="{9EA49D75-80E5-4941-AA4A-7A48AEA90A69}" sibTransId="{BFC9E768-C7C2-E049-B7F2-1B402071C94E}"/>
    <dgm:cxn modelId="{ACE81048-F0D8-CA4D-9F4F-B436EA90E810}" type="presOf" srcId="{16AF2B23-DFF6-894E-8516-582F14262C0F}" destId="{9B094CD5-BE5C-9C47-B9F3-FBE42EF061A5}" srcOrd="1" destOrd="0" presId="urn:microsoft.com/office/officeart/2005/8/layout/radial5"/>
    <dgm:cxn modelId="{91694A6C-303A-9F4E-9FA6-1CEC86725F81}" type="presOf" srcId="{FBF37635-B77A-DC43-8C89-2FCCEC6AC650}" destId="{9E54E869-B93D-C141-ABB7-7FE39D4E3036}" srcOrd="0" destOrd="0" presId="urn:microsoft.com/office/officeart/2005/8/layout/radial5"/>
    <dgm:cxn modelId="{8F518E6E-9C7F-D14D-8155-74D586DB2C75}" type="presOf" srcId="{6A065A8A-C5DB-444E-9482-FBBE9F7F5D8A}" destId="{262B38A8-6817-D346-8376-3D4340EA2775}" srcOrd="0" destOrd="0" presId="urn:microsoft.com/office/officeart/2005/8/layout/radial5"/>
    <dgm:cxn modelId="{9BFE6950-BB3E-3E43-864A-46AA6FA54C28}" type="presOf" srcId="{89C018AC-CEAF-274E-8304-18B091F05B13}" destId="{5336B89B-BB00-B94B-A53D-43CA0CC29B51}" srcOrd="0" destOrd="0" presId="urn:microsoft.com/office/officeart/2005/8/layout/radial5"/>
    <dgm:cxn modelId="{E8D40373-5310-5448-A810-B2D4E98335CA}" type="presOf" srcId="{A187E1FB-D1DE-F34F-9FCE-3D24298B9155}" destId="{5FCEFEA2-6700-724E-A94C-B88C3304D577}" srcOrd="1" destOrd="0" presId="urn:microsoft.com/office/officeart/2005/8/layout/radial5"/>
    <dgm:cxn modelId="{15BC2A57-5B9B-C94F-85CB-0959929C607B}" type="presOf" srcId="{A7D3A596-79FC-814A-BECF-1CD32F82E147}" destId="{83B309C8-DE0D-FA44-9807-CED185AFE219}" srcOrd="0" destOrd="0" presId="urn:microsoft.com/office/officeart/2005/8/layout/radial5"/>
    <dgm:cxn modelId="{3B2DDE80-94C8-C54B-8A2F-3ED1FC013FD9}" srcId="{A7D3A596-79FC-814A-BECF-1CD32F82E147}" destId="{C2E57716-CAB5-B24C-A414-34C98C8A25B4}" srcOrd="6" destOrd="0" parTransId="{16AF2B23-DFF6-894E-8516-582F14262C0F}" sibTransId="{57B06D6C-4729-234B-857C-10A6DF83002F}"/>
    <dgm:cxn modelId="{FB2BAD93-D239-924E-A3DD-A6670E97D929}" type="presOf" srcId="{CD299AEC-1B0C-0F42-893F-F211DA269D24}" destId="{36D84682-F9E9-0143-910A-959F2E95C3B3}" srcOrd="0" destOrd="0" presId="urn:microsoft.com/office/officeart/2005/8/layout/radial5"/>
    <dgm:cxn modelId="{0298A498-2BD2-DA46-816A-479A5882A454}" type="presOf" srcId="{1768A5EC-1437-A54C-BE3D-2010C47F9B4A}" destId="{E992AF83-18F2-584E-9A8A-1609F6F2EAFF}" srcOrd="0" destOrd="0" presId="urn:microsoft.com/office/officeart/2005/8/layout/radial5"/>
    <dgm:cxn modelId="{ECF8A49D-89D9-5D4F-B00C-0BE2B44CE47A}" srcId="{A7D3A596-79FC-814A-BECF-1CD32F82E147}" destId="{CD299AEC-1B0C-0F42-893F-F211DA269D24}" srcOrd="0" destOrd="0" parTransId="{9F8B94F9-4059-6E45-A1F2-DAB320414224}" sibTransId="{EB8E3CAE-8118-4446-A916-F42D323F7C5D}"/>
    <dgm:cxn modelId="{1DE5659F-0C72-E44A-BBD3-DCB04852CA69}" type="presOf" srcId="{E06E5BA2-9C50-F146-95E6-A918E99E2F95}" destId="{76FBACF5-4BBE-6241-9F51-07F1BA2CC75E}" srcOrd="0" destOrd="0" presId="urn:microsoft.com/office/officeart/2005/8/layout/radial5"/>
    <dgm:cxn modelId="{47F5519F-EC1E-0543-8CCD-B07648635F38}" type="presOf" srcId="{25F29401-945E-4744-A4F2-9B7E479957F3}" destId="{E16D5EEC-8D89-F04C-8F47-1B7146BCAD6F}" srcOrd="1" destOrd="0" presId="urn:microsoft.com/office/officeart/2005/8/layout/radial5"/>
    <dgm:cxn modelId="{EEBE2FA0-2CFD-F648-9369-2EA062676591}" type="presOf" srcId="{9ECDF225-EE85-F645-B894-CFBABBE9C1F4}" destId="{FF685395-BF28-004B-97B7-ED54541B6636}" srcOrd="0" destOrd="0" presId="urn:microsoft.com/office/officeart/2005/8/layout/radial5"/>
    <dgm:cxn modelId="{866DC8B0-9AA9-4D4D-B4DC-9776302F5703}" type="presOf" srcId="{9EA49D75-80E5-4941-AA4A-7A48AEA90A69}" destId="{42107DF1-4B23-F145-8910-5C2A300A6177}" srcOrd="1" destOrd="0" presId="urn:microsoft.com/office/officeart/2005/8/layout/radial5"/>
    <dgm:cxn modelId="{0F73DEB1-71EE-554C-B4C4-E413A24328CC}" type="presOf" srcId="{9EA49D75-80E5-4941-AA4A-7A48AEA90A69}" destId="{03E1EBD7-DC3F-8742-9A1A-B1802B86D7E3}" srcOrd="0" destOrd="0" presId="urn:microsoft.com/office/officeart/2005/8/layout/radial5"/>
    <dgm:cxn modelId="{5A1B44BA-7E7E-3B46-8EB9-463F827693BA}" srcId="{A7D3A596-79FC-814A-BECF-1CD32F82E147}" destId="{89C018AC-CEAF-274E-8304-18B091F05B13}" srcOrd="5" destOrd="0" parTransId="{25F29401-945E-4744-A4F2-9B7E479957F3}" sibTransId="{1F13D5A0-0B7B-2B42-83CD-53B1E8130BB5}"/>
    <dgm:cxn modelId="{80CE27BE-0874-2840-98C2-2CFEC0C67275}" type="presOf" srcId="{580B5919-B0AE-0B41-B15F-4629DD71D284}" destId="{A73190C0-FEEF-E844-A38D-DEBE25ABD025}" srcOrd="0" destOrd="0" presId="urn:microsoft.com/office/officeart/2005/8/layout/radial5"/>
    <dgm:cxn modelId="{66CC52C5-8E63-9B4E-A001-A46FE67BD5DE}" srcId="{A7D3A596-79FC-814A-BECF-1CD32F82E147}" destId="{1B543E13-399E-DC46-BF4C-4CA7A97904A5}" srcOrd="7" destOrd="0" parTransId="{264E3ECC-214F-AF40-8EE7-1C5C4C8E19BD}" sibTransId="{6050C2D1-595B-8B43-A379-EAF6E7137914}"/>
    <dgm:cxn modelId="{42F543CC-9623-094B-A256-C822B66449B2}" srcId="{A7D3A596-79FC-814A-BECF-1CD32F82E147}" destId="{5C93B778-0F23-424B-8731-66A3B384310C}" srcOrd="2" destOrd="0" parTransId="{1768A5EC-1437-A54C-BE3D-2010C47F9B4A}" sibTransId="{C4003E73-4CD9-4F47-A8DE-CEFA9C579670}"/>
    <dgm:cxn modelId="{4C0D79D8-B772-BC4A-BB86-D06CC98C9AD5}" srcId="{A7D3A596-79FC-814A-BECF-1CD32F82E147}" destId="{87110470-DD52-7944-B443-D9BE9AEDBF70}" srcOrd="4" destOrd="0" parTransId="{9ECDF225-EE85-F645-B894-CFBABBE9C1F4}" sibTransId="{91ABE802-F132-AD4E-8433-2E4F699082E5}"/>
    <dgm:cxn modelId="{B9AE3BDA-FEE8-1645-BE38-637332C6D3EF}" type="presOf" srcId="{5C93B778-0F23-424B-8731-66A3B384310C}" destId="{AFEB229F-3506-6146-8B73-96BEA2808158}" srcOrd="0" destOrd="0" presId="urn:microsoft.com/office/officeart/2005/8/layout/radial5"/>
    <dgm:cxn modelId="{E1C309DC-173F-004F-8F18-CA8FFEB17058}" type="presOf" srcId="{C2E57716-CAB5-B24C-A414-34C98C8A25B4}" destId="{70F94CB0-D3B9-2D43-B145-921770FF66C6}" srcOrd="0" destOrd="0" presId="urn:microsoft.com/office/officeart/2005/8/layout/radial5"/>
    <dgm:cxn modelId="{E84A03DD-B378-5B42-8826-A87EDC008BC7}" type="presOf" srcId="{A187E1FB-D1DE-F34F-9FCE-3D24298B9155}" destId="{192F6338-F103-084A-BF3B-F8CEB1F2ECB2}" srcOrd="0" destOrd="0" presId="urn:microsoft.com/office/officeart/2005/8/layout/radial5"/>
    <dgm:cxn modelId="{C3C081DF-8999-D348-9582-BB73CC818777}" type="presOf" srcId="{264E3ECC-214F-AF40-8EE7-1C5C4C8E19BD}" destId="{E64EB168-E1BE-6C40-8125-F678F807BCFA}" srcOrd="1" destOrd="0" presId="urn:microsoft.com/office/officeart/2005/8/layout/radial5"/>
    <dgm:cxn modelId="{604BA4E4-EC3D-174D-9AA8-C412DEFF0B24}" type="presOf" srcId="{87110470-DD52-7944-B443-D9BE9AEDBF70}" destId="{706D8222-C77F-1F46-8036-EA1C5F60BF9D}" srcOrd="0" destOrd="0" presId="urn:microsoft.com/office/officeart/2005/8/layout/radial5"/>
    <dgm:cxn modelId="{BE2F47E9-C5B2-034B-B292-25FE75F889CD}" type="presOf" srcId="{16AF2B23-DFF6-894E-8516-582F14262C0F}" destId="{538690EA-6285-BB42-98E6-931A7C90EFB8}" srcOrd="0" destOrd="0" presId="urn:microsoft.com/office/officeart/2005/8/layout/radial5"/>
    <dgm:cxn modelId="{1865EDEF-0E3B-E64E-8146-89939D4D1AF2}" type="presOf" srcId="{264E3ECC-214F-AF40-8EE7-1C5C4C8E19BD}" destId="{96E32A1D-53BB-704D-973D-E2CB15EF4505}" srcOrd="0" destOrd="0" presId="urn:microsoft.com/office/officeart/2005/8/layout/radial5"/>
    <dgm:cxn modelId="{6B864FF0-E21F-DC48-9BC4-ADC4ECE044F4}" srcId="{A7D3A596-79FC-814A-BECF-1CD32F82E147}" destId="{580B5919-B0AE-0B41-B15F-4629DD71D284}" srcOrd="9" destOrd="0" parTransId="{A187E1FB-D1DE-F34F-9FCE-3D24298B9155}" sibTransId="{94FE84C7-350F-8940-907A-32E7CACC3888}"/>
    <dgm:cxn modelId="{7DE645F2-064B-B94E-AF9F-1F20C4F41A4E}" type="presOf" srcId="{25F29401-945E-4744-A4F2-9B7E479957F3}" destId="{AD9BEF8E-8D96-CB40-9AE1-4BF753F3143A}" srcOrd="0" destOrd="0" presId="urn:microsoft.com/office/officeart/2005/8/layout/radial5"/>
    <dgm:cxn modelId="{D550B7F8-7CBB-6B46-8DFC-481DDA1FF56D}" type="presOf" srcId="{1B543E13-399E-DC46-BF4C-4CA7A97904A5}" destId="{41C7EB65-A9A2-CF4C-BFEB-64AA4D827FF8}" srcOrd="0" destOrd="0" presId="urn:microsoft.com/office/officeart/2005/8/layout/radial5"/>
    <dgm:cxn modelId="{37EACBFC-A7F2-A64C-9E7E-3AA6CAB93ED2}" type="presOf" srcId="{4454C20D-0834-A34E-80A8-178500A1B4F1}" destId="{F9766144-3A8B-4943-97EE-924FEC61D91D}" srcOrd="1" destOrd="0" presId="urn:microsoft.com/office/officeart/2005/8/layout/radial5"/>
    <dgm:cxn modelId="{882623FF-6365-4341-8976-EB382CE206F2}" srcId="{C130A857-7F90-8B4A-A168-B95E534019FC}" destId="{A7D3A596-79FC-814A-BECF-1CD32F82E147}" srcOrd="0" destOrd="0" parTransId="{FDB32C88-CDE8-FE42-B0A9-731E7B4C10F8}" sibTransId="{3D775B7D-30FE-9C44-B0CF-262CA4B99AA8}"/>
    <dgm:cxn modelId="{BFFC9F01-9197-3E42-8182-B467B0984258}" type="presParOf" srcId="{0789606E-00FE-6B49-83C5-54A358B2228F}" destId="{83B309C8-DE0D-FA44-9807-CED185AFE219}" srcOrd="0" destOrd="0" presId="urn:microsoft.com/office/officeart/2005/8/layout/radial5"/>
    <dgm:cxn modelId="{B7270D2F-3256-5248-9905-E57DE0558579}" type="presParOf" srcId="{0789606E-00FE-6B49-83C5-54A358B2228F}" destId="{FA1D25D2-8DC5-524F-BADD-BE7A85364D55}" srcOrd="1" destOrd="0" presId="urn:microsoft.com/office/officeart/2005/8/layout/radial5"/>
    <dgm:cxn modelId="{D6E11E20-FA7B-0346-9C81-3745ED4083E7}" type="presParOf" srcId="{FA1D25D2-8DC5-524F-BADD-BE7A85364D55}" destId="{F23846F8-7027-3F45-B914-0E151BF8295F}" srcOrd="0" destOrd="0" presId="urn:microsoft.com/office/officeart/2005/8/layout/radial5"/>
    <dgm:cxn modelId="{165227E9-8BA1-9548-8EA6-72DDCA8640B9}" type="presParOf" srcId="{0789606E-00FE-6B49-83C5-54A358B2228F}" destId="{36D84682-F9E9-0143-910A-959F2E95C3B3}" srcOrd="2" destOrd="0" presId="urn:microsoft.com/office/officeart/2005/8/layout/radial5"/>
    <dgm:cxn modelId="{C8058AC3-0E2A-424B-AF08-8511A35E0137}" type="presParOf" srcId="{0789606E-00FE-6B49-83C5-54A358B2228F}" destId="{03E1EBD7-DC3F-8742-9A1A-B1802B86D7E3}" srcOrd="3" destOrd="0" presId="urn:microsoft.com/office/officeart/2005/8/layout/radial5"/>
    <dgm:cxn modelId="{45B33537-5A64-724B-A4BC-43F2E0853493}" type="presParOf" srcId="{03E1EBD7-DC3F-8742-9A1A-B1802B86D7E3}" destId="{42107DF1-4B23-F145-8910-5C2A300A6177}" srcOrd="0" destOrd="0" presId="urn:microsoft.com/office/officeart/2005/8/layout/radial5"/>
    <dgm:cxn modelId="{3ACFBB20-D1CB-5340-BD71-FBC6E5FE6072}" type="presParOf" srcId="{0789606E-00FE-6B49-83C5-54A358B2228F}" destId="{47BADAAA-B9F6-CD4B-B443-5383CA2BEE6A}" srcOrd="4" destOrd="0" presId="urn:microsoft.com/office/officeart/2005/8/layout/radial5"/>
    <dgm:cxn modelId="{BB28D61A-FBFB-F443-B070-3BCFAEFC8C02}" type="presParOf" srcId="{0789606E-00FE-6B49-83C5-54A358B2228F}" destId="{E992AF83-18F2-584E-9A8A-1609F6F2EAFF}" srcOrd="5" destOrd="0" presId="urn:microsoft.com/office/officeart/2005/8/layout/radial5"/>
    <dgm:cxn modelId="{CCFE96CD-9A44-B14F-9DB0-B247894C8929}" type="presParOf" srcId="{E992AF83-18F2-584E-9A8A-1609F6F2EAFF}" destId="{DDE40D39-3351-E647-AC53-07DDEDAD9A14}" srcOrd="0" destOrd="0" presId="urn:microsoft.com/office/officeart/2005/8/layout/radial5"/>
    <dgm:cxn modelId="{B4B23A19-F456-9E4E-884E-87F0A16FCB59}" type="presParOf" srcId="{0789606E-00FE-6B49-83C5-54A358B2228F}" destId="{AFEB229F-3506-6146-8B73-96BEA2808158}" srcOrd="6" destOrd="0" presId="urn:microsoft.com/office/officeart/2005/8/layout/radial5"/>
    <dgm:cxn modelId="{DAB74FB0-0D0D-8B40-964B-AF7F0D20492E}" type="presParOf" srcId="{0789606E-00FE-6B49-83C5-54A358B2228F}" destId="{262B38A8-6817-D346-8376-3D4340EA2775}" srcOrd="7" destOrd="0" presId="urn:microsoft.com/office/officeart/2005/8/layout/radial5"/>
    <dgm:cxn modelId="{F38CD8C1-FE92-3243-BECA-8D8D219BFD94}" type="presParOf" srcId="{262B38A8-6817-D346-8376-3D4340EA2775}" destId="{0AB1DB65-E87B-7A44-9A08-51CE74122444}" srcOrd="0" destOrd="0" presId="urn:microsoft.com/office/officeart/2005/8/layout/radial5"/>
    <dgm:cxn modelId="{4B528182-2885-B748-A671-E13F59ED8DFD}" type="presParOf" srcId="{0789606E-00FE-6B49-83C5-54A358B2228F}" destId="{76FBACF5-4BBE-6241-9F51-07F1BA2CC75E}" srcOrd="8" destOrd="0" presId="urn:microsoft.com/office/officeart/2005/8/layout/radial5"/>
    <dgm:cxn modelId="{92303127-7402-D449-B2B1-D619E3690A9B}" type="presParOf" srcId="{0789606E-00FE-6B49-83C5-54A358B2228F}" destId="{FF685395-BF28-004B-97B7-ED54541B6636}" srcOrd="9" destOrd="0" presId="urn:microsoft.com/office/officeart/2005/8/layout/radial5"/>
    <dgm:cxn modelId="{18AFB8C9-E04C-7E4D-A7EF-39EE483D01A4}" type="presParOf" srcId="{FF685395-BF28-004B-97B7-ED54541B6636}" destId="{528C25D8-12EA-F24D-B8B4-0B426355E90C}" srcOrd="0" destOrd="0" presId="urn:microsoft.com/office/officeart/2005/8/layout/radial5"/>
    <dgm:cxn modelId="{0BF3758D-DE3C-8642-A2A8-B0D9CCFE8AF5}" type="presParOf" srcId="{0789606E-00FE-6B49-83C5-54A358B2228F}" destId="{706D8222-C77F-1F46-8036-EA1C5F60BF9D}" srcOrd="10" destOrd="0" presId="urn:microsoft.com/office/officeart/2005/8/layout/radial5"/>
    <dgm:cxn modelId="{ACF14306-83DF-8746-847D-F0B22CC51523}" type="presParOf" srcId="{0789606E-00FE-6B49-83C5-54A358B2228F}" destId="{AD9BEF8E-8D96-CB40-9AE1-4BF753F3143A}" srcOrd="11" destOrd="0" presId="urn:microsoft.com/office/officeart/2005/8/layout/radial5"/>
    <dgm:cxn modelId="{90430231-6B55-3643-945E-C6BFB79F001C}" type="presParOf" srcId="{AD9BEF8E-8D96-CB40-9AE1-4BF753F3143A}" destId="{E16D5EEC-8D89-F04C-8F47-1B7146BCAD6F}" srcOrd="0" destOrd="0" presId="urn:microsoft.com/office/officeart/2005/8/layout/radial5"/>
    <dgm:cxn modelId="{B6C4AB87-F1DB-584B-9756-AD86E3C39D76}" type="presParOf" srcId="{0789606E-00FE-6B49-83C5-54A358B2228F}" destId="{5336B89B-BB00-B94B-A53D-43CA0CC29B51}" srcOrd="12" destOrd="0" presId="urn:microsoft.com/office/officeart/2005/8/layout/radial5"/>
    <dgm:cxn modelId="{3A5B8434-FDED-A24A-A655-21E38DF7637F}" type="presParOf" srcId="{0789606E-00FE-6B49-83C5-54A358B2228F}" destId="{538690EA-6285-BB42-98E6-931A7C90EFB8}" srcOrd="13" destOrd="0" presId="urn:microsoft.com/office/officeart/2005/8/layout/radial5"/>
    <dgm:cxn modelId="{D9204DCE-DB63-0B4B-BD7D-E882C6EDFAA4}" type="presParOf" srcId="{538690EA-6285-BB42-98E6-931A7C90EFB8}" destId="{9B094CD5-BE5C-9C47-B9F3-FBE42EF061A5}" srcOrd="0" destOrd="0" presId="urn:microsoft.com/office/officeart/2005/8/layout/radial5"/>
    <dgm:cxn modelId="{92690302-6908-7345-9098-77ED1EB774F2}" type="presParOf" srcId="{0789606E-00FE-6B49-83C5-54A358B2228F}" destId="{70F94CB0-D3B9-2D43-B145-921770FF66C6}" srcOrd="14" destOrd="0" presId="urn:microsoft.com/office/officeart/2005/8/layout/radial5"/>
    <dgm:cxn modelId="{AB7B7D91-79F5-9D40-ABC6-025E0D9FB6DC}" type="presParOf" srcId="{0789606E-00FE-6B49-83C5-54A358B2228F}" destId="{96E32A1D-53BB-704D-973D-E2CB15EF4505}" srcOrd="15" destOrd="0" presId="urn:microsoft.com/office/officeart/2005/8/layout/radial5"/>
    <dgm:cxn modelId="{D1AE8B67-B7FD-904C-BDCD-3A78CB5037A8}" type="presParOf" srcId="{96E32A1D-53BB-704D-973D-E2CB15EF4505}" destId="{E64EB168-E1BE-6C40-8125-F678F807BCFA}" srcOrd="0" destOrd="0" presId="urn:microsoft.com/office/officeart/2005/8/layout/radial5"/>
    <dgm:cxn modelId="{C4361E41-AB53-0A42-A728-DEF1E1FF3B87}" type="presParOf" srcId="{0789606E-00FE-6B49-83C5-54A358B2228F}" destId="{41C7EB65-A9A2-CF4C-BFEB-64AA4D827FF8}" srcOrd="16" destOrd="0" presId="urn:microsoft.com/office/officeart/2005/8/layout/radial5"/>
    <dgm:cxn modelId="{C39C757B-022F-F842-8630-E98449D52E66}" type="presParOf" srcId="{0789606E-00FE-6B49-83C5-54A358B2228F}" destId="{730A10D0-565C-6341-A430-CBCDBA651018}" srcOrd="17" destOrd="0" presId="urn:microsoft.com/office/officeart/2005/8/layout/radial5"/>
    <dgm:cxn modelId="{01ADE158-96A9-B14C-98E6-C4BA68B13718}" type="presParOf" srcId="{730A10D0-565C-6341-A430-CBCDBA651018}" destId="{F9766144-3A8B-4943-97EE-924FEC61D91D}" srcOrd="0" destOrd="0" presId="urn:microsoft.com/office/officeart/2005/8/layout/radial5"/>
    <dgm:cxn modelId="{63E4E4F8-AB95-AC49-A029-B757E9374399}" type="presParOf" srcId="{0789606E-00FE-6B49-83C5-54A358B2228F}" destId="{9E54E869-B93D-C141-ABB7-7FE39D4E3036}" srcOrd="18" destOrd="0" presId="urn:microsoft.com/office/officeart/2005/8/layout/radial5"/>
    <dgm:cxn modelId="{EDF0A9CF-5894-A94E-8F40-57717F465310}" type="presParOf" srcId="{0789606E-00FE-6B49-83C5-54A358B2228F}" destId="{192F6338-F103-084A-BF3B-F8CEB1F2ECB2}" srcOrd="19" destOrd="0" presId="urn:microsoft.com/office/officeart/2005/8/layout/radial5"/>
    <dgm:cxn modelId="{B3D0F135-FB4E-8540-BC7D-A3F7A58B5C6E}" type="presParOf" srcId="{192F6338-F103-084A-BF3B-F8CEB1F2ECB2}" destId="{5FCEFEA2-6700-724E-A94C-B88C3304D577}" srcOrd="0" destOrd="0" presId="urn:microsoft.com/office/officeart/2005/8/layout/radial5"/>
    <dgm:cxn modelId="{1CEA3F7B-B536-C346-B6A6-F4397F1A4A53}" type="presParOf" srcId="{0789606E-00FE-6B49-83C5-54A358B2228F}" destId="{A73190C0-FEEF-E844-A38D-DEBE25ABD025}" srcOrd="2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1E47B-B253-F24B-884A-086C5E70A4C4}">
      <dsp:nvSpPr>
        <dsp:cNvPr id="0" name=""/>
        <dsp:cNvSpPr/>
      </dsp:nvSpPr>
      <dsp:spPr>
        <a:xfrm>
          <a:off x="1575623" y="2110496"/>
          <a:ext cx="1296550" cy="1296550"/>
        </a:xfrm>
        <a:prstGeom prst="ellips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a:t>COVID</a:t>
          </a:r>
          <a:endParaRPr lang="en-GB" sz="2500" kern="1200" dirty="0"/>
        </a:p>
      </dsp:txBody>
      <dsp:txXfrm>
        <a:off x="1765498" y="2300371"/>
        <a:ext cx="916800" cy="916800"/>
      </dsp:txXfrm>
    </dsp:sp>
    <dsp:sp modelId="{A3A45461-CBE6-0C43-A6E9-AB285B9C0154}">
      <dsp:nvSpPr>
        <dsp:cNvPr id="0" name=""/>
        <dsp:cNvSpPr/>
      </dsp:nvSpPr>
      <dsp:spPr>
        <a:xfrm rot="16200000">
          <a:off x="2086099" y="1637883"/>
          <a:ext cx="275598" cy="4408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2127439" y="1767388"/>
        <a:ext cx="192919" cy="264497"/>
      </dsp:txXfrm>
    </dsp:sp>
    <dsp:sp modelId="{6A00058F-5C97-E14C-81D6-6ED8CBDC56FE}">
      <dsp:nvSpPr>
        <dsp:cNvPr id="0" name=""/>
        <dsp:cNvSpPr/>
      </dsp:nvSpPr>
      <dsp:spPr>
        <a:xfrm>
          <a:off x="1575623" y="293948"/>
          <a:ext cx="1296550" cy="12965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 </a:t>
          </a:r>
        </a:p>
      </dsp:txBody>
      <dsp:txXfrm>
        <a:off x="1765498" y="483823"/>
        <a:ext cx="916800" cy="916800"/>
      </dsp:txXfrm>
    </dsp:sp>
    <dsp:sp modelId="{CA08E99B-1D30-3949-88E3-394F62F1F190}">
      <dsp:nvSpPr>
        <dsp:cNvPr id="0" name=""/>
        <dsp:cNvSpPr/>
      </dsp:nvSpPr>
      <dsp:spPr>
        <a:xfrm rot="1800000">
          <a:off x="2865932" y="2988595"/>
          <a:ext cx="275598" cy="4408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2871470" y="3056090"/>
        <a:ext cx="192919" cy="264497"/>
      </dsp:txXfrm>
    </dsp:sp>
    <dsp:sp modelId="{710FA2E2-7A57-F64A-AFF9-99736E5A57FB}">
      <dsp:nvSpPr>
        <dsp:cNvPr id="0" name=""/>
        <dsp:cNvSpPr/>
      </dsp:nvSpPr>
      <dsp:spPr>
        <a:xfrm>
          <a:off x="3148800" y="3018770"/>
          <a:ext cx="1296550" cy="1296550"/>
        </a:xfrm>
        <a:prstGeom prst="ellipse">
          <a:avLst/>
        </a:prstGeom>
        <a:solidFill>
          <a:schemeClr val="accent1">
            <a:hueOff val="0"/>
            <a:satOff val="0"/>
            <a:lumOff val="0"/>
            <a:alpha val="47182"/>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 </a:t>
          </a:r>
        </a:p>
      </dsp:txBody>
      <dsp:txXfrm>
        <a:off x="3338675" y="3208645"/>
        <a:ext cx="916800" cy="916800"/>
      </dsp:txXfrm>
    </dsp:sp>
    <dsp:sp modelId="{2C9DC6E7-6BF3-5246-8E29-AF96318667BA}">
      <dsp:nvSpPr>
        <dsp:cNvPr id="0" name=""/>
        <dsp:cNvSpPr/>
      </dsp:nvSpPr>
      <dsp:spPr>
        <a:xfrm rot="9000000">
          <a:off x="1306265" y="2988595"/>
          <a:ext cx="275598" cy="4408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1383406" y="3056090"/>
        <a:ext cx="192919" cy="264497"/>
      </dsp:txXfrm>
    </dsp:sp>
    <dsp:sp modelId="{726633E5-B97A-7F43-BDB2-E92EF48BAA4E}">
      <dsp:nvSpPr>
        <dsp:cNvPr id="0" name=""/>
        <dsp:cNvSpPr/>
      </dsp:nvSpPr>
      <dsp:spPr>
        <a:xfrm>
          <a:off x="2446" y="3018770"/>
          <a:ext cx="1296550" cy="12965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 </a:t>
          </a:r>
        </a:p>
      </dsp:txBody>
      <dsp:txXfrm>
        <a:off x="192321" y="3208645"/>
        <a:ext cx="916800" cy="916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A846C-FD37-AE42-866D-9DE444C99F6F}">
      <dsp:nvSpPr>
        <dsp:cNvPr id="0" name=""/>
        <dsp:cNvSpPr/>
      </dsp:nvSpPr>
      <dsp:spPr>
        <a:xfrm>
          <a:off x="3470887" y="2051044"/>
          <a:ext cx="1316578" cy="1316578"/>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Measles</a:t>
          </a:r>
        </a:p>
      </dsp:txBody>
      <dsp:txXfrm>
        <a:off x="3663695" y="2243852"/>
        <a:ext cx="930962" cy="930962"/>
      </dsp:txXfrm>
    </dsp:sp>
    <dsp:sp modelId="{F1260673-F1A8-634A-AAFD-21655864D9C6}">
      <dsp:nvSpPr>
        <dsp:cNvPr id="0" name=""/>
        <dsp:cNvSpPr/>
      </dsp:nvSpPr>
      <dsp:spPr>
        <a:xfrm rot="16200000">
          <a:off x="3796503" y="1218370"/>
          <a:ext cx="665347" cy="447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3863649" y="1375043"/>
        <a:ext cx="531056" cy="268582"/>
      </dsp:txXfrm>
    </dsp:sp>
    <dsp:sp modelId="{52E8B7FB-A431-AE4A-BA1E-CD2C0BDFA3E7}">
      <dsp:nvSpPr>
        <dsp:cNvPr id="0" name=""/>
        <dsp:cNvSpPr/>
      </dsp:nvSpPr>
      <dsp:spPr>
        <a:xfrm>
          <a:off x="3734203" y="5725"/>
          <a:ext cx="789947" cy="78994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 </a:t>
          </a:r>
        </a:p>
      </dsp:txBody>
      <dsp:txXfrm>
        <a:off x="3849888" y="121410"/>
        <a:ext cx="558577" cy="558577"/>
      </dsp:txXfrm>
    </dsp:sp>
    <dsp:sp modelId="{F41BCB6B-DACC-D44D-B215-F55CE942868A}">
      <dsp:nvSpPr>
        <dsp:cNvPr id="0" name=""/>
        <dsp:cNvSpPr/>
      </dsp:nvSpPr>
      <dsp:spPr>
        <a:xfrm rot="17742857">
          <a:off x="4346296" y="1343857"/>
          <a:ext cx="665347" cy="447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4384308" y="1493880"/>
        <a:ext cx="531056" cy="268582"/>
      </dsp:txXfrm>
    </dsp:sp>
    <dsp:sp modelId="{7CD40251-2F39-5940-942A-00A43BD8D03C}">
      <dsp:nvSpPr>
        <dsp:cNvPr id="0" name=""/>
        <dsp:cNvSpPr/>
      </dsp:nvSpPr>
      <dsp:spPr>
        <a:xfrm>
          <a:off x="4735882" y="234351"/>
          <a:ext cx="789947" cy="78994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 </a:t>
          </a:r>
        </a:p>
      </dsp:txBody>
      <dsp:txXfrm>
        <a:off x="4851567" y="350036"/>
        <a:ext cx="558577" cy="558577"/>
      </dsp:txXfrm>
    </dsp:sp>
    <dsp:sp modelId="{C16E609E-431C-9A43-B6B2-F925A2E18070}">
      <dsp:nvSpPr>
        <dsp:cNvPr id="0" name=""/>
        <dsp:cNvSpPr/>
      </dsp:nvSpPr>
      <dsp:spPr>
        <a:xfrm rot="19285714">
          <a:off x="4787196" y="1695463"/>
          <a:ext cx="665347" cy="447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4801845" y="1826855"/>
        <a:ext cx="531056" cy="268582"/>
      </dsp:txXfrm>
    </dsp:sp>
    <dsp:sp modelId="{1F08C44D-B17B-A046-AF37-5B5042EDDD68}">
      <dsp:nvSpPr>
        <dsp:cNvPr id="0" name=""/>
        <dsp:cNvSpPr/>
      </dsp:nvSpPr>
      <dsp:spPr>
        <a:xfrm>
          <a:off x="5539166" y="874949"/>
          <a:ext cx="789947" cy="78994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 </a:t>
          </a:r>
        </a:p>
      </dsp:txBody>
      <dsp:txXfrm>
        <a:off x="5654851" y="990634"/>
        <a:ext cx="558577" cy="558577"/>
      </dsp:txXfrm>
    </dsp:sp>
    <dsp:sp modelId="{F4BDBF26-950E-FB4F-8F2C-1C2F917A330D}">
      <dsp:nvSpPr>
        <dsp:cNvPr id="0" name=""/>
        <dsp:cNvSpPr/>
      </dsp:nvSpPr>
      <dsp:spPr>
        <a:xfrm rot="20828571">
          <a:off x="5031878" y="2203548"/>
          <a:ext cx="665347" cy="447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5033561" y="2308016"/>
        <a:ext cx="531056" cy="268582"/>
      </dsp:txXfrm>
    </dsp:sp>
    <dsp:sp modelId="{2F43772D-312D-6944-B980-CB4CAFFBAF9C}">
      <dsp:nvSpPr>
        <dsp:cNvPr id="0" name=""/>
        <dsp:cNvSpPr/>
      </dsp:nvSpPr>
      <dsp:spPr>
        <a:xfrm>
          <a:off x="5984955" y="1800640"/>
          <a:ext cx="789947" cy="78994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 </a:t>
          </a:r>
        </a:p>
      </dsp:txBody>
      <dsp:txXfrm>
        <a:off x="6100640" y="1916325"/>
        <a:ext cx="558577" cy="558577"/>
      </dsp:txXfrm>
    </dsp:sp>
    <dsp:sp modelId="{EB0429E4-65E0-3C4F-9AC7-E7B7A2A4BB1B}">
      <dsp:nvSpPr>
        <dsp:cNvPr id="0" name=""/>
        <dsp:cNvSpPr/>
      </dsp:nvSpPr>
      <dsp:spPr>
        <a:xfrm rot="771429">
          <a:off x="5031878" y="2767481"/>
          <a:ext cx="665347" cy="447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5033561" y="2842067"/>
        <a:ext cx="531056" cy="268582"/>
      </dsp:txXfrm>
    </dsp:sp>
    <dsp:sp modelId="{D8126166-C9A0-BC41-BA8E-006F79F4820E}">
      <dsp:nvSpPr>
        <dsp:cNvPr id="0" name=""/>
        <dsp:cNvSpPr/>
      </dsp:nvSpPr>
      <dsp:spPr>
        <a:xfrm>
          <a:off x="5984955" y="2828079"/>
          <a:ext cx="789947" cy="78994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6100640" y="2943764"/>
        <a:ext cx="558577" cy="558577"/>
      </dsp:txXfrm>
    </dsp:sp>
    <dsp:sp modelId="{7ED4E834-81D2-0948-A606-11D82417EE94}">
      <dsp:nvSpPr>
        <dsp:cNvPr id="0" name=""/>
        <dsp:cNvSpPr/>
      </dsp:nvSpPr>
      <dsp:spPr>
        <a:xfrm rot="2314286">
          <a:off x="4787196" y="3275566"/>
          <a:ext cx="665347" cy="447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4801845" y="3323228"/>
        <a:ext cx="531056" cy="268582"/>
      </dsp:txXfrm>
    </dsp:sp>
    <dsp:sp modelId="{E67DE199-E9DE-D94F-806A-69E329403115}">
      <dsp:nvSpPr>
        <dsp:cNvPr id="0" name=""/>
        <dsp:cNvSpPr/>
      </dsp:nvSpPr>
      <dsp:spPr>
        <a:xfrm>
          <a:off x="5539166" y="3753770"/>
          <a:ext cx="789947" cy="78994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5654851" y="3869455"/>
        <a:ext cx="558577" cy="558577"/>
      </dsp:txXfrm>
    </dsp:sp>
    <dsp:sp modelId="{5BE258D1-94DE-CF4E-A57B-50E63DB694B0}">
      <dsp:nvSpPr>
        <dsp:cNvPr id="0" name=""/>
        <dsp:cNvSpPr/>
      </dsp:nvSpPr>
      <dsp:spPr>
        <a:xfrm rot="3857143">
          <a:off x="4346296" y="3627173"/>
          <a:ext cx="665347" cy="447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4384308" y="3656204"/>
        <a:ext cx="531056" cy="268582"/>
      </dsp:txXfrm>
    </dsp:sp>
    <dsp:sp modelId="{0735E14D-0FB8-3045-AFD7-83A8B7B95D65}">
      <dsp:nvSpPr>
        <dsp:cNvPr id="0" name=""/>
        <dsp:cNvSpPr/>
      </dsp:nvSpPr>
      <dsp:spPr>
        <a:xfrm>
          <a:off x="4735882" y="4394368"/>
          <a:ext cx="789947" cy="78994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4851567" y="4510053"/>
        <a:ext cx="558577" cy="558577"/>
      </dsp:txXfrm>
    </dsp:sp>
    <dsp:sp modelId="{9F488A36-A23E-F144-9B42-C4A763ED505F}">
      <dsp:nvSpPr>
        <dsp:cNvPr id="0" name=""/>
        <dsp:cNvSpPr/>
      </dsp:nvSpPr>
      <dsp:spPr>
        <a:xfrm rot="5400000">
          <a:off x="3796503" y="3752659"/>
          <a:ext cx="665347" cy="447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3863649" y="3775041"/>
        <a:ext cx="531056" cy="268582"/>
      </dsp:txXfrm>
    </dsp:sp>
    <dsp:sp modelId="{4E0494F1-7B4C-C04F-BFBF-F21A9AB80403}">
      <dsp:nvSpPr>
        <dsp:cNvPr id="0" name=""/>
        <dsp:cNvSpPr/>
      </dsp:nvSpPr>
      <dsp:spPr>
        <a:xfrm>
          <a:off x="3734203" y="4622994"/>
          <a:ext cx="789947" cy="78994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3849888" y="4738679"/>
        <a:ext cx="558577" cy="558577"/>
      </dsp:txXfrm>
    </dsp:sp>
    <dsp:sp modelId="{158845C9-C7F2-6C45-9B21-1F6BA1D2BED7}">
      <dsp:nvSpPr>
        <dsp:cNvPr id="0" name=""/>
        <dsp:cNvSpPr/>
      </dsp:nvSpPr>
      <dsp:spPr>
        <a:xfrm rot="6942857">
          <a:off x="3246709" y="3627173"/>
          <a:ext cx="665347" cy="447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3342988" y="3656204"/>
        <a:ext cx="531056" cy="268582"/>
      </dsp:txXfrm>
    </dsp:sp>
    <dsp:sp modelId="{7ECF6F3E-20A1-5F41-800C-585BF53697BC}">
      <dsp:nvSpPr>
        <dsp:cNvPr id="0" name=""/>
        <dsp:cNvSpPr/>
      </dsp:nvSpPr>
      <dsp:spPr>
        <a:xfrm>
          <a:off x="2732524" y="4394368"/>
          <a:ext cx="789947" cy="78994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2848209" y="4510053"/>
        <a:ext cx="558577" cy="558577"/>
      </dsp:txXfrm>
    </dsp:sp>
    <dsp:sp modelId="{4B4B9977-BB6E-1544-8BF1-02EC5E498029}">
      <dsp:nvSpPr>
        <dsp:cNvPr id="0" name=""/>
        <dsp:cNvSpPr/>
      </dsp:nvSpPr>
      <dsp:spPr>
        <a:xfrm rot="8485714">
          <a:off x="2805809" y="3275566"/>
          <a:ext cx="665347" cy="447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2925451" y="3323228"/>
        <a:ext cx="531056" cy="268582"/>
      </dsp:txXfrm>
    </dsp:sp>
    <dsp:sp modelId="{C43B521F-454D-F343-83CA-00FDC596BE07}">
      <dsp:nvSpPr>
        <dsp:cNvPr id="0" name=""/>
        <dsp:cNvSpPr/>
      </dsp:nvSpPr>
      <dsp:spPr>
        <a:xfrm>
          <a:off x="1929240" y="3753770"/>
          <a:ext cx="789947" cy="78994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2044925" y="3869455"/>
        <a:ext cx="558577" cy="558577"/>
      </dsp:txXfrm>
    </dsp:sp>
    <dsp:sp modelId="{FB493D69-C9DC-FB43-AFAC-0177F646299D}">
      <dsp:nvSpPr>
        <dsp:cNvPr id="0" name=""/>
        <dsp:cNvSpPr/>
      </dsp:nvSpPr>
      <dsp:spPr>
        <a:xfrm rot="10028571">
          <a:off x="2561128" y="2767481"/>
          <a:ext cx="665347" cy="447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2693736" y="2842067"/>
        <a:ext cx="531056" cy="268582"/>
      </dsp:txXfrm>
    </dsp:sp>
    <dsp:sp modelId="{E4C9D425-DA59-014F-A185-9F9FF7B1945E}">
      <dsp:nvSpPr>
        <dsp:cNvPr id="0" name=""/>
        <dsp:cNvSpPr/>
      </dsp:nvSpPr>
      <dsp:spPr>
        <a:xfrm>
          <a:off x="1483450" y="2828079"/>
          <a:ext cx="789947" cy="78994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1599135" y="2943764"/>
        <a:ext cx="558577" cy="558577"/>
      </dsp:txXfrm>
    </dsp:sp>
    <dsp:sp modelId="{3E3C7868-6203-ED45-B5C2-01D415323538}">
      <dsp:nvSpPr>
        <dsp:cNvPr id="0" name=""/>
        <dsp:cNvSpPr/>
      </dsp:nvSpPr>
      <dsp:spPr>
        <a:xfrm rot="11571429">
          <a:off x="2561128" y="2203548"/>
          <a:ext cx="665347" cy="447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2693736" y="2308016"/>
        <a:ext cx="531056" cy="268582"/>
      </dsp:txXfrm>
    </dsp:sp>
    <dsp:sp modelId="{39F965E7-3ADB-1745-8E55-901B0DF5D7B5}">
      <dsp:nvSpPr>
        <dsp:cNvPr id="0" name=""/>
        <dsp:cNvSpPr/>
      </dsp:nvSpPr>
      <dsp:spPr>
        <a:xfrm>
          <a:off x="1483450" y="1800640"/>
          <a:ext cx="789947" cy="78994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1599135" y="1916325"/>
        <a:ext cx="558577" cy="558577"/>
      </dsp:txXfrm>
    </dsp:sp>
    <dsp:sp modelId="{7F198428-E8B7-594D-B5B6-358FB9D90DBF}">
      <dsp:nvSpPr>
        <dsp:cNvPr id="0" name=""/>
        <dsp:cNvSpPr/>
      </dsp:nvSpPr>
      <dsp:spPr>
        <a:xfrm rot="13114286">
          <a:off x="2805809" y="1695463"/>
          <a:ext cx="665347" cy="447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2925451" y="1826855"/>
        <a:ext cx="531056" cy="268582"/>
      </dsp:txXfrm>
    </dsp:sp>
    <dsp:sp modelId="{A2224EA9-5F0A-9247-BBCF-9FD2AC4D42F2}">
      <dsp:nvSpPr>
        <dsp:cNvPr id="0" name=""/>
        <dsp:cNvSpPr/>
      </dsp:nvSpPr>
      <dsp:spPr>
        <a:xfrm>
          <a:off x="1929240" y="874949"/>
          <a:ext cx="789947" cy="78994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2044925" y="990634"/>
        <a:ext cx="558577" cy="558577"/>
      </dsp:txXfrm>
    </dsp:sp>
    <dsp:sp modelId="{D1EF786C-B8C1-4E4D-9903-787FC36661A7}">
      <dsp:nvSpPr>
        <dsp:cNvPr id="0" name=""/>
        <dsp:cNvSpPr/>
      </dsp:nvSpPr>
      <dsp:spPr>
        <a:xfrm rot="14657143">
          <a:off x="3246709" y="1343857"/>
          <a:ext cx="665347" cy="447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3342988" y="1493880"/>
        <a:ext cx="531056" cy="268582"/>
      </dsp:txXfrm>
    </dsp:sp>
    <dsp:sp modelId="{551290F0-5737-4445-ACF9-B3D148CC85DE}">
      <dsp:nvSpPr>
        <dsp:cNvPr id="0" name=""/>
        <dsp:cNvSpPr/>
      </dsp:nvSpPr>
      <dsp:spPr>
        <a:xfrm>
          <a:off x="2732524" y="234351"/>
          <a:ext cx="789947" cy="78994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2848209" y="350036"/>
        <a:ext cx="558577" cy="5585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309C8-DE0D-FA44-9807-CED185AFE219}">
      <dsp:nvSpPr>
        <dsp:cNvPr id="0" name=""/>
        <dsp:cNvSpPr/>
      </dsp:nvSpPr>
      <dsp:spPr>
        <a:xfrm>
          <a:off x="4030557" y="2102778"/>
          <a:ext cx="1324424" cy="1324424"/>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Infectious</a:t>
          </a:r>
        </a:p>
      </dsp:txBody>
      <dsp:txXfrm>
        <a:off x="4224514" y="2296735"/>
        <a:ext cx="936510" cy="936510"/>
      </dsp:txXfrm>
    </dsp:sp>
    <dsp:sp modelId="{FA1D25D2-8DC5-524F-BADD-BE7A85364D55}">
      <dsp:nvSpPr>
        <dsp:cNvPr id="0" name=""/>
        <dsp:cNvSpPr/>
      </dsp:nvSpPr>
      <dsp:spPr>
        <a:xfrm rot="16200000">
          <a:off x="4417028" y="1372967"/>
          <a:ext cx="551483" cy="450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4484574" y="1530574"/>
        <a:ext cx="416392" cy="270182"/>
      </dsp:txXfrm>
    </dsp:sp>
    <dsp:sp modelId="{36D84682-F9E9-0143-910A-959F2E95C3B3}">
      <dsp:nvSpPr>
        <dsp:cNvPr id="0" name=""/>
        <dsp:cNvSpPr/>
      </dsp:nvSpPr>
      <dsp:spPr>
        <a:xfrm>
          <a:off x="4163000" y="2705"/>
          <a:ext cx="1059539" cy="1059539"/>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 </a:t>
          </a:r>
        </a:p>
      </dsp:txBody>
      <dsp:txXfrm>
        <a:off x="4318166" y="157871"/>
        <a:ext cx="749207" cy="749207"/>
      </dsp:txXfrm>
    </dsp:sp>
    <dsp:sp modelId="{03E1EBD7-DC3F-8742-9A1A-B1802B86D7E3}">
      <dsp:nvSpPr>
        <dsp:cNvPr id="0" name=""/>
        <dsp:cNvSpPr/>
      </dsp:nvSpPr>
      <dsp:spPr>
        <a:xfrm rot="18360000">
          <a:off x="5102898" y="1595820"/>
          <a:ext cx="551483" cy="450304"/>
        </a:xfrm>
        <a:prstGeom prst="rightArrow">
          <a:avLst>
            <a:gd name="adj1" fmla="val 60000"/>
            <a:gd name="adj2" fmla="val 50000"/>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130741" y="1740526"/>
        <a:ext cx="416392" cy="270182"/>
      </dsp:txXfrm>
    </dsp:sp>
    <dsp:sp modelId="{47BADAAA-B9F6-CD4B-B443-5383CA2BEE6A}">
      <dsp:nvSpPr>
        <dsp:cNvPr id="0" name=""/>
        <dsp:cNvSpPr/>
      </dsp:nvSpPr>
      <dsp:spPr>
        <a:xfrm>
          <a:off x="5475240" y="429077"/>
          <a:ext cx="1059539" cy="10595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5630406" y="584243"/>
        <a:ext cx="749207" cy="749207"/>
      </dsp:txXfrm>
    </dsp:sp>
    <dsp:sp modelId="{E992AF83-18F2-584E-9A8A-1609F6F2EAFF}">
      <dsp:nvSpPr>
        <dsp:cNvPr id="0" name=""/>
        <dsp:cNvSpPr/>
      </dsp:nvSpPr>
      <dsp:spPr>
        <a:xfrm rot="20520000">
          <a:off x="5526788" y="2179255"/>
          <a:ext cx="551483" cy="450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530094" y="2290189"/>
        <a:ext cx="416392" cy="270182"/>
      </dsp:txXfrm>
    </dsp:sp>
    <dsp:sp modelId="{AFEB229F-3506-6146-8B73-96BEA2808158}">
      <dsp:nvSpPr>
        <dsp:cNvPr id="0" name=""/>
        <dsp:cNvSpPr/>
      </dsp:nvSpPr>
      <dsp:spPr>
        <a:xfrm>
          <a:off x="6286249" y="1545335"/>
          <a:ext cx="1059539" cy="1059539"/>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6441415" y="1700501"/>
        <a:ext cx="749207" cy="749207"/>
      </dsp:txXfrm>
    </dsp:sp>
    <dsp:sp modelId="{262B38A8-6817-D346-8376-3D4340EA2775}">
      <dsp:nvSpPr>
        <dsp:cNvPr id="0" name=""/>
        <dsp:cNvSpPr/>
      </dsp:nvSpPr>
      <dsp:spPr>
        <a:xfrm rot="1080000">
          <a:off x="5526788" y="2900421"/>
          <a:ext cx="551483" cy="450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530094" y="2969609"/>
        <a:ext cx="416392" cy="270182"/>
      </dsp:txXfrm>
    </dsp:sp>
    <dsp:sp modelId="{76FBACF5-4BBE-6241-9F51-07F1BA2CC75E}">
      <dsp:nvSpPr>
        <dsp:cNvPr id="0" name=""/>
        <dsp:cNvSpPr/>
      </dsp:nvSpPr>
      <dsp:spPr>
        <a:xfrm>
          <a:off x="6286249" y="2925106"/>
          <a:ext cx="1059539" cy="1059539"/>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6441415" y="3080272"/>
        <a:ext cx="749207" cy="749207"/>
      </dsp:txXfrm>
    </dsp:sp>
    <dsp:sp modelId="{FF685395-BF28-004B-97B7-ED54541B6636}">
      <dsp:nvSpPr>
        <dsp:cNvPr id="0" name=""/>
        <dsp:cNvSpPr/>
      </dsp:nvSpPr>
      <dsp:spPr>
        <a:xfrm rot="3240000">
          <a:off x="5102898" y="3483857"/>
          <a:ext cx="551483" cy="450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130741" y="3519273"/>
        <a:ext cx="416392" cy="270182"/>
      </dsp:txXfrm>
    </dsp:sp>
    <dsp:sp modelId="{706D8222-C77F-1F46-8036-EA1C5F60BF9D}">
      <dsp:nvSpPr>
        <dsp:cNvPr id="0" name=""/>
        <dsp:cNvSpPr/>
      </dsp:nvSpPr>
      <dsp:spPr>
        <a:xfrm>
          <a:off x="5475240" y="4041364"/>
          <a:ext cx="1059539" cy="1059539"/>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5630406" y="4196530"/>
        <a:ext cx="749207" cy="749207"/>
      </dsp:txXfrm>
    </dsp:sp>
    <dsp:sp modelId="{AD9BEF8E-8D96-CB40-9AE1-4BF753F3143A}">
      <dsp:nvSpPr>
        <dsp:cNvPr id="0" name=""/>
        <dsp:cNvSpPr/>
      </dsp:nvSpPr>
      <dsp:spPr>
        <a:xfrm rot="5400000">
          <a:off x="4417028" y="3706710"/>
          <a:ext cx="551483" cy="450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4484574" y="3729226"/>
        <a:ext cx="416392" cy="270182"/>
      </dsp:txXfrm>
    </dsp:sp>
    <dsp:sp modelId="{5336B89B-BB00-B94B-A53D-43CA0CC29B51}">
      <dsp:nvSpPr>
        <dsp:cNvPr id="0" name=""/>
        <dsp:cNvSpPr/>
      </dsp:nvSpPr>
      <dsp:spPr>
        <a:xfrm>
          <a:off x="4163000" y="4467737"/>
          <a:ext cx="1059539" cy="1059539"/>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4318166" y="4622903"/>
        <a:ext cx="749207" cy="749207"/>
      </dsp:txXfrm>
    </dsp:sp>
    <dsp:sp modelId="{538690EA-6285-BB42-98E6-931A7C90EFB8}">
      <dsp:nvSpPr>
        <dsp:cNvPr id="0" name=""/>
        <dsp:cNvSpPr/>
      </dsp:nvSpPr>
      <dsp:spPr>
        <a:xfrm rot="7560000">
          <a:off x="3731158" y="3483857"/>
          <a:ext cx="551483" cy="450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10800000">
        <a:off x="3838406" y="3519273"/>
        <a:ext cx="416392" cy="270182"/>
      </dsp:txXfrm>
    </dsp:sp>
    <dsp:sp modelId="{70F94CB0-D3B9-2D43-B145-921770FF66C6}">
      <dsp:nvSpPr>
        <dsp:cNvPr id="0" name=""/>
        <dsp:cNvSpPr/>
      </dsp:nvSpPr>
      <dsp:spPr>
        <a:xfrm>
          <a:off x="2850760" y="4041364"/>
          <a:ext cx="1059539" cy="1059539"/>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3005926" y="4196530"/>
        <a:ext cx="749207" cy="749207"/>
      </dsp:txXfrm>
    </dsp:sp>
    <dsp:sp modelId="{96E32A1D-53BB-704D-973D-E2CB15EF4505}">
      <dsp:nvSpPr>
        <dsp:cNvPr id="0" name=""/>
        <dsp:cNvSpPr/>
      </dsp:nvSpPr>
      <dsp:spPr>
        <a:xfrm rot="9720000">
          <a:off x="3307267" y="2900421"/>
          <a:ext cx="551483" cy="450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10800000">
        <a:off x="3439052" y="2969609"/>
        <a:ext cx="416392" cy="270182"/>
      </dsp:txXfrm>
    </dsp:sp>
    <dsp:sp modelId="{41C7EB65-A9A2-CF4C-BFEB-64AA4D827FF8}">
      <dsp:nvSpPr>
        <dsp:cNvPr id="0" name=""/>
        <dsp:cNvSpPr/>
      </dsp:nvSpPr>
      <dsp:spPr>
        <a:xfrm>
          <a:off x="2039751" y="2925106"/>
          <a:ext cx="1059539" cy="1059539"/>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 </a:t>
          </a:r>
        </a:p>
      </dsp:txBody>
      <dsp:txXfrm>
        <a:off x="2194917" y="3080272"/>
        <a:ext cx="749207" cy="749207"/>
      </dsp:txXfrm>
    </dsp:sp>
    <dsp:sp modelId="{730A10D0-565C-6341-A430-CBCDBA651018}">
      <dsp:nvSpPr>
        <dsp:cNvPr id="0" name=""/>
        <dsp:cNvSpPr/>
      </dsp:nvSpPr>
      <dsp:spPr>
        <a:xfrm rot="11880000">
          <a:off x="3307267" y="2179255"/>
          <a:ext cx="551483" cy="450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10800000">
        <a:off x="3439052" y="2290189"/>
        <a:ext cx="416392" cy="270182"/>
      </dsp:txXfrm>
    </dsp:sp>
    <dsp:sp modelId="{9E54E869-B93D-C141-ABB7-7FE39D4E3036}">
      <dsp:nvSpPr>
        <dsp:cNvPr id="0" name=""/>
        <dsp:cNvSpPr/>
      </dsp:nvSpPr>
      <dsp:spPr>
        <a:xfrm>
          <a:off x="2039751" y="1545335"/>
          <a:ext cx="1059539" cy="1059539"/>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 </a:t>
          </a:r>
        </a:p>
      </dsp:txBody>
      <dsp:txXfrm>
        <a:off x="2194917" y="1700501"/>
        <a:ext cx="749207" cy="749207"/>
      </dsp:txXfrm>
    </dsp:sp>
    <dsp:sp modelId="{192F6338-F103-084A-BF3B-F8CEB1F2ECB2}">
      <dsp:nvSpPr>
        <dsp:cNvPr id="0" name=""/>
        <dsp:cNvSpPr/>
      </dsp:nvSpPr>
      <dsp:spPr>
        <a:xfrm rot="14040000">
          <a:off x="3731158" y="1595820"/>
          <a:ext cx="551483" cy="450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10800000">
        <a:off x="3838406" y="1740526"/>
        <a:ext cx="416392" cy="270182"/>
      </dsp:txXfrm>
    </dsp:sp>
    <dsp:sp modelId="{A73190C0-FEEF-E844-A38D-DEBE25ABD025}">
      <dsp:nvSpPr>
        <dsp:cNvPr id="0" name=""/>
        <dsp:cNvSpPr/>
      </dsp:nvSpPr>
      <dsp:spPr>
        <a:xfrm>
          <a:off x="2850760" y="429077"/>
          <a:ext cx="1059539" cy="1059539"/>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 </a:t>
          </a:r>
        </a:p>
      </dsp:txBody>
      <dsp:txXfrm>
        <a:off x="3005926" y="584243"/>
        <a:ext cx="749207" cy="749207"/>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06:56.979"/>
    </inkml:context>
    <inkml:brush xml:id="br0">
      <inkml:brushProperty name="width" value="0.2" units="cm"/>
      <inkml:brushProperty name="height" value="1.2" units="cm"/>
      <inkml:brushProperty name="color" value="#FF958E"/>
      <inkml:brushProperty name="inkEffects" value="pencil"/>
    </inkml:brush>
  </inkml:definitions>
  <inkml:trace contextRef="#ctx0" brushRef="#br0">1 0 16383,'0'0'0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2:11.340"/>
    </inkml:context>
    <inkml:brush xml:id="br0">
      <inkml:brushProperty name="width" value="0.2" units="cm"/>
      <inkml:brushProperty name="height" value="1.2" units="cm"/>
      <inkml:brushProperty name="color" value="#FF958E"/>
      <inkml:brushProperty name="inkEffects" value="pencil"/>
    </inkml:brush>
  </inkml:definitions>
  <inkml:trace contextRef="#ctx0" brushRef="#br0">183 247 16383,'-27'-27'0,"1"-3"0,0-2 0,-1 0 0,2-4 0,2 8 0,8 3 0,6 7 0,5 7 0,5 5 0,12 4 0,6 2 0,10 0 0,0 5 0,-2 3 0,-4 6 0,3 1 0,2 0 0,4 1 0,9 0 0,2-2 0,6-4 0,-9-2 0,-11-5 0,-10 0 0,-10 0 0,-3-2 0,-19 8 0,-4-7 0,-18 4 0,-6-3 0,-6-2 0,-3 3 0,7-4 0,5 0 0,12 0 0,4 0 0,5 0 0,5 2 0,0 1 0,4 3 0,0 0 0,3 2 0,-2 3 0,-1 2 0,0 1 0,0 0 0,1 0 0,3-3 0,1 1 0,3-5 0,0 2 0,0-5 0,5 0 0,10-3 0,13-1 0,13 0 0,2-10 0,2 0 0,-12-8 0,-2 3 0,-12 4 0,-4 5 0,-10 3 0,-14 17 0,-8-1 0,-9 10 0,7-2 0,1-5 0,4 2 0,3-5 0,1 2 0,4-3 0,2-2 0,2-2 0,1-4 0,1 2 0,15-4 0,0 1 0,21-5 0,-5-5 0,4-9 0,-6-4 0,-2-2 0,-8 6 0,-4 5 0,-8 7 0,-3 1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23.993"/>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22 15 16383,'0'81'0,"0"-14"0,0-46 0,0-6 0,-4 19 0,3-10 0,-2 12 0,3-11 0,0-3 0,-2 9 0,1-10 0,-2 12 0,2-8 0,1-2 0,0 7 0,-2-8 0,1 3 0,-2 3 0,3-2 0,0-2 0,35-9 0,-20-6 0,28-9 0,-16 0 0,-9 0 0,23 0 0,-20 0 0,11 0 0,1 0 0,-9 0 0,5 0 0,1 0 0,-13 0 0,16 0 0,-11 0 0,3 0 0,8 0 0,-13 0 0,13 0 0,-11 0 0,3 0 0,7 0 0,-11 0 0,0-28 0,-14 9 0,-6-23 0,-1 17 0,0-1 0,0-2 0,0-3 0,0-1 0,0 1 0,0 4 0,0 0 0,0 4 0,3-10 0,1 11 0,0-11 0,2 5 0,-2 6 0,2-11 0,1 11 0,-3-1 0,4-7 0,-6 10 0,7-7 0,-49 13 0,19 8 0,-42 9 0,25 9 0,-4-3 0,-1 7 0,1-6 0,4 3 0,6-5 0,4-3 0,8 1 0,-7-5 0,2 2 0</inkml:trace>
</inkml:ink>
</file>

<file path=ppt/ink/ink1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23.993"/>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22 15 16383,'0'81'0,"0"-14"0,0-46 0,0-6 0,-4 19 0,3-10 0,-2 12 0,3-11 0,0-3 0,-2 9 0,1-10 0,-2 12 0,2-8 0,1-2 0,0 7 0,-2-8 0,1 3 0,-2 3 0,3-2 0,0-2 0,35-9 0,-20-6 0,28-9 0,-16 0 0,-9 0 0,23 0 0,-20 0 0,11 0 0,1 0 0,-9 0 0,5 0 0,1 0 0,-13 0 0,16 0 0,-11 0 0,3 0 0,8 0 0,-13 0 0,13 0 0,-11 0 0,3 0 0,7 0 0,-11 0 0,0-28 0,-14 9 0,-6-23 0,-1 17 0,0-1 0,0-2 0,0-3 0,0-1 0,0 1 0,0 4 0,0 0 0,0 4 0,3-10 0,1 11 0,0-11 0,2 5 0,-2 6 0,2-11 0,1 11 0,-3-1 0,4-7 0,-6 10 0,7-7 0,-49 13 0,19 8 0,-42 9 0,25 9 0,-4-3 0,-1 7 0,1-6 0,4 3 0,6-5 0,4-3 0,8 1 0,-7-5 0,2 2 0</inkml:trace>
</inkml:ink>
</file>

<file path=ppt/ink/ink1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34.761"/>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29 18 16383,'-4'78'0,"-3"-9"0,6-41 0,-2-1 0,0 3 0,2-7 0,-2 6 0,3-1 0,0-4 0,0 4 0,0-3 0,0-2 0,0 5 0,0 0 0,0-4 0,0 9 0,0-12 0,0 16 0,0-15 0,0 4 0,-3 1 0,2-4 0,-2 9 0,3-9 0,0 9 0,0-13 0,0 13 0,0-9 0,0 2 0,21-3 0,-3-11 0,19-3 0,-9-8 0,-2 0 0,0 0 0,0 0 0,1 0 0,2 0 0,0 0 0,-2 0 0,2 0 0,-4 0 0,0 0 0,4 0 0,-2 0 0,-1 0 0,2 0 0,-8 0 0,8 0 0,2 0 0,-5 0 0,7 0 0,-7 0 0,-7-28 0,-6 7 0,-9-27 0,-3 10 0,0-4 0,0-3 0,0 6 0,0 2 0,0 6 0,0-1 0,0 1 0,0 0 0,0 3 0,0 5 0,0-9 0,0 11 0,0-12 0,0 3 0,0 6 0,0-8 0,0 9 0,0-7 0,0-1 0,0 1 0,0-1 0,0 8 0,0-3 0,0 1 0,0-2 0,-6 3 0,-32 17 0,12 4 0,-27 16 0,24-2 0,1-2 0,1 0 0,4-1 0,-3-3 0,0-2 0</inkml:trace>
</inkml:ink>
</file>

<file path=ppt/ink/ink1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44.546"/>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37 16383,'0'73'0,"0"-7"0,0-38 0,0-1 0,0 3 0,0-5 0,0 1 0,0 2 0,0-1 0,0 1 0,0 2 0,0-2 0,0 3 0,0 0 0,0-3 0,0 0 0,0-4 0,0 7 0,0-5 0,0 0 0,0 4 0,0-11 0,0 20 0,0-15 0,0 9 0,0-7 0,0 3 0,0-4 0,0 7 0,0-11 0,0 9 0,0-6 0,0 7 0,0-4 0,0-2 0,20-3 0,3-13 0,8-2 0,2-7 0,-14 0 0,16 0 0,-9 0 0,7 0 0,-6 0 0,-3 0 0,3 0 0,3 0 0,-10 0 0,15 0 0,-9 0 0,3 0 0,6 0 0,-12 0 0,6 0 0,0 0 0,-9 0 0,11 0 0,-21-40 0,3 17 0,-12-34 0,-1 26 0,0-1 0,0 1 0,-4 0 0,3 0 0,-2 0 0,3-1 0,0 2 0,0 2 0,0-2 0,0 3 0,-2-2 0,0 2 0,0 0 0,0 1 0,2 1 0,0-8 0,0 4 0,0-5 0,0 4 0,0 6 0,0-3 0,0-6 0,0 7 0,0-3 0,0-7 0,0 13 0,0-12 0,0 10 0,0 1 0,0-5 0,0 1 0,0 2 0,0-1 0,-28 14 0,10 1 0,-23 16 0,19-4 0,0 7 0,-7-4 0,14 21 0,-1 0 0,16 23 0,0-2 0,0 7 0,0-6 0,0-6 0,0-13 0,0-7 0,0-5 0</inkml:trace>
</inkml:ink>
</file>

<file path=ppt/ink/ink1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51.247"/>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62 8 16383,'78'0'0,"-12"0"0,-30 0 0,-5 0 0,0-3 0,-3 2 0,-5-2 0,9 3 0,-10 0 0,9 0 0,-6 0 0,-1 0 0,5 0 0,-4 0 0,3 0 0,-3 0 0,7 0 0,-5 0 0,2 0 0,-3 0 0,-14 30 0,1-10 0,-13 19 0,0-14 0,0-6 0,-3 15 0,2-14 0,-2 15 0,3-9 0,0-3 0,0 10 0,0-10 0,0 2 0,0 8 0,0-15 0,0 15 0,0-11 0,0 4 0,0 4 0,0-4 0,0-1 0,0 3 0,0-6 0,0 10 0,0-7 0,0 7 0,0-12 0,0 12 0,-27-19 0,10 4 0,-26-15 0,19-2 0,-6 0 0,5 0 0,-3 0 0,-5 0 0,7 0 0,-6 0 0,10 0 0,-7 0 0,6 0 0,-9 0 0,11 0 0,-8 0 0,0 0 0,6 0 0,-11 0 0,14 0 0,-8 0 0,-1 0 0,8 0 0,-10 0 0,9 0 0,-3 0 0,0 0 0</inkml:trace>
</inkml:ink>
</file>

<file path=ppt/ink/ink1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59.229"/>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49 43 16383,'78'0'0,"-11"0"0,-35-3 0,-1-2 0,-4 2 0,1-4 0,-4 6 0,9-5 0,-12 2 0,11 0 0,-6-2 0,-2 5 0,14-2 0,-17 3 0,8 0 0,-3 0 0,-4 0 0,9 0 0,-15 25 0,-2-7 0,-9 16 0,-8-7 0,2-8 0,-29 4 0,9-12 0,-28-3 0,12-8 0,-4 0 0,4 4 0,-2 1 0,6 4 0,-2-2 0,6-2 0,-1-1 0,5-2 0,-7 0 0,12 1 0,-9-1 0,4 4 0,1-2 0,-7 0 0,5-3 0,1 2 0,-2-2 0,3 2 0</inkml:trace>
</inkml:ink>
</file>

<file path=ppt/ink/ink1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3:14.428"/>
    </inkml:context>
    <inkml:brush xml:id="br0">
      <inkml:brushProperty name="width" value="0.4" units="cm"/>
      <inkml:brushProperty name="height" value="0.8" units="cm"/>
      <inkml:brushProperty name="color" value="#EF0C4D"/>
      <inkml:brushProperty name="tip" value="rectangle"/>
      <inkml:brushProperty name="rasterOp" value="maskPen"/>
    </inkml:brush>
  </inkml:definitions>
  <inkml:trace contextRef="#ctx0" brushRef="#br0">0 74 16383,'70'-3'0,"-4"0"0,-20 1 0,3 0 0,5-4 0,0 1 0,6-4 0,-10 1 0,0 3 0,-14-3 0,-5 5 0,-6-4 0,-2 4 0,-6-2 0,7 4 0,-2-2 0,1 3 0,0 0 0,-1 0 0,-4 0 0,3 0 0</inkml:trace>
</inkml:ink>
</file>

<file path=ppt/ink/ink1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3:22.712"/>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0 15 16383,'43'-8'0,"-6"1"0,-23 7 0,0 0 0,4 0 0,-3 0 0,2 0 0,-2 0 0,2 0 0,1 0 0,0 0 0,-1 0 0,-3 0 0,4 0 0,-3 0 0,2 0 0,-3 0 0,6 0 0,-5 0 0,5 0 0,-5 0 0,-1 0 0,6 0 0,-4 0 0,4 0 0,-7 1 0,2 2 0,0-2 0,4 1 0,4-2 0,0 0 0,0 0 0,-3 0 0,-3 0 0,-2 0 0,-1 0 0,3 0 0,-2 0 0,5 3 0,-5 0 0,2 1 0,-3-1 0,6 0 0,-4-2 0,3 3 0,-6-1 0,-1 0 0</inkml:trace>
</inkml:ink>
</file>

<file path=ppt/ink/ink1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3:32.117"/>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1 15 16383,'30'0'0,"-3"0"0,-13 0 0,4 0 0,2 0 0,7 0 0,2 0 0,0 0 0,-3 0 0,-3 0 0,-4 0 0,-2 0 0,-3 0 0,-4 0 0,0 0 0,4 0 0,5 0 0,7 0 0,1 0 0,-3 0 0,0 0 0,-2 0 0,0 0 0,-3 0 0,-2 0 0,1 0 0,-3 0 0,6 0 0,-2 0 0,3 0 0,0-4 0,1 4 0,-5-4 0,0 4 0,-4 0 0,0 0 0,0 0 0,-3-3 0,-1 3 0,6-3 0,-4 3 0,6 0 0,-4 0 0,0 0 0,-5 0 0,3 0 0,-3 0 0</inkml:trace>
</inkml:ink>
</file>

<file path=ppt/ink/ink1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3:39.278"/>
    </inkml:context>
    <inkml:brush xml:id="br0">
      <inkml:brushProperty name="width" value="0.1" units="cm"/>
      <inkml:brushProperty name="height" value="0.2" units="cm"/>
      <inkml:brushProperty name="color" value="#EF0C4D"/>
      <inkml:brushProperty name="tip" value="rectangle"/>
      <inkml:brushProperty name="rasterOp" value="maskPen"/>
    </inkml:brush>
  </inkml:definitions>
  <inkml:trace contextRef="#ctx0" brushRef="#br0">0 34 16383,'24'0'0,"1"0"0,1 0 0,-2 0 0,5 0 0,-6 0 0,1 0 0,-5 0 0,2 0 0,-6 0 0,3 0 0,-5 0 0,-2 0 0,0 0 0,-4 0 0,2 0 0,0 0 0,2 0 0,-1 0 0,2 0 0,0 0 0,2 0 0,0 0 0,4 0 0,-3 0 0,3 0 0,-4 0 0,0 0 0,0 0 0,0 0 0,0 0 0,-3 0 0,2 0 0,-2 0 0,3-3 0,0 2 0,0-2 0,4 3 0,-3 0 0,3 0 0,-4 0 0,0 0 0,0 0 0,0 0 0,0 0 0,0 0 0,4-3 0,-3 2 0,3-2 0,-5 3 0,5 0 0,-3 0 0,5 0 0,-4-2 0,1 1 0,-2-2 0,-1 3 0,-2 0 0,-2 0 0,-2 0 0,-1 0 0,0-2 0,2 0 0,-1 0 0,3 1 0,-4 1 0,4-1 0,-3-1 0,3 1 0,-2-1 0,0 2 0,-4 0 0,0 0 0,0 0 0</inkml:trace>
</inkml:ink>
</file>

<file path=ppt/ink/ink1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00.110"/>
    </inkml:context>
    <inkml:brush xml:id="br0">
      <inkml:brushProperty name="width" value="0.2" units="cm"/>
      <inkml:brushProperty name="height" value="1.2" units="cm"/>
      <inkml:brushProperty name="color" value="#FF958E"/>
      <inkml:brushProperty name="inkEffects" value="pencil"/>
    </inkml:brush>
  </inkml:definitions>
  <inkml:trace contextRef="#ctx0" brushRef="#br0">580 222 16383,'-38'0'0,"-2"11"0,-17 5 0,4 12 0,-4 4 0,11-4 0,8-2 0,12-8 0,10-6 0,6-2 0,-1-2 0,-3 2 0,-5 1 0,-3 2 0,-2 0 0,0 0 0,3 2 0,2 0 0,9-4 0,1-3 0,8-3 0,-2-1 0,3 6 0,-2 3 0,-2 5 0,0-1 0,-3-8 0,6-7 0,-2-15 0,14-18 0,10-10 0,24-18 0,12-3 0,-19 26 0,4 0 0,0 3 0,1 1 0,1 1 0,0 1 0,40-18 0,-18 11 0,-11 9 0,-11 6 0,-8 7 0,-2 0 0,2 5 0,0 3 0,9 0 0,2 6 0,4-3 0,2 4 0,-7 0 0,1 6 0,-6 3 0,1 9 0,0 6 0,-1 2 0,5 6 0,-4-4 0,-2 2 0,-8-8 0,-8-4 0,-5-3 0,-6-1 0,-6-3 0,-4 0 0,-3-1 0,0 1 0,-1 4 0,-22 4 0,-25-1 0,-43 0 0,42-12 0,-3-2 0,-15 0 0,0-2 0,7-1 0,0-2 0,-5 1 0,1 0 0,9 0 0,2 0 0,-36 0 0,28 0 0,18 0 0,21 0 0,9 0 0,7 0 0,-1 0 0,0-6 0,2-3 0,2-5 0,3-2 0,14-3 0,16-1 0,24-2 0,20 7 0,7 1 0,6 5 0,-11 4 0,-1 1 0,-7 4 0,-2 0 0,3 3 0,-14 5 0,-7 3 0,-16 5 0,-13-3 0,-9-4 0,-9-4 0,-22-4 0,-25-1 0,-44 0 0,30 0 0,-4 0 0,0 0 0,-1 0 0,-11 0 0,2 0 0,14-1 0,2 2 0,-2 1 0,3 1 0,-28 6 0,18 6 0,25 5 0,11 3 0,15 0 0,7 6 0,5-1 0,6-1 0,23-3 0,23-9 0,32-7 0,-29-9 0,1-5 0,2-3 0,1-3 0,0-3 0,0-3 0,-5 1 0,-1-1 0,-1-1 0,-1 3 0,34-5 0,0 4 0,-8 12 0,-5 1 0,-11 4 0,-11 0 0,-18 0 0,-10 2 0,-11 1 0,-4 1 0,-13 5 0,-27 0 0,-33 12 0,16-9 0,-4 1 0,0 1 0,-1 2 0,-10 0 0,0 1 0,10-2 0,2 0 0,-4-1 0,3-1 0,-38 11 0,15-10 0,18-4 0,10-7 0,11-3 0,6 0 0,13 0 0,9 0 0,8 2 0,39-1 0,18 2 0,39-3 0,8 0 0,-45 1 0,1-2 0,43-7 0,2 2 0,-11-11 0,-1 7 0,-12 0 0,-7 3 0,-17 5 0,-7 0 0,-8 2 0,-6 0 0,-4 0 0,2 0 0,-1 0 0,4 0 0,6 0 0,3 2 0,6 2 0,-1 6 0,-5 3 0,-10 0 0,-9-3 0,-10-5 0,-6-5 0,-17-9 0,-12-10 0,-18-8 0,-9-6 0,-3-2 0,0 4 0,10 2 0,10 6 0,12 7 0,10 5 0,5 12 0,22 11 0,6 10 0,17 10 0,2 0 0,-1-3 0,-1 0 0,-8-9 0,-5 0 0,-8-6 0,-10-6 0,0 0 0,-8-7 0,2 2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34.761"/>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29 18 16383,'-4'78'0,"-3"-9"0,6-41 0,-2-1 0,0 3 0,2-7 0,-2 6 0,3-1 0,0-4 0,0 4 0,0-3 0,0-2 0,0 5 0,0 0 0,0-4 0,0 9 0,0-12 0,0 16 0,0-15 0,0 4 0,-3 1 0,2-4 0,-2 9 0,3-9 0,0 9 0,0-13 0,0 13 0,0-9 0,0 2 0,21-3 0,-3-11 0,19-3 0,-9-8 0,-2 0 0,0 0 0,0 0 0,1 0 0,2 0 0,0 0 0,-2 0 0,2 0 0,-4 0 0,0 0 0,4 0 0,-2 0 0,-1 0 0,2 0 0,-8 0 0,8 0 0,2 0 0,-5 0 0,7 0 0,-7 0 0,-7-28 0,-6 7 0,-9-27 0,-3 10 0,0-4 0,0-3 0,0 6 0,0 2 0,0 6 0,0-1 0,0 1 0,0 0 0,0 3 0,0 5 0,0-9 0,0 11 0,0-12 0,0 3 0,0 6 0,0-8 0,0 9 0,0-7 0,0-1 0,0 1 0,0-1 0,0 8 0,0-3 0,0 1 0,0-2 0,-6 3 0,-32 17 0,12 4 0,-27 16 0,24-2 0,1-2 0,1 0 0,4-1 0,-3-3 0,0-2 0</inkml:trace>
</inkml:ink>
</file>

<file path=ppt/ink/ink1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03.361"/>
    </inkml:context>
    <inkml:brush xml:id="br0">
      <inkml:brushProperty name="width" value="0.2" units="cm"/>
      <inkml:brushProperty name="height" value="1.2" units="cm"/>
      <inkml:brushProperty name="color" value="#FF958E"/>
      <inkml:brushProperty name="inkEffects" value="pencil"/>
    </inkml:brush>
  </inkml:definitions>
  <inkml:trace contextRef="#ctx0" brushRef="#br0">298 267 16383,'49'0'0,"2"0"0,-7 0 0,-1 4 0,-15-2 0,-6 3 0,-21-3 0,-22-10 0,-21-16 0,-29-17 0,-4-12 0,-8 4 0,15 7 0,5 15 0,18 8 0,9 8 0,16 6 0,9 5 0,11 8 0,25 12 0,12 8 0,31 8 0,7 7 0,8-5 0,3 11 0,-8-11 0,-4-2 0,-17-7 0,-10-9 0,-14-1 0,-5-4 0,-9 0 0,-7-4 0,-6-2 0,-7-5 0,-9-2 0,-19-1 0,-31-1 0,-27 0 0,36 0 0,-1 0 0,-46-1 0,16-6 0,26 1 0,20-2 0,21 2 0,10 6 0,22 6 0,12 12 0,24 14 0,-3 1 0,0-2 0,-17-10 0,-9-10 0,-12-4 0,-9-7 0,-43-6 0,-2-16 0,-28-1 0,20-9 0,13 15 0,18 6 0,9 15 0,8 4 0,8 22 0,7 4 0,7 8 0,-1-11 0,-7-12 0,-6-17 0,-6-27 0,-4-26 0,-10-36 0,-2-8 0,6 43 0,0 3 0,0-26 0,6 21 0,4 25 0,2 22 0,9 16 0,15 27 0,17 21 0,6 12 0,-3-5 0,-14-15 0,-10-18 0,-9-13 0,-4-10 0,-1-3 0,-2-6 0,4 2 0,13-13 0,6-9 0,13-15 0,-5 1 0,-6 6 0,-9 14 0,-11 8 0,-4 12 0,-10 9 0,-10 24 0,-9 15 0,-6 7 0,2-8 0,11-15 0,8-15 0,5-16 0,27-35 0,6-9 0,28-30 0,-2 12 0,-5 6 0,-11 12 0,-14 15 0,-11 8 0,-9 7 0,-3 6 0,-4 1 0</inkml:trace>
</inkml:ink>
</file>

<file path=ppt/ink/ink1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06.794"/>
    </inkml:context>
    <inkml:brush xml:id="br0">
      <inkml:brushProperty name="width" value="0.2" units="cm"/>
      <inkml:brushProperty name="height" value="1.2" units="cm"/>
      <inkml:brushProperty name="color" value="#FF958E"/>
      <inkml:brushProperty name="inkEffects" value="pencil"/>
    </inkml:brush>
  </inkml:definitions>
  <inkml:trace contextRef="#ctx0" brushRef="#br0">1 233 16383,'7'4'0,"15"-6"0,32-10 0,13-16 0,3-6 0,0-6 0,-11 7 0,-9 7 0,-21 8 0,-4 6 0,-13 6 0,-2 3 0,-2 1 0,-2 1 0,1-2 0,-1 3 0,-24 9 0,5 0 0,-22 9 0,13-3 0,-2 0 0,1 2 0,-2 3 0,0 1 0,-1 4 0,1-3 0,1-2 0,9-3 0,-2-5 0,11-2 0,-1-7 0,28-6 0,7-9 0,23-5 0,1-11 0,-5 6 0,-2-10 0,-10 8 0,-4-1 0,-7 3 0,-4 3 0,-4 1 0,0 5 0,-8 2 0,1 8 0,-8 2 0,1 24 0,-1 12 0,-1 26 0,0 13 0,0-5 0,-8 4 0,-2-21 0,-8-10 0,5-15 0,4-14 0,6-15 0,3-25 0,-5-33 0,0-23 0,0-8 0,-3 16 0,7 23 0,-3 26 0,4 16 0,0 36 0,-5 22 0,-4 21 0,-5 0 0,-1-18 0,1-17 0,-1-16 0,-4-10 0,-6-6 0,-7-2 0,-9-12 0,-5-2 0,0-10 0,5 3 0,11 4 0,10 8 0,10 2 0,6 8 0,15 17 0,17 19 0,10 18 0,7 3 0,-8-10 0,-12-15 0,-11-13 0,-7-13 0,-26-44 0,-3-6 0,-18-30 0,10 20 0,9 16 0,10 18 0,14 12 0,1 6 0,23 22 0,5 10 0,14 19 0,-4-3 0,-11-11 0,-11-12 0,-11-14 0,-5-8 0,-4-34 0,0-5 0,0-20 0,0 20 0,0 12 0,2 18 0,2 4 0,6 5 0,8 14 0,6 11 0,3 12 0,-2-3 0,-6-8 0,-9-13 0,-4-7 0,-6-5 0</inkml:trace>
</inkml:ink>
</file>

<file path=ppt/ink/ink1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2.56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3.39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4.228"/>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5.11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5.777"/>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6.447"/>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8.245"/>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9.03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44.546"/>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37 16383,'0'73'0,"0"-7"0,0-38 0,0-1 0,0 3 0,0-5 0,0 1 0,0 2 0,0-1 0,0 1 0,0 2 0,0-2 0,0 3 0,0 0 0,0-3 0,0 0 0,0-4 0,0 7 0,0-5 0,0 0 0,0 4 0,0-11 0,0 20 0,0-15 0,0 9 0,0-7 0,0 3 0,0-4 0,0 7 0,0-11 0,0 9 0,0-6 0,0 7 0,0-4 0,0-2 0,20-3 0,3-13 0,8-2 0,2-7 0,-14 0 0,16 0 0,-9 0 0,7 0 0,-6 0 0,-3 0 0,3 0 0,3 0 0,-10 0 0,15 0 0,-9 0 0,3 0 0,6 0 0,-12 0 0,6 0 0,0 0 0,-9 0 0,11 0 0,-21-40 0,3 17 0,-12-34 0,-1 26 0,0-1 0,0 1 0,-4 0 0,3 0 0,-2 0 0,3-1 0,0 2 0,0 2 0,0-2 0,0 3 0,-2-2 0,0 2 0,0 0 0,0 1 0,2 1 0,0-8 0,0 4 0,0-5 0,0 4 0,0 6 0,0-3 0,0-6 0,0 7 0,0-3 0,0-7 0,0 13 0,0-12 0,0 10 0,0 1 0,0-5 0,0 1 0,0 2 0,0-1 0,-28 14 0,10 1 0,-23 16 0,19-4 0,0 7 0,-7-4 0,14 21 0,-1 0 0,16 23 0,0-2 0,0 7 0,0-6 0,0-6 0,0-13 0,0-7 0,0-5 0</inkml:trace>
</inkml:ink>
</file>

<file path=ppt/ink/ink1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0.23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0.94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2.18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3.163"/>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3.82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4.460"/>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5.07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5.763"/>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6.393"/>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6.97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51.247"/>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62 8 16383,'78'0'0,"-12"0"0,-30 0 0,-5 0 0,0-3 0,-3 2 0,-5-2 0,9 3 0,-10 0 0,9 0 0,-6 0 0,-1 0 0,5 0 0,-4 0 0,3 0 0,-3 0 0,7 0 0,-5 0 0,2 0 0,-3 0 0,-14 30 0,1-10 0,-13 19 0,0-14 0,0-6 0,-3 15 0,2-14 0,-2 15 0,3-9 0,0-3 0,0 10 0,0-10 0,0 2 0,0 8 0,0-15 0,0 15 0,0-11 0,0 4 0,0 4 0,0-4 0,0-1 0,0 3 0,0-6 0,0 10 0,0-7 0,0 7 0,0-12 0,0 12 0,-27-19 0,10 4 0,-26-15 0,19-2 0,-6 0 0,5 0 0,-3 0 0,-5 0 0,7 0 0,-6 0 0,10 0 0,-7 0 0,6 0 0,-9 0 0,11 0 0,-8 0 0,0 0 0,6 0 0,-11 0 0,14 0 0,-8 0 0,-1 0 0,8 0 0,-10 0 0,9 0 0,-3 0 0,0 0 0</inkml:trace>
</inkml:ink>
</file>

<file path=ppt/ink/ink1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8.17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9.381"/>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9.96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0.72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1.33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1.84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2.429"/>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4.26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3.33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4.18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59.229"/>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49 43 16383,'78'0'0,"-11"0"0,-35-3 0,-1-2 0,-4 2 0,1-4 0,-4 6 0,9-5 0,-12 2 0,11 0 0,-6-2 0,-2 5 0,14-2 0,-17 3 0,8 0 0,-3 0 0,-4 0 0,9 0 0,-15 25 0,-2-7 0,-9 16 0,-8-7 0,2-8 0,-29 4 0,9-12 0,-28-3 0,12-8 0,-4 0 0,4 4 0,-2 1 0,6 4 0,-2-2 0,6-2 0,-1-1 0,5-2 0,-7 0 0,12 1 0,-9-1 0,4 4 0,1-2 0,-7 0 0,5-3 0,1 2 0,-2-2 0,3 2 0</inkml:trace>
</inkml:ink>
</file>

<file path=ppt/ink/ink1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5.11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5.66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6.236"/>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6.820"/>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7.49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8.14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8.810"/>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9.38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50.16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50.753"/>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3:14.428"/>
    </inkml:context>
    <inkml:brush xml:id="br0">
      <inkml:brushProperty name="width" value="0.4" units="cm"/>
      <inkml:brushProperty name="height" value="0.8" units="cm"/>
      <inkml:brushProperty name="color" value="#EF0C4D"/>
      <inkml:brushProperty name="tip" value="rectangle"/>
      <inkml:brushProperty name="rasterOp" value="maskPen"/>
    </inkml:brush>
  </inkml:definitions>
  <inkml:trace contextRef="#ctx0" brushRef="#br0">0 74 16383,'70'-3'0,"-4"0"0,-20 1 0,3 0 0,5-4 0,0 1 0,6-4 0,-10 1 0,0 3 0,-14-3 0,-5 5 0,-6-4 0,-2 4 0,-6-2 0,7 4 0,-2-2 0,1 3 0,0 0 0,-1 0 0,-4 0 0,3 0 0</inkml:trace>
</inkml:ink>
</file>

<file path=ppt/ink/ink1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51.79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52.730"/>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7:02.577"/>
    </inkml:context>
    <inkml:brush xml:id="br0">
      <inkml:brushProperty name="width" value="0.2" units="cm"/>
      <inkml:brushProperty name="height" value="1.2" units="cm"/>
      <inkml:brushProperty name="color" value="#FF958E"/>
      <inkml:brushProperty name="inkEffects" value="pencil"/>
    </inkml:brush>
  </inkml:definitions>
  <inkml:trace contextRef="#ctx0" brushRef="#br0">202 7 16383,'40'0'0,"-1"0"0,6 3 0,-3 2 0,-1 2 0,0-2 0,-4-1 0,-3-1 0,-8-1 0,-5 0 0,-6-2 0,-8 0 0,-6 0 0,-16 0 0,-6 0 0,-17 0 0,-4 0 0,-11-2 0,-6-1 0,-3 1 0,7-4 0,11 3 0,14-2 0,12-1 0,8 5 0,4-5 0,-1 6 0,2-3 0,0 3 0,30 12 0,0 6 0,31 13 0,-18 1 0,6-5 0,-7-1 0,-1-8 0,0 3 0,-11-4 0,-2-3 0,-7-3 0,-3-4 0,-3 0 0,-2-3 0,-8-1 0,-12-2 0,-11-1 0,-22 0 0,-13-2 0,-12-10 0,-3-4 0,11-6 0,14 3 0,20 8 0,18 8 0,30 24 0,8 5 0,19 16 0,-9-11 0,-3-5 0,-8-6 0,-5-2 0,-6-4 0,-8-4 0,-3-8 0,-5-16 0,5-13 0,3-11 0,5 3 0,2 5 0,-3 14 0,-5 4 0,-1 10 0,-4-1 0,-2 30 0,-7-2 0,0 25 0,-5-17 0,7-6 0,2-11 0,2-7 0,-4-4 0,0-4 0,-20-13 0,-8-16 0,-12-9 0,-2-14 0,10 15 0,10 4 0,10 16 0,7 7 0,5 6 0,2 14 0,3 15 0,3 20 0,5 6 0,4 0 0,5-11 0,-2-13 0,-1-7 0,0-6 0,1-6 0,-3 1 0,-1-7 0,-2 4 0,-2-2 0,1 3 0,2 3 0,3 1 0,-2 1 0,-2-5 0,-8-3 0,-15-21 0,-13-12 0,-18-18 0,-3-12 0,-5 1 0,14 2 0,7 14 0,14 12 0,7 14 0,7 12 0,3 25 0,12 12 0,5 19 0,8-6 0,-2-8 0,-3-12 0,-7-12 0,-4-8 0,-3-4 0,-4-3 0</inkml:trace>
</inkml:ink>
</file>

<file path=ppt/ink/ink1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7:05.496"/>
    </inkml:context>
    <inkml:brush xml:id="br0">
      <inkml:brushProperty name="width" value="0.2" units="cm"/>
      <inkml:brushProperty name="height" value="1.2" units="cm"/>
      <inkml:brushProperty name="color" value="#FF958E"/>
      <inkml:brushProperty name="inkEffects" value="pencil"/>
    </inkml:brush>
  </inkml:definitions>
  <inkml:trace contextRef="#ctx0" brushRef="#br0">6 325 16383,'57'0'0,"6"-11"0,5-15 0,10-18 0,7-8 0,-2-1 0,-22 16 0,-14 9 0,-21 14 0,-13 8 0,-9 2 0,-18 23 0,-18 13 0,-23 26 0,-17 9 0,30-32 0,-1 0 0,-2-2 0,1-1 0,-36 23 0,11-10 0,26-19 0,13-7 0,17-12 0,6-10 0,5 1 0,11-21 0,6-1 0,7-13 0,1 4 0,-5 11 0,-8 9 0,-1 9 0,-4 1 0,1-1 0,1 1 0,3 0 0,6 3 0,7 0 0,12 21 0,-1 17 0,1 31 0,-9 6 0,-13 2 0,-5-21 0,-8-12 0,0-19 0,0-21 0,12-52 0,5-34 0,-4 24 0,3-3 0,2-5 0,0 1 0,-4 11 0,0 4 0,14-35 0,-13 37 0,-7 32 0,-3 27 0,-5 44 0,0 25 0,-2-25 0,-1 2 0,-1 2 0,-2-1 0,-9 36 0,-1-20 0,5-31 0,2-25 0,4-14 0,-2-26 0,4-39 0,1 8 0,0-7 0,1-8 0,0-4 0,-1-7 0,0 2 0,2 19 0,-2 4 0,-5-25 0,5 46 0,-5 27 0,-9 54 0,-11 37 0,4-9 0,-1 5 0,1-4 0,-1 0 0,-4 6 0,0-3 0,11-25 0,1-5 0,-14 24 0,18-40 0,6-28 0,3-47 0,3-34 0,2 19 0,1-3 0,0-9 0,1 0 0,2 12 0,1 4 0,4-38 0,1 49 0,0 27 0,-1 60 0,-3 36 0,-5-23 0,-1 2 0,-1 5 0,-1-2 0,0 31 0,0-29 0,0-37 0,0-21 0,0-35 0,0 19 0,0-20 0</inkml:trace>
</inkml:ink>
</file>

<file path=ppt/ink/ink1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09.97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0.746"/>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1.43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2.26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3.17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4.76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3:22.712"/>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0 15 16383,'43'-8'0,"-6"1"0,-23 7 0,0 0 0,4 0 0,-3 0 0,2 0 0,-2 0 0,2 0 0,1 0 0,0 0 0,-1 0 0,-3 0 0,4 0 0,-3 0 0,2 0 0,-3 0 0,6 0 0,-5 0 0,5 0 0,-5 0 0,-1 0 0,6 0 0,-4 0 0,4 0 0,-7 1 0,2 2 0,0-2 0,4 1 0,4-2 0,0 0 0,0 0 0,-3 0 0,-3 0 0,-2 0 0,-1 0 0,3 0 0,-2 0 0,5 3 0,-5 0 0,2 1 0,-3-1 0,6 0 0,-4-2 0,3 3 0,-6-1 0,-1 0 0</inkml:trace>
</inkml:ink>
</file>

<file path=ppt/ink/ink1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5.56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6.22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6.89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7.629"/>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8.43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8.985"/>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9.593"/>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2.17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2.72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3.271"/>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3:32.117"/>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1 15 16383,'30'0'0,"-3"0"0,-13 0 0,4 0 0,2 0 0,7 0 0,2 0 0,0 0 0,-3 0 0,-3 0 0,-4 0 0,-2 0 0,-3 0 0,-4 0 0,0 0 0,4 0 0,5 0 0,7 0 0,1 0 0,-3 0 0,0 0 0,-2 0 0,0 0 0,-3 0 0,-2 0 0,1 0 0,-3 0 0,6 0 0,-2 0 0,3 0 0,0-4 0,1 4 0,-5-4 0,0 4 0,-4 0 0,0 0 0,0 0 0,-3-3 0,-1 3 0,6-3 0,-4 3 0,6 0 0,-4 0 0,0 0 0,-5 0 0,3 0 0,-3 0 0</inkml:trace>
</inkml:ink>
</file>

<file path=ppt/ink/ink1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3.76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4.26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4.91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5.56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6.262"/>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6.780"/>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7.34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7.89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0.627"/>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1.783"/>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3:39.278"/>
    </inkml:context>
    <inkml:brush xml:id="br0">
      <inkml:brushProperty name="width" value="0.1" units="cm"/>
      <inkml:brushProperty name="height" value="0.2" units="cm"/>
      <inkml:brushProperty name="color" value="#EF0C4D"/>
      <inkml:brushProperty name="tip" value="rectangle"/>
      <inkml:brushProperty name="rasterOp" value="maskPen"/>
    </inkml:brush>
  </inkml:definitions>
  <inkml:trace contextRef="#ctx0" brushRef="#br0">0 34 16383,'24'0'0,"1"0"0,1 0 0,-2 0 0,5 0 0,-6 0 0,1 0 0,-5 0 0,2 0 0,-6 0 0,3 0 0,-5 0 0,-2 0 0,0 0 0,-4 0 0,2 0 0,0 0 0,2 0 0,-1 0 0,2 0 0,0 0 0,2 0 0,0 0 0,4 0 0,-3 0 0,3 0 0,-4 0 0,0 0 0,0 0 0,0 0 0,0 0 0,-3 0 0,2 0 0,-2 0 0,3-3 0,0 2 0,0-2 0,4 3 0,-3 0 0,3 0 0,-4 0 0,0 0 0,0 0 0,0 0 0,0 0 0,0 0 0,4-3 0,-3 2 0,3-2 0,-5 3 0,5 0 0,-3 0 0,5 0 0,-4-2 0,1 1 0,-2-2 0,-1 3 0,-2 0 0,-2 0 0,-2 0 0,-1 0 0,0-2 0,2 0 0,-1 0 0,3 1 0,-4 1 0,4-1 0,-3-1 0,3 1 0,-2-1 0,0 2 0,-4 0 0,0 0 0,0 0 0</inkml:trace>
</inkml:ink>
</file>

<file path=ppt/ink/ink1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1.92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2.51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2.67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3.34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3.493"/>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4.12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4.277"/>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4.88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5.04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5.62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00.110"/>
    </inkml:context>
    <inkml:brush xml:id="br0">
      <inkml:brushProperty name="width" value="0.2" units="cm"/>
      <inkml:brushProperty name="height" value="1.2" units="cm"/>
      <inkml:brushProperty name="color" value="#FF958E"/>
      <inkml:brushProperty name="inkEffects" value="pencil"/>
    </inkml:brush>
  </inkml:definitions>
  <inkml:trace contextRef="#ctx0" brushRef="#br0">580 222 16383,'-38'0'0,"-2"11"0,-17 5 0,4 12 0,-4 4 0,11-4 0,8-2 0,12-8 0,10-6 0,6-2 0,-1-2 0,-3 2 0,-5 1 0,-3 2 0,-2 0 0,0 0 0,3 2 0,2 0 0,9-4 0,1-3 0,8-3 0,-2-1 0,3 6 0,-2 3 0,-2 5 0,0-1 0,-3-8 0,6-7 0,-2-15 0,14-18 0,10-10 0,24-18 0,12-3 0,-19 26 0,4 0 0,0 3 0,1 1 0,1 1 0,0 1 0,40-18 0,-18 11 0,-11 9 0,-11 6 0,-8 7 0,-2 0 0,2 5 0,0 3 0,9 0 0,2 6 0,4-3 0,2 4 0,-7 0 0,1 6 0,-6 3 0,1 9 0,0 6 0,-1 2 0,5 6 0,-4-4 0,-2 2 0,-8-8 0,-8-4 0,-5-3 0,-6-1 0,-6-3 0,-4 0 0,-3-1 0,0 1 0,-1 4 0,-22 4 0,-25-1 0,-43 0 0,42-12 0,-3-2 0,-15 0 0,0-2 0,7-1 0,0-2 0,-5 1 0,1 0 0,9 0 0,2 0 0,-36 0 0,28 0 0,18 0 0,21 0 0,9 0 0,7 0 0,-1 0 0,0-6 0,2-3 0,2-5 0,3-2 0,14-3 0,16-1 0,24-2 0,20 7 0,7 1 0,6 5 0,-11 4 0,-1 1 0,-7 4 0,-2 0 0,3 3 0,-14 5 0,-7 3 0,-16 5 0,-13-3 0,-9-4 0,-9-4 0,-22-4 0,-25-1 0,-44 0 0,30 0 0,-4 0 0,0 0 0,-1 0 0,-11 0 0,2 0 0,14-1 0,2 2 0,-2 1 0,3 1 0,-28 6 0,18 6 0,25 5 0,11 3 0,15 0 0,7 6 0,5-1 0,6-1 0,23-3 0,23-9 0,32-7 0,-29-9 0,1-5 0,2-3 0,1-3 0,0-3 0,0-3 0,-5 1 0,-1-1 0,-1-1 0,-1 3 0,34-5 0,0 4 0,-8 12 0,-5 1 0,-11 4 0,-11 0 0,-18 0 0,-10 2 0,-11 1 0,-4 1 0,-13 5 0,-27 0 0,-33 12 0,16-9 0,-4 1 0,0 1 0,-1 2 0,-10 0 0,0 1 0,10-2 0,2 0 0,-4-1 0,3-1 0,-38 11 0,15-10 0,18-4 0,10-7 0,11-3 0,6 0 0,13 0 0,9 0 0,8 2 0,39-1 0,18 2 0,39-3 0,8 0 0,-45 1 0,1-2 0,43-7 0,2 2 0,-11-11 0,-1 7 0,-12 0 0,-7 3 0,-17 5 0,-7 0 0,-8 2 0,-6 0 0,-4 0 0,2 0 0,-1 0 0,4 0 0,6 0 0,3 2 0,6 2 0,-1 6 0,-5 3 0,-10 0 0,-9-3 0,-10-5 0,-6-5 0,-17-9 0,-12-10 0,-18-8 0,-9-6 0,-3-2 0,0 4 0,10 2 0,10 6 0,12 7 0,10 5 0,5 12 0,22 11 0,6 10 0,17 10 0,2 0 0,-1-3 0,-1 0 0,-8-9 0,-5 0 0,-8-6 0,-10-6 0,0 0 0,-8-7 0,2 2 0</inkml:trace>
</inkml:ink>
</file>

<file path=ppt/ink/ink1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5.76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6.41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6.54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7.098"/>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7.24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8.03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8.43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8.99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9.31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9.879"/>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2:15.158"/>
    </inkml:context>
    <inkml:brush xml:id="br0">
      <inkml:brushProperty name="width" value="0.2" units="cm"/>
      <inkml:brushProperty name="height" value="1.2" units="cm"/>
      <inkml:brushProperty name="color" value="#FF958E"/>
      <inkml:brushProperty name="inkEffects" value="pencil"/>
    </inkml:brush>
  </inkml:definitions>
  <inkml:trace contextRef="#ctx0" brushRef="#br0">169 247 16383,'29'-18'0,"0"2"0,3-4 0,-4 4 0,-3 4 0,-6 1 0,-2 4 0,-6 2 0,-1-1 0,1 3 0,0-2 0,2 3 0,-1-3 0,-4 4 0,-3 0 0,-4 18 0,-1 8 0,0 18 0,0 4 0,0 3 0,-1-4 0,-5-10 0,-1-7 0,-3-11 0,1-2 0,-1-2 0,2-3 0,-2-4 0,6-9 0,2-14 0,2-24 0,0-15 0,0-17 0,0 7 0,0 5 0,1 22 0,1 7 0,-1 17 0,1 6 0,-4 4 0,-13 11 0,-10 6 0,-12 13 0,-8 0 0,7-2 0,-2-4 0,12-4 0,4-5 0,8-2 0,4-3 0,1-3 0,0 0 0,-6 0 0,2-2 0,-3 2 0,8-3 0,5-3 0,29-11 0,8 0 0,27-14 0,-5 10 0,-2-6 0,-5 6 0,-6-4 0,-3 0 0,-6-1 0,-9 4 0,-5 4 0,-4 3 0,-1 4 0,-6 5 0,-2 8 0,-5 23 0,-1 14 0,-11 17 0,-8 3 0,-14-2 0,-1-9 0,2-7 0,2-11 0,10-10 0,-4-5 0,10-10 0,-2-1 0,5-7 0,-1-5 0,1-6 0,0-10 0,1-3 0,3 1 0,4 7 0,1 8 0,5 3 0,4 4 0,4 3 0,8 6 0,-3 2 0,3-2 0,-11-4 0,-1-10 0,-7-11 0,2-2 0,-1-2 0,0 8 0,2 8 0,5 4 0,6 5 0,5 10 0,4 4 0,-4 7 0,-3-5 0,-4 2 0,-3-9 0,-4 0 0,1-9 0,-1-4 0,2-3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03.361"/>
    </inkml:context>
    <inkml:brush xml:id="br0">
      <inkml:brushProperty name="width" value="0.2" units="cm"/>
      <inkml:brushProperty name="height" value="1.2" units="cm"/>
      <inkml:brushProperty name="color" value="#FF958E"/>
      <inkml:brushProperty name="inkEffects" value="pencil"/>
    </inkml:brush>
  </inkml:definitions>
  <inkml:trace contextRef="#ctx0" brushRef="#br0">298 267 16383,'49'0'0,"2"0"0,-7 0 0,-1 4 0,-15-2 0,-6 3 0,-21-3 0,-22-10 0,-21-16 0,-29-17 0,-4-12 0,-8 4 0,15 7 0,5 15 0,18 8 0,9 8 0,16 6 0,9 5 0,11 8 0,25 12 0,12 8 0,31 8 0,7 7 0,8-5 0,3 11 0,-8-11 0,-4-2 0,-17-7 0,-10-9 0,-14-1 0,-5-4 0,-9 0 0,-7-4 0,-6-2 0,-7-5 0,-9-2 0,-19-1 0,-31-1 0,-27 0 0,36 0 0,-1 0 0,-46-1 0,16-6 0,26 1 0,20-2 0,21 2 0,10 6 0,22 6 0,12 12 0,24 14 0,-3 1 0,0-2 0,-17-10 0,-9-10 0,-12-4 0,-9-7 0,-43-6 0,-2-16 0,-28-1 0,20-9 0,13 15 0,18 6 0,9 15 0,8 4 0,8 22 0,7 4 0,7 8 0,-1-11 0,-7-12 0,-6-17 0,-6-27 0,-4-26 0,-10-36 0,-2-8 0,6 43 0,0 3 0,0-26 0,6 21 0,4 25 0,2 22 0,9 16 0,15 27 0,17 21 0,6 12 0,-3-5 0,-14-15 0,-10-18 0,-9-13 0,-4-10 0,-1-3 0,-2-6 0,4 2 0,13-13 0,6-9 0,13-15 0,-5 1 0,-6 6 0,-9 14 0,-11 8 0,-4 12 0,-10 9 0,-10 24 0,-9 15 0,-6 7 0,2-8 0,11-15 0,8-15 0,5-16 0,27-35 0,6-9 0,28-30 0,-2 12 0,-5 6 0,-11 12 0,-14 15 0,-11 8 0,-9 7 0,-3 6 0,-4 1 0</inkml:trace>
</inkml:ink>
</file>

<file path=ppt/ink/ink1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0.06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0.64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0.79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1.58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1.72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2.332"/>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2.51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4.681"/>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5.398"/>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4.14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06.794"/>
    </inkml:context>
    <inkml:brush xml:id="br0">
      <inkml:brushProperty name="width" value="0.2" units="cm"/>
      <inkml:brushProperty name="height" value="1.2" units="cm"/>
      <inkml:brushProperty name="color" value="#FF958E"/>
      <inkml:brushProperty name="inkEffects" value="pencil"/>
    </inkml:brush>
  </inkml:definitions>
  <inkml:trace contextRef="#ctx0" brushRef="#br0">1 233 16383,'7'4'0,"15"-6"0,32-10 0,13-16 0,3-6 0,0-6 0,-11 7 0,-9 7 0,-21 8 0,-4 6 0,-13 6 0,-2 3 0,-2 1 0,-2 1 0,1-2 0,-1 3 0,-24 9 0,5 0 0,-22 9 0,13-3 0,-2 0 0,1 2 0,-2 3 0,0 1 0,-1 4 0,1-3 0,1-2 0,9-3 0,-2-5 0,11-2 0,-1-7 0,28-6 0,7-9 0,23-5 0,1-11 0,-5 6 0,-2-10 0,-10 8 0,-4-1 0,-7 3 0,-4 3 0,-4 1 0,0 5 0,-8 2 0,1 8 0,-8 2 0,1 24 0,-1 12 0,-1 26 0,0 13 0,0-5 0,-8 4 0,-2-21 0,-8-10 0,5-15 0,4-14 0,6-15 0,3-25 0,-5-33 0,0-23 0,0-8 0,-3 16 0,7 23 0,-3 26 0,4 16 0,0 36 0,-5 22 0,-4 21 0,-5 0 0,-1-18 0,1-17 0,-1-16 0,-4-10 0,-6-6 0,-7-2 0,-9-12 0,-5-2 0,0-10 0,5 3 0,11 4 0,10 8 0,10 2 0,6 8 0,15 17 0,17 19 0,10 18 0,7 3 0,-8-10 0,-12-15 0,-11-13 0,-7-13 0,-26-44 0,-3-6 0,-18-30 0,10 20 0,9 16 0,10 18 0,14 12 0,1 6 0,23 22 0,5 10 0,14 19 0,-4-3 0,-11-11 0,-11-12 0,-11-14 0,-5-8 0,-4-34 0,0-5 0,0-20 0,0 20 0,0 12 0,2 18 0,2 4 0,6 5 0,8 14 0,6 11 0,3 12 0,-2-3 0,-6-8 0,-9-13 0,-4-7 0,-6-5 0</inkml:trace>
</inkml:ink>
</file>

<file path=ppt/ink/ink1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4.75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5.37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6.26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6.99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8.27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4.060"/>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4.897"/>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1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5.698"/>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1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7.564"/>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1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8.547"/>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2.56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9.530"/>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1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0.91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1.54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0.327"/>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1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1.396"/>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2.332"/>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9.54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9.86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3.181"/>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1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4.228"/>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3.39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5.278"/>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1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6.464"/>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7.411"/>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1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8.44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8.711"/>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8.461"/>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1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1.09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1.26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30.561"/>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35.379"/>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4.228"/>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36.494"/>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1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38.997"/>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1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47.631"/>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1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49.364"/>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0.330"/>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0.993"/>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2.411"/>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1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3.027"/>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1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3.583"/>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4.244"/>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5.11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4.835"/>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1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5.730"/>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1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6.343"/>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1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6.994"/>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1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7.764"/>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8.613"/>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1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9.577"/>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0.243"/>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1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1.012"/>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1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1.881"/>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5.777"/>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5.344"/>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6.497"/>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1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2.66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3.42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4.16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4.929"/>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6.38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7.23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7.927"/>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8.54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6.447"/>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9.36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0.11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0.84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2.11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3.480"/>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4.10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4.796"/>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6.66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6.91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7.59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8.245"/>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8.309"/>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8.977"/>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9.71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0.360"/>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1.67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3.311"/>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4.480"/>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5.03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5.56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6.19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9.03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7.38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8.49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9.577"/>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40.19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41.54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3:19.719"/>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1 0 16383,'0'0'0</inkml:trace>
</inkml:ink>
</file>

<file path=ppt/ink/ink1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4:08.028"/>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52 16383,'64'0'0,"-10"0"0,-43 0 0,8 0 0,11 0 0,-7 0 0,10 0 0,-11 0 0,1 0 0,7 0 0,-8 0 0,5 0 0,1 0 0,-7 0 0,10 0 0,-4 0 0,0 0 0,1 0 0,-4 0 0,3 0 0,-2-3 0,3 3 0,-2-3 0,-3 0 0,8 2 0,-10-2 0,9 3 0,-5 0 0,4-3 0,-1 2 0,-3-2 0,3 0 0,-5 3 0,4-6 0,-1 2 0,2 1 0,-2-3 0,0 5 0,0-4 0,-3 4 0,4-2 0,2 3 0,-5 0 0,3 0 0,-2 0 0,-2 0 0,7 0 0,-7 0 0,3 0 0,4 0 0,-9 0 0,10 0 0,-6 0 0,-1 0 0,7 0 0,-5 0 0,0 0 0,5 0 0,-9 0 0,7 0 0,-5 0 0,0 0 0,5 0 0,-3 0 0,-1 0 0,2 0 0,-2 0 0,6 0 0,-8 0 0,6 0 0,-3 0 0,1 0 0,0 0 0,-2 3 0,1 1 0,2 0 0,-5 1 0,3-1 0,-3-1 0,3 3 0,5-5 0,-5 5 0,4-5 0,-3 5 0,1-2 0,-3 0 0,0 1 0,0-4 0,-1 2 0,4-3 0,-1 0 0,1 0 0,1 0 0,-1 0 0,4 0 0,-9 0 0,7 0 0,-4 0 0,-4 0 0,9 0 0,-10 0 0,8 0 0,-2 0 0,2 0 0,-4 0 0,5 0 0,-4 0 0,-1 0 0,8 0 0,-13 0 0,11 0 0,-1 0 0,-9 0 0,11 0 0,-6 0 0,-4 0 0,9-3 0,-10 2 0,8-2 0,-1 1 0,-1 1 0,-1-2 0,-1 3 0,6-3 0,-5 2 0,5-2 0,-1 3 0,-5-3 0,5 2 0,-1-5 0,-9 5 0,14-5 0,-12 5 0,4-4 0,5 4 0,-12-1 0,12 1 0,-4 1 0,-1 0 0,4 0 0,-5 0 0,3 0 0,0 0 0,-4 0 0,4 0 0,-3 0 0,4 0 0,-4 0 0,2 0 0,-2 0 0,3 0 0,1 0 0,-4 0 0,3 3 0,-4-1 0,6 3 0,-7-3 0,8 2 0,-5-3 0,-1 4 0,7-4 0,-15 5 0,14-4 0,-7 1 0,0-3 0,6 2 0,-3-1 0,-4 2 0,14 0 0,-16-2 0,11 3 0,-2-4 0,-7 3 0,9-3 0,-8 3 0,4 0 0,-3-2 0,3 5 0,-4-2 0,2-1 0,0 0 0,3-3 0,-7 0 0,9 0 0,-1 0 0,0 0 0,4 0 0,-8 0 0,-5 0 0,9 0 0,-9 0 0,12 0 0,-11 0 0,6 0 0,-4 0 0,4 0 0,1 0 0,-6 0 0,16 0 0,2 0 0,15 0 0,6 0 0,-4 0 0,3-4 0,-9 4 0,-2-4 0,-15 1 0,-5 2 0,-12-2 0,18 3 0,-6 0 0,17 0 0,-7 0 0,-7 0 0,-7 0 0,-3 0 0,5 0 0,-5 0 0,8 0 0,-9 0 0,5 0 0</inkml:trace>
</inkml:ink>
</file>

<file path=ppt/ink/ink1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5:28.395"/>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1 16383,'0'0'0</inkml:trace>
</inkml:ink>
</file>

<file path=ppt/ink/ink1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5:32.870"/>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1 16383,'0'0'0</inkml:trace>
</inkml:ink>
</file>

<file path=ppt/ink/ink1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06:56.979"/>
    </inkml:context>
    <inkml:brush xml:id="br0">
      <inkml:brushProperty name="width" value="0.2" units="cm"/>
      <inkml:brushProperty name="height" value="1.2" units="cm"/>
      <inkml:brushProperty name="color" value="#FF958E"/>
      <inkml:brushProperty name="inkEffects" value="pencil"/>
    </inkml:brush>
  </inkml:definitions>
  <inkml:trace contextRef="#ctx0" brushRef="#br0">1 0 16383,'0'0'0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2:50.860"/>
    </inkml:context>
    <inkml:brush xml:id="br0">
      <inkml:brushProperty name="width" value="0.2" units="cm"/>
      <inkml:brushProperty name="height" value="1.2" units="cm"/>
      <inkml:brushProperty name="color" value="#FF958E"/>
      <inkml:brushProperty name="inkEffects" value="pencil"/>
    </inkml:brush>
  </inkml:definitions>
  <inkml:trace contextRef="#ctx0" brushRef="#br0">0 1 16383,'0'0'0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0.23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07:00.127"/>
    </inkml:context>
    <inkml:brush xml:id="br0">
      <inkml:brushProperty name="width" value="0.2" units="cm"/>
      <inkml:brushProperty name="height" value="1.2" units="cm"/>
      <inkml:brushProperty name="color" value="#FF958E"/>
      <inkml:brushProperty name="inkEffects" value="pencil"/>
    </inkml:brush>
  </inkml:definitions>
  <inkml:trace contextRef="#ctx0" brushRef="#br0">0 0 16383,'0'0'0</inkml:trace>
</inkml:ink>
</file>

<file path=ppt/ink/ink1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07:27.273"/>
    </inkml:context>
    <inkml:brush xml:id="br0">
      <inkml:brushProperty name="width" value="0.2" units="cm"/>
      <inkml:brushProperty name="height" value="1.2" units="cm"/>
      <inkml:brushProperty name="color" value="#FF958E"/>
      <inkml:brushProperty name="inkEffects" value="pencil"/>
    </inkml:brush>
  </inkml:definitions>
  <inkml:trace contextRef="#ctx0" brushRef="#br0">0 0 16383,'0'0'0</inkml:trace>
</inkml:ink>
</file>

<file path=ppt/ink/ink1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33:45.095"/>
    </inkml:context>
    <inkml:brush xml:id="br0">
      <inkml:brushProperty name="width" value="0.1" units="cm"/>
      <inkml:brushProperty name="height" value="0.2" units="cm"/>
      <inkml:brushProperty name="color" value="#FF8517"/>
      <inkml:brushProperty name="tip" value="rectangle"/>
      <inkml:brushProperty name="rasterOp" value="maskPen"/>
    </inkml:brush>
  </inkml:definitions>
  <inkml:trace contextRef="#ctx0" brushRef="#br0">1 1 16383,'0'0'0</inkml:trace>
</inkml:ink>
</file>

<file path=ppt/ink/ink1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51:43.280"/>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1 45 16383,'57'-7'0,"-10"-1"0,-43 7 0,19-4 0,6 1 0,-2 1 0,6 0 0,-16 3 0,10 0 0,2 0 0,-5 0 0,2 0 0,-1-3 0,-1 2 0,6-1 0,-8 2 0,5-3 0,1 2 0,-5-2 0,6 3 0,-6 0 0,5 0 0</inkml:trace>
</inkml:ink>
</file>

<file path=ppt/ink/ink1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51:57.260"/>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44 16383,'58'-10'0,"-11"1"0,-45 8 0,22-3 0,2-2 0,3 2 0,3 1 0,-16 3 0,11-3 0,1 3 0,-4-3 0,5 3 0,-6 0 0,2 0 0,8 0 0,-12 0 0,9 0 0,-3 0 0,-5 0 0,7 0 0,-5 0 0,2 3 0,1 0 0</inkml:trace>
</inkml:ink>
</file>

<file path=ppt/ink/ink1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18:11.428"/>
    </inkml:context>
    <inkml:brush xml:id="br0">
      <inkml:brushProperty name="width" value="0.2" units="cm"/>
      <inkml:brushProperty name="height" value="1.2" units="cm"/>
      <inkml:brushProperty name="color" value="#FF958E"/>
      <inkml:brushProperty name="inkEffects" value="pencil"/>
    </inkml:brush>
  </inkml:definitions>
  <inkml:trace contextRef="#ctx0" brushRef="#br0">1 0 16383,'0'0'0</inkml:trace>
</inkml:ink>
</file>

<file path=ppt/ink/ink1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0:49.472"/>
    </inkml:context>
    <inkml:brush xml:id="br0">
      <inkml:brushProperty name="width" value="0.2" units="cm"/>
      <inkml:brushProperty name="height" value="1.2" units="cm"/>
      <inkml:brushProperty name="color" value="#FF958E"/>
      <inkml:brushProperty name="inkEffects" value="pencil"/>
    </inkml:brush>
  </inkml:definitions>
  <inkml:trace contextRef="#ctx0" brushRef="#br0">1 0 16383,'0'0'0</inkml:trace>
</inkml:ink>
</file>

<file path=ppt/ink/ink1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0:53.444"/>
    </inkml:context>
    <inkml:brush xml:id="br0">
      <inkml:brushProperty name="width" value="0.2" units="cm"/>
      <inkml:brushProperty name="height" value="1.2" units="cm"/>
      <inkml:brushProperty name="color" value="#FF958E"/>
      <inkml:brushProperty name="inkEffects" value="pencil"/>
    </inkml:brush>
  </inkml:definitions>
  <inkml:trace contextRef="#ctx0" brushRef="#br0">1 1 16383,'0'0'0</inkml:trace>
</inkml:ink>
</file>

<file path=ppt/ink/ink1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2:11.340"/>
    </inkml:context>
    <inkml:brush xml:id="br0">
      <inkml:brushProperty name="width" value="0.2" units="cm"/>
      <inkml:brushProperty name="height" value="1.2" units="cm"/>
      <inkml:brushProperty name="color" value="#FF958E"/>
      <inkml:brushProperty name="inkEffects" value="pencil"/>
    </inkml:brush>
  </inkml:definitions>
  <inkml:trace contextRef="#ctx0" brushRef="#br0">183 247 16383,'-27'-27'0,"1"-3"0,0-2 0,-1 0 0,2-4 0,2 8 0,8 3 0,6 7 0,5 7 0,5 5 0,12 4 0,6 2 0,10 0 0,0 5 0,-2 3 0,-4 6 0,3 1 0,2 0 0,4 1 0,9 0 0,2-2 0,6-4 0,-9-2 0,-11-5 0,-10 0 0,-10 0 0,-3-2 0,-19 8 0,-4-7 0,-18 4 0,-6-3 0,-6-2 0,-3 3 0,7-4 0,5 0 0,12 0 0,4 0 0,5 0 0,5 2 0,0 1 0,4 3 0,0 0 0,3 2 0,-2 3 0,-1 2 0,0 1 0,0 0 0,1 0 0,3-3 0,1 1 0,3-5 0,0 2 0,0-5 0,5 0 0,10-3 0,13-1 0,13 0 0,2-10 0,2 0 0,-12-8 0,-2 3 0,-12 4 0,-4 5 0,-10 3 0,-14 17 0,-8-1 0,-9 10 0,7-2 0,1-5 0,4 2 0,3-5 0,1 2 0,4-3 0,2-2 0,2-2 0,1-4 0,1 2 0,15-4 0,0 1 0,21-5 0,-5-5 0,4-9 0,-6-4 0,-2-2 0,-8 6 0,-4 5 0,-8 7 0,-3 1 0</inkml:trace>
</inkml:ink>
</file>

<file path=ppt/ink/ink1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2:15.158"/>
    </inkml:context>
    <inkml:brush xml:id="br0">
      <inkml:brushProperty name="width" value="0.2" units="cm"/>
      <inkml:brushProperty name="height" value="1.2" units="cm"/>
      <inkml:brushProperty name="color" value="#FF958E"/>
      <inkml:brushProperty name="inkEffects" value="pencil"/>
    </inkml:brush>
  </inkml:definitions>
  <inkml:trace contextRef="#ctx0" brushRef="#br0">169 247 16383,'29'-18'0,"0"2"0,3-4 0,-4 4 0,-3 4 0,-6 1 0,-2 4 0,-6 2 0,-1-1 0,1 3 0,0-2 0,2 3 0,-1-3 0,-4 4 0,-3 0 0,-4 18 0,-1 8 0,0 18 0,0 4 0,0 3 0,-1-4 0,-5-10 0,-1-7 0,-3-11 0,1-2 0,-1-2 0,2-3 0,-2-4 0,6-9 0,2-14 0,2-24 0,0-15 0,0-17 0,0 7 0,0 5 0,1 22 0,1 7 0,-1 17 0,1 6 0,-4 4 0,-13 11 0,-10 6 0,-12 13 0,-8 0 0,7-2 0,-2-4 0,12-4 0,4-5 0,8-2 0,4-3 0,1-3 0,0 0 0,-6 0 0,2-2 0,-3 2 0,8-3 0,5-3 0,29-11 0,8 0 0,27-14 0,-5 10 0,-2-6 0,-5 6 0,-6-4 0,-3 0 0,-6-1 0,-9 4 0,-5 4 0,-4 3 0,-1 4 0,-6 5 0,-2 8 0,-5 23 0,-1 14 0,-11 17 0,-8 3 0,-14-2 0,-1-9 0,2-7 0,2-11 0,10-10 0,-4-5 0,10-10 0,-2-1 0,5-7 0,-1-5 0,1-6 0,0-10 0,1-3 0,3 1 0,4 7 0,1 8 0,5 3 0,4 4 0,4 3 0,8 6 0,-3 2 0,3-2 0,-11-4 0,-1-10 0,-7-11 0,2-2 0,-1-2 0,0 8 0,2 8 0,5 4 0,6 5 0,5 10 0,4 4 0,-4 7 0,-3-5 0,-4 2 0,-3-9 0,-4 0 0,1-9 0,-1-4 0,2-3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0.94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2:50.860"/>
    </inkml:context>
    <inkml:brush xml:id="br0">
      <inkml:brushProperty name="width" value="0.2" units="cm"/>
      <inkml:brushProperty name="height" value="1.2" units="cm"/>
      <inkml:brushProperty name="color" value="#FF958E"/>
      <inkml:brushProperty name="inkEffects" value="pencil"/>
    </inkml:brush>
  </inkml:definitions>
  <inkml:trace contextRef="#ctx0" brushRef="#br0">0 1 16383,'0'0'0</inkml:trace>
</inkml:ink>
</file>

<file path=ppt/ink/ink1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3:20.406"/>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1 16383,'63'0'0,"-9"0"0,-40 0 0,7 0 0,8 0 0,-2 0 0,1 0 0,-4 0 0,-1 0 0,7 0 0,-5 0 0,0 0 0,-1 2 0,5-1 0,-4 2 0,5 1 0,-4-3 0,-3 1 0,7-2 0,-6 0 0,5 0 0,-2 0 0</inkml:trace>
</inkml:ink>
</file>

<file path=ppt/ink/ink1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4:50.749"/>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1 16383,'0'0'0</inkml:trace>
</inkml:ink>
</file>

<file path=ppt/ink/ink1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5:15.005"/>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66 16383,'63'-4'0,"-12"1"0,-44 3 0,12-3 0,13 2 0,-5-2 0,6 3 0,-13-3 0,3 0 0,6-3 0,-4 2 0,-1-1 0,7 3 0,-10-3 0,12 3 0,-11 0 0,2-1 0,7 2 0,-10-4 0,9 4 0,-8-4 0,7 0 0</inkml:trace>
</inkml:ink>
</file>

<file path=ppt/ink/ink1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5:26.855"/>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13 325 16383,'72'-4'0,"-10"1"0,-40 3 0,-2 0 0,13 0 0,-14 0 0,16 0 0,-11 0 0,0 0 0,8 0 0,-12 0 0,11 0 0,-6 0 0,3 0 0,-2 0 0,-2 0 0,5 0 0,-2 0 0,-2 0 0,-2-22 0,-15 3 0,1-15 0,-9 4 0,0 10 0,0-8 0,3 4 0,-3-2 0,3-1 0,-3 0 0,0 4 0,-35 7 0,16 9 0,-24 7 0,21 0 0,1 0 0,-8 0 0,2 0 0,0 0 0,-1 0 0,3 0 0,-7 0 0,4 0 0,6 0 0,-8 0 0,9 0 0,-8 0 0,-8 0 0,15 0 0,-7 0 0,3 0 0,3 0 0,-11-6 0,6-2 0</inkml:trace>
</inkml:ink>
</file>

<file path=ppt/ink/ink1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5:41.622"/>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18 635 16383,'83'-4'0,"-14"1"0,-43 3 0,-8 0 0,13 0 0,-9 0 0,8 0 0,-3 0 0,-4 0 0,6 0 0,-5 0 0,2 0 0,4 0 0,-9 0 0,10 0 0,-9-3 0,6 2 0,-4-2 0,-8-27 0,-6 12 0,-10-21 0,0 11 0,0 12 0,0-18 0,0 11 0,0-2 0,0-8 0,0 17 0,0-20 0,0 12 0,0 2 0,0-13 0,0 20 0,0-19 0,0 8 0,0 6 0,0-20 0,0 19 0,0-10 0,-24 13 0,6 10 0,-16 2 0,7 6 0,2 0 0,-2 0 0,-4-7 0,8 6 0,-5-6 0,-1 7 0,2-3 0,-2 2 0,7-2 0,-10 3 0,11 0 0,-11 0 0,7 0 0,4 0 0,-11 0 0,7 0 0,-3 0 0,1 0 0,7 0 0</inkml:trace>
</inkml:ink>
</file>

<file path=ppt/ink/ink1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6:05.971"/>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0 16383,'63'0'0,"-11"0"0,-38 0 0,7 0 0,10 0 0,-5 0 0,5 0 0,-9 0 0,1 0 0,8 0 0,-4 0 0,-2 0 0,2 0 0,-4 0 0,6 0 0,0 0 0,-5 0 0,5 0 0,-3 0 0,-2 0 0,5 0 0,-8 0 0,6 0 0</inkml:trace>
</inkml:ink>
</file>

<file path=ppt/ink/ink1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6:32.288"/>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102 0 16383,'74'0'0,"-12"0"0,-35 0 0,-2 3 0,-1-2 0,3 3 0,10-4 0,-8 0 0,7 0 0,-17 0 0,5 3 0,1-3 0,4 3 0,2-3 0,-9 0 0,5 3 0,1 1 0,-5 0 0,9-1 0,-20 22 0,0-5 0,-5 27 0,-3-13 0,2 4 0,1 0 0,-3-3 0,3 1 0,-5-9 0,1 1 0,-2 1 0,2-6 0,-2 9 0,2-10 0,0 5 0,-2-1 0,4 6 0,-4-9 0,2 11 0,-3-14 0,0 9 0,0 2 0,0-5 0,0 6 0,0-7 0,0-3 0,0 9 0,0-6 0,-2 2 0,-21-8 0,4-9 0,-21-5 0,7-5 0,-3 0 0,-5 3 0,0-2 0,3 3 0,-1-1 0,5-2 0,0 2 0,3 1 0,3-4 0,-2 4 0,6-1 0,-3-2 0,-5 5 0,10-6 0,-12 3 0,12-3 0,-3 0 0,-3 0 0,0 0 0,1 0 0,0 0 0,5 0 0</inkml:trace>
</inkml:ink>
</file>

<file path=ppt/ink/ink1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6:41.139"/>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1 16383,'66'0'0,"-5"0"0,-34 0 0,1 0 0,0 0 0,-2 0 0,0 0 0,-1 0 0,1 0 0,2 0 0,2 0 0,-1 0 0,-5 0 0,4 0 0,-2 0 0,2 0 0,1 0 0,-7 0 0,5 0 0,-5 15 0,-8 7 0,-5 8 0,-9 0 0,0-6 0,0 9 0,0-8 0,0 5 0,0-6 0,0 4 0,0-1 0,0 1 0,0 4 0,0-10 0,0 8 0,0 0 0,0-8 0,0 9 0,0 2 0,0-9 0,0 10 0,0-12 0,0 9 0,0-9 0,0 10 0,0-5 0,0-4 0,0 7 0,0-8 0,0 5 0,0 3 0,3-7 0,-33-1 0,10-13 0,-25-4 0,14-5 0,4 0 0,-1 0 0,1 0 0,0 0 0,-3 0 0,6 0 0,-7 0 0,10 0 0,-5 0 0,-4 0 0,7 0 0,-8 0 0,9 0 0,-6 3 0,4-2 0,-1 2 0,-2-3 0,1 0 0,-2 0 0</inkml:trace>
</inkml:ink>
</file>

<file path=ppt/ink/ink1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7:00.354"/>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14 16383,'63'0'0,"-10"0"0,-45 0 0,12-3 0,10 2 0,-1-2 0,0 3 0,-5 0 0,-3 0 0,8 0 0,0 0 0,-7 0 0,7-3 0,-5 2 0,7-1 0,-7 2 0,1 0 0,4 0 0,-7 0 0,12 0 0,-11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2.18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7:22.038"/>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8 16383,'67'0'0,"-9"0"0,-36 0 0,-1 0 0,11 0 0,-8 0 0,9-3 0,-4 2 0,-8-2 0,11 3 0,-8 0 0,0 0 0,11 0 0,-18 0 0,17 0 0,-10 0 0,1 0 0,9 0 0,-16 0 0,12 0 0,1 0 0,-9 0 0,12 0 0,-12 0 0,-14 38 0,4-15 0,-18 33 0,6-22 0,0-3 0,0 2 0,0-3 0,0 0 0,-3-3 0,2 3 0,-3-5 0,4 1 0,0 12 0,0-12 0,0 15 0,0-13 0,0 3 0,0 0 0,0 0 0,0 5 0,0-4 0,2 2 0,0-5 0,0 0 0,2 1 0,-3-2 0,2 2 0,-3-6 0,4 5 0,-3-4 0,2 1 0,0-1 0,-2 2 0,2 4 0,-2-4 0,1 2 0,-1-6 0,2 1 0,-3 13 0,0-6 0,0 11 0,0-11 0,0 0 0,0-4 0,0-1 0,0 3 0,0-3 0,0 0 0,0 7 0,0-16 0,0 16 0,0-11 0,-29-6 0,12 0 0,-26-15 0,18 4 0,-5-3 0,1 3 0,-2-2 0,-1 3 0,5-5 0,-4 3 0,3-4 0,1 1 0,-2 1 0,6 0 0,-11 0 0,13-2 0,-10 0 0,5 0 0,2 0 0,-7 0 0,6 0 0,-1 0 0,-2 0 0,4 0 0,6-29 0,6 8 0,9-25 0,3 11 0,0-2 0,0-4 0,0 0 0,0 1 0,0-1 0,0 5 0,0 4 0,0 6 0,0-3 0,0 2 0,0-1 0,0-3 0,0 11 0,0-17 0,0 19 0,0-13 0,0 6 0,3 2 0,22-5 0,-6 12 0,21 2 0,-12 4 0,-1 2 0,0 0 0,-2 4 0,-2 1 0,4 3 0,-2 0 0</inkml:trace>
</inkml:ink>
</file>

<file path=ppt/ink/ink1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7:36.921"/>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8 16383,'71'0'0,"-9"0"0,-39 0 0,-1 0 0,7 0 0,-5-2 0,4 0 0,4 0 0,-11 1 0,16 1 0,-10 0 0,-1 0 0,5 0 0,-6 0 0,-3 0 0,11 0 0,-10 0 0,2 0 0,4 0 0,-16 32 0,2-14 0,-12 27 0,-3-22 0,0-2 0,0 14 0,0-12 0,0 8 0,0-2 0,0-4 0,-2 10 0,0-3 0,0-5 0,1 0 0,1-4 0,0 11 0,0-8 0,0 7 0,0-9 0,0 2 0,0-1 0,0 5 0,0-3 0,0 1 0,0-2 0,0-2 0,0 9 0,0-7 0,0 7 0,0-9 0,0 5 0,0-2 0,0-2 0,0 2 0,0-2 0,0 5 0,0-4 0,-32-11 0,14-7 0,-30-8 0,24 0 0,-7 0 0,7 0 0,-3 0 0,-6 0 0,10 0 0,-6 0 0,4 0 0,2 0 0,-6 0 0,-2 0 0,13 0 0,-14 0 0,12 0 0,-8 0 0,0 0 0,4 0 0,-4 0 0,15-33 0,2 15 0,11-27 0,0 23 0,0-3 0,0-5 0,0 7 0,12-5 0,10 14 0,2 1 0,9 7 0,-8 0 0,2 5 0,1-2 0,-3 3 0,0 0 0</inkml:trace>
</inkml:ink>
</file>

<file path=ppt/ink/ink1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28.17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29.302"/>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0.25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1.23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2.15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3.30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4.436"/>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5.602"/>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3.163"/>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6.303"/>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7.069"/>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7.75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9.086"/>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9.836"/>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0.48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1.15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1.80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2.60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3.48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3.82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4.08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4.659"/>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5.302"/>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6.01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7.15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8.152"/>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9.385"/>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56.236"/>
    </inkml:context>
    <inkml:brush xml:id="br0">
      <inkml:brushProperty name="width" value="0.2" units="cm"/>
      <inkml:brushProperty name="height" value="1.2" units="cm"/>
      <inkml:brushProperty name="color" value="#FF958E"/>
      <inkml:brushProperty name="inkEffects" value="pencil"/>
    </inkml:brush>
  </inkml:definitions>
  <inkml:trace contextRef="#ctx0" brushRef="#br0">122 0 16383,'36'0'0,"8"0"0,4 0 0,1 0 0,-11 0 0,-8 0 0,-8 0 0,-8 0 0,-4 0 0,-5 0 0,-20 9 0,5-7 0,-24 14 0,5-10 0,-9 7 0,-9-1 0,1 3 0,-6 0 0,4 2 0,7-1 0,12-4 0,10-4 0,12-3 0,4-4 0,16 4 0,8-3 0,17 1 0,13-3 0,-1-3 0,2-2 0,-14 1 0,-7-3 0,-12 6 0,-3-2 0,-9 5 0,-10 9 0,-11 8 0,-12 8 0,-3 4 0,-2 1 0,3-4 0,5-6 0,8-4 0,11-10 0,8-6 0,10-9 0,13-8 0,6-7 0,7-6 0,-3-2 0,0 2 0,-8 3 0,-1 9 0,-10 4 0,0 4 0,-13 4 0,3-1 0,-16 22 0,7-6 0,-12 19 0,4-7 0,-5-1 0,3-3 0,0-2 0,2-6 0,3-2 0,2-6 0,1-1 0</inkml:trace>
</inkml:ink>
</file>

<file path=ppt/ink/ink1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59.436"/>
    </inkml:context>
    <inkml:brush xml:id="br0">
      <inkml:brushProperty name="width" value="0.2" units="cm"/>
      <inkml:brushProperty name="height" value="1.2" units="cm"/>
      <inkml:brushProperty name="color" value="#FF958E"/>
      <inkml:brushProperty name="inkEffects" value="pencil"/>
    </inkml:brush>
  </inkml:definitions>
  <inkml:trace contextRef="#ctx0" brushRef="#br0">1 259 16383,'30'0'0,"0"0"0,3 0 0,0 0 0,0 0 0,-5 0 0,-3 0 0,-6 0 0,-2-3 0,-6 1 0,-5-4 0,-2 3 0,-2-2 0,0-1 0,2 1 0,0-3 0,3 4 0,-27 31 0,3-6 0,-20 19 0,14-18 0,5-12 0,3-4 0,5-6 0,3-2 0,4-3 0,3-5 0,0-6 0,3 0 0,10-2 0,7 0 0,14-2 0,-1-1 0,2-2 0,-3 2 0,-4-4 0,2-1 0,-1-3 0,-6 6 0,-2 1 0,-8 10 0,-4 5 0,-4 6 0,-3 10 0,-2 18 0,0 16 0,0 19 0,0 4 0,-1 10 0,-12-10 0,1 4 0,-5-23 0,4-10 0,9-15 0,-1-12 0,5-11 0,0-22 0,0-30 0,0-36 0,1 39 0,1-2 0,0-3 0,1 0 0,4-27 0,0 20 0,-4 31 0,-2 21 0,-17 49 0,-4 0 0,-15 30 0,2-26 0,-4-3 0,0-15 0,-4-6 0,8-8 0,4-7 0,12-2 0,3-2 0,2 0 0,-4 0 0,-2 0 0,-1 0 0,2 0 0,7 0 0,4 2 0,11 21 0,17 10 0,10 25 0,14 1 0,-7-6 0,-6-12 0,-11-13 0,-8-15 0,-7-9 0,-3-7 0,-5-29 0,2-8 0,-1-26 0,0 6 0,0 10 0,0 18 0,9 13 0,7 12 0,14 4 0,3-1 0,-2 4 0,-9-7 0,-7 7 0,-7-3 0,-4 3 0</inkml:trace>
</inkml:ink>
</file>

<file path=ppt/ink/ink1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1:04.501"/>
    </inkml:context>
    <inkml:brush xml:id="br0">
      <inkml:brushProperty name="width" value="0.2" units="cm"/>
      <inkml:brushProperty name="height" value="1.2" units="cm"/>
      <inkml:brushProperty name="color" value="#FF958E"/>
      <inkml:brushProperty name="inkEffects" value="pencil"/>
    </inkml:brush>
  </inkml:definitions>
  <inkml:trace contextRef="#ctx0" brushRef="#br0">112 431 16383,'53'0'0,"10"0"0,2 0 0,7 0 0,0 0 0,-8 0 0,1 0 0,-10 7 0,1 2 0,1 7 0,-5 1 0,4 1 0,-4-1 0,-6 0 0,5-2 0,-3 0 0,0-4 0,-6-3 0,-9-4 0,-9-4 0,-15-4 0,-2-5 0,-10-27 0,-11-17 0,-6-8 0,-15-3 0,-1 26 0,2 7 0,-11 14 0,3 7 0,-11 5 0,-10 2 0,-3 3 0,-16 0 0,8 0 0,-3 0 0,20 0 0,13 0 0,21 0 0,16-5 0,13-4 0,16-14 0,11-7 0,18-6 0,-3 5 0,2 2 0,-11 13 0,-7 1 0,-9 10 0,-8-1 0,-15 5 0,-47 4 0,-29 26 0,15-6 0,-4 2 0,4 4 0,1 3 0,-4 2 0,2-1 0,14-8 0,3-2 0,-30 18 0,30-15 0,22-10 0,13-6 0,6-7 0,13-21 0,23-20 0,20-17 0,-15 21 0,2 1 0,4 3 0,1 2 0,36-23 0,3 12 0,-9 11 0,-4 8 0,4 6 0,-4 7 0,3 3 0,2 4 0,-7 0 0,-4 0 0,-12 0 0,-6 8 0,-5 3 0,0 15 0,0 4 0,0 8 0,1 3 0,-5-1 0,0-1 0,0-3 0,-4-3 0,2-1 0,-4-2 0,0-2 0,-6-4 0,-3 0 0,-6-8 0,-5 2 0,-4-4 0,-8-8 0,-10 1 0,-23-8 0,-22 2 0,-24-1 0,-10-8 0,-1 2 0,12-8 0,7 6 0,18 3 0,8 1 0,13 4 0,12 0 0,18 0 0,34 0 0,20 3 0,20 5 0,-3 1 0,-22 3 0,-12-4 0,-20-1 0,-7-3 0,-4 0 0,-30 1 0,-13 2 0,-32-1 0,-10 3 0,-4-7 0,8 2 0,4-4 0,17 0 0,5 0 0,6 0 0,7 0 0,-2 0 0,3 0 0,1 0 0,6 0 0,9 0 0,6 0 0,4 0 0,-5 0 0,-1 0 0,-4 0 0,4 0 0,8 0 0,5 0 0,40-4 0,10-1 0,41 0 0,-6 1 0,-1 1 0,-9 2 0,-1-3 0,8 0 0,11-2 0,8 2 0,-5-1 0,-11 5 0,-23 0 0,-20 0 0,-15 0 0,-14-4 0,-2 0 0,-7-15 0,-1-1 0,-13-14 0,-6 2 0,-12 1 0,-1 4 0,2 8 0,2 3 0,12 5 0,4 6 0,9 1 0,-1 4 0,28 3 0,5 8 0,25 9 0,-4 10 0,-2 7 0,-10-4 0,-7-1 0,-10-10 0,-8-9 0,-8-6 0,-19-6 0,-20-5 0,-30-2 0,-10-8 0,-14 1 0,6-1 0,9 3 0,11 3 0,10 4 0,7-4 0,1 7 0,6-2 0,7 3 0,10 0 0,11 0 0,8 0 0,3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4.460"/>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1:37.302"/>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33 16383,'62'-10'0,"-10"1"0,-38 9 0,4-3 0,13-1 0,-7 1 0,6 0 0,-3 3 0,-6 0 0,9 0 0,-3 0 0,-1 0 0,6 0 0,-7 0 0,2 0 0,-1 0 0,-1 0 0,7 0 0,-4 0 0,-6 0 0,7 0 0,-5 3 0,1 3 0,-86 13 0,42-11 0,-64 7 0,72-15 0,4 0 0,4 0 0</inkml:trace>
</inkml:ink>
</file>

<file path=ppt/ink/ink1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2:07.585"/>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46 8 16383,'79'0'0,"-12"0"0,-38 0 0,-4 0 0,4 0 0,-3 0 0,1 0 0,0 0 0,-3 0 0,6 0 0,-6-1 0,2-2 0,2 2 0,-2-1 0,2 2 0,-1 0 0,-4 0 0,7 0 0,-10 14 0,-4 20 0,-10-2 0,-6 13 0,0-21 0,4 3 0,0 2 0,2-5 0,-2 7 0,2-8 0,-2 5 0,2-3 0,-2 0 0,2 7 0,-5-10 0,6 9 0,-7-2 0,7-6 0,-7 9 0,3-10 0,0 14 0,-2-8 0,5 8 0,-5-12 0,2-1 0,-3 10 0,0-7 0,0 4 0,0 3 0,0-11 0,0 11 0,0-8 0,0 1 0,0 3 0,0-4 0,0 6 0,0-7 0,0 6 0,0-2 0,0 0 0,0 2 0,0-2 0,0 3 0,0 0 0,0-3 0,0-1 0,0-4 0,0 4 0,0-3 0,0 5 0,0-6 0,0 12 0,0-14 0,0 10 0,0-6 0,0-1 0,0 11 0,0-11 0,0 1 0,0 2 0,0-4 0,0 5 0,-29-11 0,9-8 0,-23-7 0,15-2 0,3 4 0,-4-3 0,1 5 0,-3-1 0,-1-1 0,1-1 0,-1-3 0,1 0 0,3 0 0,-2 0 0,6 0 0,-8 1 0,11 1 0,-11-1 0,8 2 0,0-3 0,-8 0 0,9 0 0,-2 0 0,-4 0 0,13-23 0,0 4 0,9-24 0,7 7 0,0-9 0,0-2 0,0-5 0,0 1 0,0 4 0,0-1 0,0 7 0,0 2 0,0 8 0,0 0 0,0 7 0,0-6 0,0 2 0,0-7 0,-3-1 0,2-5 0,-6 1 0,6 3 0,-3-3 0,4 3 0,0 0 0,1 2 0,6 6 0,3 6 0,14 2 0,-4 13 0,9-3 0,-2 7 0,2-4 0,2 4 0,-5 1 0,-1 3 0,3 0 0,2 7 0,0 1 0,-1 7 0,-11-4 0,5 2 0,-2-4 0</inkml:trace>
</inkml:ink>
</file>

<file path=ppt/ink/ink1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2:28.401"/>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103 6 16383,'73'-3'0,"-12"0"0,-43 3 0,-2 0 0,21 0 0,-18 0 0,17 0 0,-10 0 0,-3 0 0,12 0 0,-13 0 0,4 0 0,3 0 0,-7 0 0,8 0 0,-2 0 0,-6 0 0,9 0 0,-9 7 0,-1 13 0,-8 4 0,-6 3 0,1 0 0,-6-5 0,4 6 0,-3 7 0,-2-10 0,2 9 0,-3-14 0,0 6 0,0 8 0,0-11 0,0 11 0,0-8 0,0-5 0,0 16 0,0-15 0,0 10 0,0-1 0,0-9 0,0 9 0,0-5 0,3-2 0,-2 7 0,2-6 0,-3 4 0,3-1 0,-3 1 0,3-3 0,-3-2 0,-41-12 0,20-3 0,-36-8 0,33 2 0,-1-2 0,-4 5 0,3-5 0,-4 2 0,5 0 0,-4-2 0,5 2 0,-14-3 0,15 0 0,-6 0 0,1 0 0,4 0 0,-9 0 0,8 0 0,-4 0 0,7-3 0,-6 0 0,4-4 0,-2 0 0,-3-2 0,8 1 0,-6-2 0,9 2 0</inkml:trace>
</inkml:ink>
</file>

<file path=ppt/ink/ink1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4:38.105"/>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1 20 16383,'72'0'0,"-14"0"0,-41 0 0,-3 0 0,19 0 0,-10 0 0,8-2 0,-5 1 0,-7-1 0,11 1 0,1 1 0,-9 0 0,13 0 0,-15 0 0,9 0 0,-2-3 0,-6 2 0,8-5 0,-6 5 0,2-2 0,2 6 0,-2 0 0</inkml:trace>
</inkml:ink>
</file>

<file path=ppt/ink/ink1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4:53.134"/>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29 44 16383,'74'-3'0,"-3"2"0,-39-3 0,4 1 0,-5 1 0,0-3 0,-3 3 0,2-3 0,2 4 0,-3-2 0,5 3 0,-13-1 0,13-2 0,-14 2 0,9-2 0,-3 0 0,2 3 0,-1-3 0,1 3 0,-16 37 0,0-18 0,-9 35 0,-3-26 0,0 0 0,0 0 0,0-3 0,0 4 0,0-3 0,0 1 0,0 2 0,0-5 0,0 3 0,0 7 0,3-8 0,-2 9 0,2-9 0,1-4 0,-4 12 0,5-5 0,-3 9 0,0-9 0,2 1 0,-2-1 0,0 2 0,-1-3 0,2-1 0,-2-4 0,2 2 0,-1 1 0,0-1 0,0 10 0,3-9 0,-5 11 0,7-9 0,-7-1 0,7 4 0,-6-4 0,2 1 0,-1-2 0,0-2 0,0 6 0,-1-5 0,-1 5 0,4-5 0,-4 0 0,4 1 0,-4 9 0,0-13 0,0 10 0,0-7 0,0-3 0,0 11 0,0-12 0,0 12 0,0-6 0,0-4 0,-30-5 0,6-12 0,-26-3 0,8-3 0,6 0 0,-11 0 0,8 0 0,-6 0 0,8 0 0,1 0 0,9 0 0,2 0 0,0 0 0,1 0 0,-3 0 0,2 0 0,-8 0 0,8 0 0,-6 0 0,9 0 0,-3-6 0,2-12 0,3-9 0,2-10 0,11-2 0,-3-5 0,4-8 0,-2-5 0,3-3 0,1 1 0,4 8 0,0 3 0,0 12 0,0 6 0,0 5 0,0 2 0,0-9 0,0 7 0,0-4 0,8-2 0,7 7 0,10-9 0,10 6 0,2 0 0,8 5 0,-3-4 0,-1 12 0,-12 1 0,-7 8 0,3 3 0,1 2 0</inkml:trace>
</inkml:ink>
</file>

<file path=ppt/ink/ink1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5:06.950"/>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0 21 16383,'66'0'0,"-10"-2"0,-36 0 0,0 0 0,10 1 0,-5 0 0,4-1 0,1 1 0,-9-2 0,10 3 0,-7 0 0,6 0 0,-6 0 0,4 0 0,-5 0 0,4 0 0,3 0 0,-2-1 0,-6-1 0,8 0 0,-4 1 0</inkml:trace>
</inkml:ink>
</file>

<file path=ppt/ink/ink1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5:23.667"/>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62 16383,'55'-27'0,"-7"3"0,-38 23 0,9-5 0,15 5 0,-4-2 0,8 3 0,-16 0 0,-2 0 0,8 0 0,-1 0 0,-1 0 0,0 0 0,-4 0 0,9 0 0,-5 0 0,4 0 0,-4 0 0,1 0 0,0 0 0,-1 0 0,2 0 0,-4 0 0,2 0 0</inkml:trace>
</inkml:ink>
</file>

<file path=ppt/ink/ink1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6:20.043"/>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0 16383,'88'0'0,"-10"0"0,-19 0 0,-1 0 0,-1 0 0,1 0 0,-10 0 0,-3 0 0,-7 0 0,-4 0 0,-2 0 0,-3 0 0,0 0 0,-3 0 0,5 0 0,-10 0 0,10 0 0,-20 35 0,2-12 0,-11 29 0,-2-21 0,0 5 0,-3 1 0,2 7 0,-2 3 0,2-1 0,1 0 0,-1-9 0,-1-5 0,0-8 0,-3 0 0,-26-12 0,6-2 0,-25-7 0,13-3 0,-1 0 0,-6 0 0,2 0 0,-1 3 0,3 2 0,3-1 0,-2 4 0,1-3 0,-2 2 0,3 1 0,-1-5 0,8 0 0,-3 1 0,7-3 0,-1 2 0,2-3 0,1 0 0,-2 0 0</inkml:trace>
</inkml:ink>
</file>

<file path=ppt/ink/ink1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6:41.262"/>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0 52 16383,'39'-17'0,"-5"1"0,-20 14 0,4 1 0,0-4 0,1 4 0,2-2 0,-5 1 0,1 1 0,-3-2 0,1 3 0,1 0 0,1 0 0,4 0 0,0 0 0,2 0 0,0 0 0,0 0 0,-5 0 0,0 0 0,-4 0 0,6 0 0,-7 0 0,5 3 0,-5-2 0,1 2 0,5 0 0,-4-3 0,0 3 0,2-3 0,-2 0 0,2 0 0,-2 0 0,6 0 0,1 0 0,2 0 0,-4 0 0,-7 0 0,9 0 0,-5 0 0,6 0 0,-6 0 0,-6 0 0,-1 0 0</inkml:trace>
</inkml:ink>
</file>

<file path=ppt/ink/ink1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7:29.662"/>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55 16383,'74'-8'0,"-10"3"0,-48 2 0,4 2 0,11-2 0,-11 0 0,15 2 0,-12-2 0,5 3 0,1-3 0,-3 2 0,2-2 0,-2 0 0,4 2 0,-2-5 0,-2 6 0,5-6 0,-11 5 0,10-2 0,-8 3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5.07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7:39.679"/>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0 1 16383,'46'0'0,"-6"0"0,-26 0 0,0 0 0,5 0 0,-6 0 0,9 0 0,-8 0 0,4 0 0,2 0 0,0 0 0,1 0 0,-5 0 0,-1 0 0,-2 0 0,9 0 0,-6 0 0,4 0 0,-6 0 0,0 0 0,10 0 0,-7 0 0,6 0 0,-8 0 0,0 0 0,3 0 0,-2 0 0,2 0 0,-1 0 0,-3 0 0,3 0 0,-2 0 0,1 0 0,-1 0 0,3 0 0,-4 0 0,4 0 0,-3 0 0,-1 2 0,4 2 0,-5 3 0,2-1 0</inkml:trace>
</inkml:ink>
</file>

<file path=ppt/ink/ink1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08.023"/>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08.79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09.716"/>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0.248"/>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0.80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1.34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2.16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2.66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4.181"/>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5.763"/>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5.14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5.91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6.528"/>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7.08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7.63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8.26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9.74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27.345"/>
    </inkml:context>
    <inkml:brush xml:id="br0">
      <inkml:brushProperty name="width" value="0.2" units="cm"/>
      <inkml:brushProperty name="height" value="1.2" units="cm"/>
      <inkml:brushProperty name="color" value="#FF958E"/>
      <inkml:brushProperty name="inkEffects" value="pencil"/>
    </inkml:brush>
  </inkml:definitions>
  <inkml:trace contextRef="#ctx0" brushRef="#br0">172 1 16383,'27'0'0,"3"0"0,-5 2 0,9 2 0,0 3 0,0-2 0,-5 3 0,-3-7 0,-7 6 0,-5-7 0,-7 5 0,-5-3 0,-2 4 0,-7-3 0,-5 2 0,-7-4 0,-8-1 0,-5 0 0,-5 0 0,-9 0 0,1 0 0,-4 0 0,6 0 0,5 0 0,11 0 0,5 0 0,10 0 0,10 0 0,28 0 0,10 8 0,30 2 0,-5 8 0,9 0 0,-5-4 0,-7 1 0,-11-7 0,-17 1 0,-8-2 0,-13-3 0,-3 2 0,-21-5 0,-6 1 0,-27-1 0,-10-1 0,-24 4 0,-1 1 0,-2 4 0,23-2 0,18-2 0,22 0 0,13-3 0,7 3 0,4 0 0,7 0 0,8 6 0,13-3 0,6 6 0,5-4 0,0 5 0,1-2 0,-7 0 0,1 0 0,-11-4 0,-2-1 0,-13-4 0,-4 1 0,-5-3 0,-22 2 0,-1 1 0,-20 1 0,2 3 0,0 0 0,3-1 0,9-1 0,11-3 0,10-1 0,5-3 0</inkml:trace>
</inkml:ink>
</file>

<file path=ppt/ink/ink1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30.498"/>
    </inkml:context>
    <inkml:brush xml:id="br0">
      <inkml:brushProperty name="width" value="0.2" units="cm"/>
      <inkml:brushProperty name="height" value="1.2" units="cm"/>
      <inkml:brushProperty name="color" value="#FF958E"/>
      <inkml:brushProperty name="inkEffects" value="pencil"/>
    </inkml:brush>
  </inkml:definitions>
  <inkml:trace contextRef="#ctx0" brushRef="#br0">1 113 16383,'34'0'0,"0"-4"0,16-5 0,-2-5 0,1-4 0,-3 2 0,-7-1 0,-7 5 0,-9 1 0,-8 4 0,-5 3 0,-9 4 0,-8 11 0,-3-1 0,-6 7 0,-1-2 0,-9 4 0,-6 7 0,-11 5 0,4 1 0,-4-2 0,12-3 0,2-5 0,10-4 0,6-8 0,6-3 0,4-4 0,33-5 0,-2-1 0,31-4 0,-14-4 0,0 3 0,-7 0 0,-11 5 0,-5-1 0,-12 4 0,-1-3 0,-6 3 0,-26 9 0,-1 4 0,-20 14 0,5-2 0,4 7 0,-3-5 0,5-3 0,5-3 0,6-9 0,10-4 0,5-4 0,4-7 0,4-7 0,10-8 0,13-13 0,10-6 0,14-8 0,3-5 0,-2 2 0,-4 3 0,-12 9 0,-12 13 0,-10 9 0,-10 9 0,-4 3 0,-6 2 0,-7 3 0,-7 1 0,-7 7 0,-1-2 0,3 5 0,12-8 0,6 0 0</inkml:trace>
</inkml:ink>
</file>

<file path=ppt/ink/ink1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1:20.362"/>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1 39 16383,'33'-6'0,"-5"0"0,-24 6 0,11-3 0,3 0 0,5-1 0,-3 1 0,-6 0 0,0 2 0,4-2 0,-4 1 0,2 1 0,2-2 0,-6 3 0,9 0 0,-9 0 0,6 0 0,-3 0 0,2 0 0,0 0 0,-2 0 0,-1 0 0,4 0 0,-2 0 0,0 0 0,3 0 0,-9 0 0,9 0 0,-1 0 0,-4 0 0,4 0 0,1 0 0,-6 0 0,11 0 0,-10 0 0,1 0 0,1 0 0,-4 0 0,12 0 0,-9 0 0,5 0 0,-6 0 0,0 0 0,4 0 0,-4 0 0,4 0 0,-2 0 0,-2 0 0,4 0 0,-4 0 0,2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6.393"/>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1:31.379"/>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0 7 16383,'29'-3'0,"-2"0"0,-14 3 0,1 0 0,0 0 0,0 0 0,0 0 0,0 0 0,0 0 0,4 0 0,-3 0 0,3 0 0,-4 0 0,0 0 0,3 0 0,-2 0 0,3 0 0,-2 0 0,0 0 0,3 0 0,-1 0 0,-2 0 0,3 0 0,-4 0 0,2 0 0,-2 0 0,0 0 0,2 0 0,-1 0 0,0 0 0,-2 0 0,0 0 0,0 0 0,-3 0 0,3 0 0,-3 0 0,3 0 0,0 0 0,0 0 0,0 0 0,4 0 0,-4 0 0,4 0 0,0 0 0,-3 0 0,6 0 0,-4 0 0,3 0 0,-4 0 0,0 0 0,-2 0 0,0 0 0,0 0 0,0 0 0,-2 0 0,-2 0 0,1 0 0,-1 0 0,0 0 0,2 0 0,-2 0 0</inkml:trace>
</inkml:ink>
</file>

<file path=ppt/ink/ink1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3:00.479"/>
    </inkml:context>
    <inkml:brush xml:id="br0">
      <inkml:brushProperty name="width" value="0.1" units="cm"/>
      <inkml:brushProperty name="height" value="0.2" units="cm"/>
      <inkml:brushProperty name="color" value="#FF8517"/>
      <inkml:brushProperty name="tip" value="rectangle"/>
      <inkml:brushProperty name="rasterOp" value="maskPen"/>
    </inkml:brush>
  </inkml:definitions>
  <inkml:trace contextRef="#ctx0" brushRef="#br0">0 33 16383,'15'-3'0,"-3"0"0,-7 3 0,0 0 0,0 0 0,1 0 0,-1 0 0,1 0 0,0 0 0,0 0 0,0 0 0,1 0 0,1 0 0,-1 0 0,0 0 0,0 0 0,-1 0 0,1 0 0,0 0 0,1 0 0,-1 0 0,1 0 0,0 0 0,-1 0 0,3 0 0,-3 0 0,3 0 0,-1 0 0,-1 0 0,0 0 0,-3 0 0,1 0 0,-1 0 0,1 0 0,0 0 0,0 0 0,0 0 0,1 0 0,1 0 0,-1 0 0,2-2 0,-1 1 0,1-2 0,-1 2 0,0 1 0,-2 0 0,3 0 0,-2 0 0,2 0 0,-2 0 0,1 0 0,-1 0 0,-2 0 0,3 0 0,-2 0 0,2 0 0,0 0 0,-1 0 0,3 0 0,-3 0 0,3 0 0,-3 0 0,1 0 0,0-3 0,1 3 0,0-3 0,3 3 0,-3 0 0,0 0 0,1 0 0,-3 0 0,0-3 0,3 2 0,-3-2 0,5 3 0,-3 0 0,2 0 0,-2 0 0,2 0 0,-1 0 0,1 0 0,-1 0 0,2 0 0,-2 0 0,3 0 0,-5 0 0,4 0 0,-5 0 0,0 0 0,-1 0 0,0 0 0,1 0 0,0 0 0,2 0 0,0 0 0,4 0 0,-3 0 0,2 0 0,1 0 0,-3 0 0,1-1 0,-1-1 0,-1 0 0,1 0 0,-3 2 0,0 0 0,-1 0 0,-1 0 0,0 0 0,3 0 0,-2 0 0,3 0 0,-1 0 0,2 0 0,-1 0 0,0 0 0,-1 0 0,4 0 0,-4 0 0,5 0 0,-6 0 0,-2 0 0,1 0 0,-1 0 0,2 0 0,-2 0 0,2 0 0,-1 0 0</inkml:trace>
</inkml:ink>
</file>

<file path=ppt/ink/ink1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3:08.779"/>
    </inkml:context>
    <inkml:brush xml:id="br0">
      <inkml:brushProperty name="width" value="0.1" units="cm"/>
      <inkml:brushProperty name="height" value="0.2" units="cm"/>
      <inkml:brushProperty name="color" value="#EF0C4D"/>
      <inkml:brushProperty name="tip" value="rectangle"/>
      <inkml:brushProperty name="rasterOp" value="maskPen"/>
    </inkml:brush>
  </inkml:definitions>
  <inkml:trace contextRef="#ctx0" brushRef="#br0">0 46 16383,'19'-7'0,"-2"2"0,-3 5 0,3 0 0,-1 0 0,4 0 0,-4 0 0,2-1 0,-4-1 0,0 1 0,-2-2 0,-2 3 0,0 0 0,-2 0 0,1 0 0,-2 0 0,-1 0 0,-1 0 0,4 0 0,3 0 0,3 0 0,3 0 0,-1 0 0,-2 0 0,3 0 0,-4 0 0,0 0 0,0 0 0,1 0 0,-1 0 0,-1 0 0,-2 0 0,1 0 0,1 0 0,0 0 0,-1 0 0,1 0 0,-4 0 0,3 0 0,-1 0 0,0 0 0,-2 0 0,2 0 0,-3 0 0,2-3 0,-2 2 0,1-1 0,0 2 0,0 0 0,0 0 0,0 0 0,4 0 0,-4 0 0,4 0 0,-4 0 0,4 0 0,-4 0 0,0 0 0,0 0 0,0 0 0,1-3 0,0 2 0,2-2 0,0 3 0,-1 0 0,0 0 0,-2 0 0,0 0 0,0 0 0,2 0 0,-3-3 0,5 2 0,-2-1 0,0 2 0,2 0 0,-1 0 0,2 0 0,0 0 0,-2-3 0,0 2 0,-3-2 0,1 3 0,-3 0 0,0 0 0,-2 0 0,0 0 0,0 0 0</inkml:trace>
</inkml:ink>
</file>

<file path=ppt/ink/ink1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4:23.895"/>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4 16383,'62'-2'0,"-10"1"0,-47 3 0,16 2 0,9-3 0,-5 1 0,9 1 0,-15 1 0,2 4 0,11 2 0,-12-3 0,7 2 0,-3-5 0,-1 0 0,5 2 0,-3-6 0,-1 3 0,6-3 0,-8 0 0,7-3 0,-9 0 0</inkml:trace>
</inkml:ink>
</file>

<file path=ppt/ink/ink1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4:51.662"/>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14 16383,'61'-8'0,"-12"2"0,-37 6 0,9 0 0,8 0 0,-1 0 0,6 0 0,-12 0 0,3 0 0,6 0 0,-8 0 0,5 0 0,-1 0 0,-4 0 0,8 0 0,-7 0 0,3 0 0,0 0 0,-1 0 0,1 0 0,-2 0 0,0 0 0,2 0 0</inkml:trace>
</inkml:ink>
</file>

<file path=ppt/ink/ink1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5:01.845"/>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0 16383,'59'0'0,"-11"0"0,-43 0 0,21 0 0,1 0 0,8 0 0,-8 0 0,-6 0 0,3 0 0,8 0 0,-7 0 0,2 0 0,-3 3 0,1-2 0,6 2 0,-3-3 0,-1 0 0,0 0 0,-1 0 0,2 0 0,-3 0 0,2 0 0,-4 0 0,4 0 0</inkml:trace>
</inkml:ink>
</file>

<file path=ppt/ink/ink1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7:39.862"/>
    </inkml:context>
    <inkml:brush xml:id="br0">
      <inkml:brushProperty name="width" value="0.2" units="cm"/>
      <inkml:brushProperty name="height" value="1.2" units="cm"/>
      <inkml:brushProperty name="color" value="#FF958E"/>
      <inkml:brushProperty name="inkEffects" value="pencil"/>
    </inkml:brush>
  </inkml:definitions>
  <inkml:trace contextRef="#ctx0" brushRef="#br0">143 104 16383,'27'0'0,"5"0"0,5 0 0,-1 4 0,-4 4 0,-6 1 0,-4 2 0,-3-2 0,-3-2 0,-2 4 0,0-6 0,0 4 0,0-5 0,-4 3 0,-5-4 0,-18-2 0,4-2 0,-11-6 0,13 3 0,-3-3 0,-1 1 0,-2-4 0,-9-6 0,-5-6 0,-7-4 0,-4-1 0,3 5 0,3 5 0,6 5 0,7 4 0,5 4 0,5 1 0,5 3 0,29 24 0,0 2 0,22 25 0,-9-7 0,-10-3 0,-4-9 0,-9-10 0,-6-9 0,-5-3 0,-2-8 0,-11 1 0,-15-12 0,-19-5 0,-14-6 0,-2-1 0,12 7 0,11 2 0,19 6 0,5 2 0,8 1 0,-4 0 0,1 0 0,-3-1 0,9 1 0,18 17 0,10 4 0,17 18 0,2 1 0,-1 3 0,-2-5 0,-3-1 0,-6-6 0,-8-4 0,-5-4 0,-9-3 0,-8-9 0,-15-2 0,-10-13 0,-15-2 0,-4-6 0,2 1 0,-1 5 0,14 1 0,6 3 0,6 1 0,6 0 0,-1 1 0,3-1 0,-3 1 0,0-4 0,0 3 0,1-2 0,2 1 0,-1 2 0,2 1 0</inkml:trace>
</inkml:ink>
</file>

<file path=ppt/ink/ink1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7:44.333"/>
    </inkml:context>
    <inkml:brush xml:id="br0">
      <inkml:brushProperty name="width" value="0.2" units="cm"/>
      <inkml:brushProperty name="height" value="1.2" units="cm"/>
      <inkml:brushProperty name="color" value="#FF958E"/>
      <inkml:brushProperty name="inkEffects" value="pencil"/>
    </inkml:brush>
  </inkml:definitions>
  <inkml:trace contextRef="#ctx0" brushRef="#br0">0 228 16383,'22'0'0,"7"-10"0,9-1 0,8-16 0,1 3 0,-6-3 0,-8 6 0,-8 4 0,-8 8 0,-5 2 0,-7 5 0,0-2 0,-1 1 0,6-4 0,1 0 0,3-3 0,0 0 0,0-2 0,-3 2 0,-3 4 0,-7 2 0,-13 9 0,-3 3 0,-17 10 0,3 6 0,-11 4 0,-1 7 0,-3 1 0,-3 4 0,6-4 0,3-2 0,13-11 0,6-4 0,8-8 0,10-4 0,26-28 0,4-3 0,21-18 0,-2 9 0,-6 10 0,2 3 0,-8 9 0,-6 4 0,-3 6 0,-8 1 0,-3 0 0,-7 0 0,-6 0 0,-22 6 0,-2 3 0,-15 6 0,4 2 0,1 2 0,2 1 0,6-2 0,6-1 0,10-6 0,3-4 0,3-6 0,29-10 0,-3-5 0,21-5 0,-15 4 0,-8 3 0,-5 7 0,-7 2 0,-4 5 0,-4 2 0,-9 8 0,-6 4 0,-11 11 0,-14 7 0,-3-1 0,-9 6 0,13-13 0,5-2 0,17-10 0,11-10 0,36-14 0,-3-11 0,26-10 0,-11-2 0,-2 0 0,1 1 0,-7 5 0,-5 4 0,-5 7 0,-7 8 0,-8 3 0,-5 8 0,-25 18 0,1-3 0,-22 19 0,2-3 0,-3-1 0,-4 10 0,11-14 0,3 2 0,16-14 0,5-4 0,7-10 0,16-11 0,7-9 0,16-10 0,4-9 0,-8 7 0,2 0 0,-15 13 0,1 8 0,-7 2 0,-1 6 0,-4 0 0,0 0 0,-7 0 0,1 8 0,-5 0 0,-2 13 0,-6-1 0,2 5 0,-6-2 0,5-4 0,-4-1 0,2-4 0,-2 1 0,1-1 0,-3 0 0,-3 1 0,-4 3 0,-1 1 0,4 0 0,1-1 0,7-8 0,4-1 0,5 0 0,2-4 0,0 1 0</inkml:trace>
</inkml:ink>
</file>

<file path=ppt/ink/ink1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9:16.463"/>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1 21 16383,'66'0'0,"-10"0"0,-30-3 0,-6 2 0,10-2 0,-7 3 0,4 0 0,1 0 0,-5 0 0,4 0 0,4 0 0,-10 0 0,9-3 0,-8 2 0,5-2 0,0 3 0,-1-3 0,0 2 0,-1-2 0,-1 3 0</inkml:trace>
</inkml:ink>
</file>

<file path=ppt/ink/ink1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0:23.128"/>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7 25 16383,'0'66'0,"0"-13"0,0-35 0,0 3 0,0 7 0,-3 2 0,2-2 0,-2-1 0,3-5 0,0 6 0,0 1 0,0-1 0,20-10 0,4-5 0,8-10 0,-3-3 0,-3 0 0,-1 0 0,7 0 0,-4 0 0,-6 0 0,7 0 0,-6 0 0,8 0 0,-3 0 0,-6 0 0,11 0 0,-9 0 0,4 0 0,-1 0 0,-7 0 0,8 0 0,0 0 0,-5 0 0,6 0 0,-7 0 0,5 3 0,0 0 0,-13-33 0,-6 11 0,-12-32 0,-1 23 0,2 1 0,-1 4 0,4-9 0,-3 7 0,3-9 0,0 13 0,0-5 0,0-9 0,0 10 0,0-9 0,-19 18 0,-3 6 0,-8 3 0,-2 7 0,13 1 0,-11 2 0,6 1 0,-4 0 0,5 2 0,-5-5 0,3 5 0,0 1 0,2 3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6.97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0:31.777"/>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1 16383,'2'78'0,"0"-8"0,2-47 0,1 2 0,3 5 0,-5-10 0,5 9 0,-5-4 0,3-1 0,2 11 0,-5-12 0,4 3 0,-1 1 0,2-4 0,-2 9 0,0-10 0,-2 5 0,3 2 0,-3-1 0,-1 3 0,-1-8 0,-1 5 0,2-1 0,-2-1 0,-1 0 0,0-4 0,0 4 0,-16 0 0,3-5 0,-8-3 0,-4-3 0,97-12 0,-61 2 0,76-8 0,-76 3 0,3 0 0,22 0 0,-17 0 0,17 0 0,-11 0 0,-7 0 0,16 0 0,-10 0 0,-2 0 0,9 0 0,-10 0 0,9 0 0,-7-17 0,-10-12 0,-5-9 0,-8-4 0,0 14 0,0 1 0,0 1 0,0 2 0,0-11 0,0 13 0,0-7 0,0 4 0,0 5 0,0-21 0,0 18 0,0-12 0,0 12 0,0-2 0,-2-2 0,0-2 0,-3 4 0,2-2 0,-3 4 0,4-9 0,-3 10 0,1-11 0,1 13 0,1-6 0,1-5 0,1 11 0,-41 9 0,17 12 0,-30 12 0,28-6 0,8 0 0,0-1 0</inkml:trace>
</inkml:ink>
</file>

<file path=ppt/ink/ink1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0:43.229"/>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58 16383,'3'92'0,"1"-12"0,0-40 0,3-6 0,-5-1 0,3-7 0,1 4 0,-4-5 0,1 4 0,1-6 0,-4 13 0,7-11 0,-6 8 0,4-11 0,-3 6 0,3 3 0,-4-4 0,2 2 0,-3-6 0,0 5 0,3 0 0,-2 2 0,2-6 0,-2 10 0,-1-10 0,0 5 0,0 3 0,0-5 0,2 6 0,0-8 0,0 2 0,-1-3 0,-1 3 0,0-1 0,3-1 0,-2 1 0,2 9 0,1-9 0,-3 7 0,5-10 0,-5 3 0,5 7 0,-5-5 0,2 3 0,0-5 0,-2 2 0,2-4 0,-3 10 0,0-13 0,0 7 0,0 4 0,0-11 0,-10 7 0,-17-19 0,6 1 0,-12 0 0,18 4 0,85-6 0,-45 0 0,69-14 0,-65 5 0,-1-5 0,-1 2 0,3-1 0,-2 0 0,1 0 0,1 2 0,-9-3 0,10 2 0,-10 0 0,7-2 0,1 5 0,-9-5 0,10 5 0,-6-2 0,0 3 0,-7-35 0,-10 20 0,-7-33 0,0 29 0,-1-4 0,-1-12 0,0 7 0,0-12 0,2 15 0,0-6 0,-4 4 0,4-4 0,-4-1 0,4 5 0,0-2 0,0 4 0,0-1 0,-3-2 0,2 3 0,-2-1 0,-1-2 0,4 6 0,-7-11 0,4 6 0,-1-2 0,1 1 0,0 6 0,-1-12 0,0 5 0,1-9 0,0 7 0,2-5 0,-2 4 0,3-8 0,0 8 0,0 0 0,0 2 0,0 4 0,0-3 0,0 4 0,0-4 0,0 5 0,0-3 0,0 1 0,0 1 0,0-1 0,0-6 0,0 12 0,0-14 0,3 9 0,0 4 0,11-14 0,-7 17 0,9-9 0,-5-1 0,3 9 0,-2-7 0,4 4 0,-62 11 0,32 2 0,-53 8 0,35 8 0,3-2 0,-1 2 0,9 0 0,9 24 0,4-8 0,8 21 0,0-8 0,0-7 0,6 2 0,3-9 0,9-2 0,6-5 0,3-6 0,4-4 0,-2-3 0,0-2 0,-7 0 0,9 0 0,-8 0 0,9 0 0</inkml:trace>
</inkml:ink>
</file>

<file path=ppt/ink/ink1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0:58.694"/>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1 105 16383,'0'86'0,"0"-10"0,0-45 0,0 0 0,3 1 0,-2-1 0,2 0 0,-3-1 0,0-1 0,0 0 0,0 0 0,0 7 0,0-3 0,0 6 0,0-6 0,0 2 0,0-7 0,0 0 0,0-5 0,0 11 0,0-6 0,0 5 0,0-9 0,0 6 0,0-8 0,0 9 0,0 1 0,0-3 0,0 5 0,0-5 0,0-4 0,3 4 0,-2-3 0,2 0 0,1 4 0,-4-9 0,4 14 0,-4-14 0,0 7 0,0 1 0,3-6 0,-3 9 0,3-10 0,-3 4 0,3 4 0,-2-7 0,2 7 0,-3 0 0,0-5 0,0 3 0,0 0 0,0-5 0,0 12 0,0-12 0,0 4 0,0-1 0,0-4 0,0 13 0,0-16 0,0 10 0,0 0 0,0-10 0,-4 14 0,-6-14 0,53-6 0,-30-2 0,46-14 0,-39 3 0,-4 0 0,16 0 0,-11 0 0,14 0 0,-12 0 0,0 0 0,6 0 0,-5 0 0,7 0 0,-3 0 0,-6 0 0,11 0 0,-10 0 0,5 0 0,5 0 0,-16 0 0,17 0 0,-13-10 0,-5-13 0,-4-5 0,-13-15 0,-2 10 0,-1-6 0,0 8 0,1-2 0,0 8 0,2 0 0,-2-4 0,3 4 0,-4-10 0,4 13 0,-4-6 0,4-4 0,-3 6 0,2-11 0,-2 14 0,2-3 0,-2-1 0,2 3 0,-2-3 0,0-6 0,0 7 0,-1-7 0,1 10 0,-1 0 0,2-13 0,-3 8 0,1-11 0,1 10 0,-3-2 0,4 0 0,-4 0 0,4 3 0,-4-2 0,5 6 0,-6-5 0,6 4 0,-2-1 0,3-2 0,-3 4 0,2-6 0,-2 6 0,2-3 0,-2-6 0,2 9 0,-2-8 0,3-2 0,0 5 0,0-9 0,0 12 0,0 2 0,0-9 0,0 7 0,0-8 0,0 8 0,0 2 0,0-16 0,1 14 0,5-13 0,1 16 0,6-1 0,4-5 0,-2 10 0,2-6 0,4 1 0,-5 6 0,4-9 0,-8 8 0,5-2 0,-65 6 0,23 8 0,-51 9 0,31 6 0,7 0 0,-1 1 0,9-1 0,2-1 0,2 3 0,11 9 0,2 3 0,9 26 0,4 10 0,4 31 0,-1-39 0,0 2 0,4 5 0,1 1 0,0-3 0,0-2 0,2-1 0,0-1 0,10 37 0,-1-8 0,-1-13 0,0-8 0,-5-9 0,-1-12 0,-7-11 0,0-8 0,-1-4 0</inkml:trace>
</inkml:ink>
</file>

<file path=ppt/ink/ink1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07.445"/>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150 0 16383,'70'0'0,"-10"0"0,-44 0 0,0 0 0,16 0 0,-7 0 0,13 0 0,-13 0 0,2 0 0,-3 0 0,8 0 0,-9 0 0,4 0 0,3 0 0,-8 0 0,11 3 0,-9-2 0,-5 21 0,-7 5 0,-9 7 0,-3-2 0,0-7 0,0 0 0,0 4 0,0-4 0,0 9 0,0-12 0,0 10 0,0-8 0,0-1 0,2 11 0,0-8 0,4 7 0,-5-10 0,3 0 0,-1 6 0,-1-6 0,2 5 0,-2 1 0,3-6 0,-4 13 0,2-15 0,0 7 0,1-3 0,-1-2 0,3 12 0,-5-15 0,5 8 0,-5 0 0,2-5 0,0 12 0,-2-13 0,2 4 0,-3 6 0,0-9 0,0 7 0,0-2 0,0-4 0,0 14 0,3-10 0,-2 3 0,2-2 0,1-3 0,-3-2 0,2 8 0,-3-12 0,3 11 0,-2-5 0,2-6 0,0 20 0,-2-21 0,2 11 0,-35-16 0,11-2 0,-28-2 0,13 2 0,-1-4 0,0 3 0,2-4 0,6-1 0,0-1 0,0 1 0,2-4 0,-3 5 0,7-7 0,-11 7 0,11-6 0,-5 2 0,3 0 0,2-2 0,-5 2 0,-1-3 0,4 0 0,-3 0 0,-1 0 0,6 0 0,-9 0 0,9-6 0,4-21 0,8 4 0,5-22 0,5 11 0,-3-7 0,4-11 0,0-8 0,0-10 0,0-1 0,0 7 0,0 14 0,0 11 0,0 12 0,0 5 0,0-7 0,0 4 0,2-5 0,2 2 0,6 4 0,1-3 0,4 7 0,3 3 0,7 6 0,5 4 0,6 4 0,3 3 0,1 0 0,-2 0 0,-2 0 0,-11 0 0,0 0 0,1 4 0,-4 5 0,4 4 0</inkml:trace>
</inkml:ink>
</file>

<file path=ppt/ink/ink1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14.128"/>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88 1 16383,'76'0'0,"-12"0"0,-42 0 0,-1 0 0,8 0 0,-6 0 0,8 0 0,-6 0 0,1 0 0,4 0 0,-7 0 0,7 0 0,-1 0 0,-7 0 0,8 3 0,-6-2 0,3 2 0,5-3 0,-11 0 0,9 0 0,-7 0 0,2 0 0,-11 36 0,-7-22 0,-9 27 0,2-14 0,0-12 0,0 21 0,0-14 0,0 3 0,0 3 0,0-3 0,0 1 0,3 0 0,-2 3 0,2-6 0,0 11 0,-1-11 0,3 2 0,0 8 0,-3-16 0,4 17 0,-2-13 0,-1 4 0,3 4 0,-5-9 0,5 10 0,-51-18 0,23 0 0,-37-12 0,30 4 0,4 0 0,-1 2 0,1-1 0,-5 1 0,6-1 0,-5 3 0,-1-4 0,7 2 0,-10-5 0,12 5 0,-3-4 0,-3 3 0,4-4 0,-7 2 0,3-3 0,2 0 0,-6 0 0,8 0 0,-13 0 0,17 0 0,-13 0 0,6 0 0,4 0 0,-9 0 0,9 0 0</inkml:trace>
</inkml:ink>
</file>

<file path=ppt/ink/ink1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31.811"/>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1 16383,'63'0'0,"-14"0"0,-36 0 0,5 0 0,13 3 0,-6-2 0,10 5 0,-16-3 0,8 1 0,2-1 0,-6-3 0,9 0 0,-9 3 0,2-2 0,7 6 0,-14-4 0,14 1 0,-8-2 0,0-2 0,4 0 0,-4 0 0,4 0 0,-2 0 0</inkml:trace>
</inkml:ink>
</file>

<file path=ppt/ink/ink1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39.795"/>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1 15 16383,'42'-8'0,"-8"1"0,-21 7 0,-2 0 0,10 0 0,-6 0 0,6 0 0,-7 0 0,0 0 0,6 0 0,-7 0 0,6 0 0,1 0 0,3 0 0,8 0 0,-4 0 0,3 0 0,-5 0 0,0 0 0,-7 0 0,-1 0 0,-3 0 0,10 0 0,-4 0 0,6 0 0,-6 0 0,0 0 0,-2 0 0,0 0 0,-4 0 0,0 3 0,6-2 0,-5 2 0,6-3 0,-7 0 0,-1 0 0,5 0 0,-4 0 0,7 0 0,-6 0 0,6 0 0,-5 0 0,5 0 0,-5 0 0,0 3 0,-2-2 0,0 2 0</inkml:trace>
</inkml:ink>
</file>

<file path=ppt/ink/ink1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49.678"/>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 21 16383,'31'-3'0,"-6"0"0,-18 3 0,0 0 0,11 0 0,-2 0 0,8 0 0,-3 0 0,-4 0 0,3 0 0,-3 0 0,-2 0 0,-1 0 0,4 0 0,-3 0 0,6 0 0,-3 0 0,5 0 0,-1 0 0,-3 0 0,-2 0 0,-3 0 0,-6 0 0,7 0 0,-9 0 0,10-4 0,-7 0 0,4 0 0,-1 1 0,1 3 0,2 0 0,-1 0 0,0 0 0,0 0 0,0 0 0,-1 0 0,-1 0 0,-1 0 0,-1 0 0,0 0 0,0 0 0,3 0 0,-3 0 0,1 0 0,0 0 0,-2 0 0,6 0 0,-2 0 0,1 0 0,0 0 0,0 0 0,0 0 0,0 0 0,-4 0 0,0 0 0,5 0 0,-2 0 0,7 0 0,-7 0 0,-4 0 0,2 0 0,-2 0 0,2 0 0,2 0 0</inkml:trace>
</inkml:ink>
</file>

<file path=ppt/ink/ink1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23.993"/>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22 15 16383,'0'81'0,"0"-14"0,0-46 0,0-6 0,-4 19 0,3-10 0,-2 12 0,3-11 0,0-3 0,-2 9 0,1-10 0,-2 12 0,2-8 0,1-2 0,0 7 0,-2-8 0,1 3 0,-2 3 0,3-2 0,0-2 0,35-9 0,-20-6 0,28-9 0,-16 0 0,-9 0 0,23 0 0,-20 0 0,11 0 0,1 0 0,-9 0 0,5 0 0,1 0 0,-13 0 0,16 0 0,-11 0 0,3 0 0,8 0 0,-13 0 0,13 0 0,-11 0 0,3 0 0,7 0 0,-11 0 0,0-28 0,-14 9 0,-6-23 0,-1 17 0,0-1 0,0-2 0,0-3 0,0-1 0,0 1 0,0 4 0,0 0 0,0 4 0,3-10 0,1 11 0,0-11 0,2 5 0,-2 6 0,2-11 0,1 11 0,-3-1 0,4-7 0,-6 10 0,7-7 0,-49 13 0,19 8 0,-42 9 0,25 9 0,-4-3 0,-1 7 0,1-6 0,4 3 0,6-5 0,4-3 0,8 1 0,-7-5 0,2 2 0</inkml:trace>
</inkml:ink>
</file>

<file path=ppt/ink/ink1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34.761"/>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29 18 16383,'-4'78'0,"-3"-9"0,6-41 0,-2-1 0,0 3 0,2-7 0,-2 6 0,3-1 0,0-4 0,0 4 0,0-3 0,0-2 0,0 5 0,0 0 0,0-4 0,0 9 0,0-12 0,0 16 0,0-15 0,0 4 0,-3 1 0,2-4 0,-2 9 0,3-9 0,0 9 0,0-13 0,0 13 0,0-9 0,0 2 0,21-3 0,-3-11 0,19-3 0,-9-8 0,-2 0 0,0 0 0,0 0 0,1 0 0,2 0 0,0 0 0,-2 0 0,2 0 0,-4 0 0,0 0 0,4 0 0,-2 0 0,-1 0 0,2 0 0,-8 0 0,8 0 0,2 0 0,-5 0 0,7 0 0,-7 0 0,-7-28 0,-6 7 0,-9-27 0,-3 10 0,0-4 0,0-3 0,0 6 0,0 2 0,0 6 0,0-1 0,0 1 0,0 0 0,0 3 0,0 5 0,0-9 0,0 11 0,0-12 0,0 3 0,0 6 0,0-8 0,0 9 0,0-7 0,0-1 0,0 1 0,0-1 0,0 8 0,0-3 0,0 1 0,0-2 0,-6 3 0,-32 17 0,12 4 0,-27 16 0,24-2 0,1-2 0,1 0 0,4-1 0,-3-3 0,0-2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3:20.406"/>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1 16383,'63'0'0,"-9"0"0,-40 0 0,7 0 0,8 0 0,-2 0 0,1 0 0,-4 0 0,-1 0 0,7 0 0,-5 0 0,0 0 0,-1 2 0,5-1 0,-4 2 0,5 1 0,-4-3 0,-3 1 0,7-2 0,-6 0 0,5 0 0,-2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8.17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44.546"/>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37 16383,'0'73'0,"0"-7"0,0-38 0,0-1 0,0 3 0,0-5 0,0 1 0,0 2 0,0-1 0,0 1 0,0 2 0,0-2 0,0 3 0,0 0 0,0-3 0,0 0 0,0-4 0,0 7 0,0-5 0,0 0 0,0 4 0,0-11 0,0 20 0,0-15 0,0 9 0,0-7 0,0 3 0,0-4 0,0 7 0,0-11 0,0 9 0,0-6 0,0 7 0,0-4 0,0-2 0,20-3 0,3-13 0,8-2 0,2-7 0,-14 0 0,16 0 0,-9 0 0,7 0 0,-6 0 0,-3 0 0,3 0 0,3 0 0,-10 0 0,15 0 0,-9 0 0,3 0 0,6 0 0,-12 0 0,6 0 0,0 0 0,-9 0 0,11 0 0,-21-40 0,3 17 0,-12-34 0,-1 26 0,0-1 0,0 1 0,-4 0 0,3 0 0,-2 0 0,3-1 0,0 2 0,0 2 0,0-2 0,0 3 0,-2-2 0,0 2 0,0 0 0,0 1 0,2 1 0,0-8 0,0 4 0,0-5 0,0 4 0,0 6 0,0-3 0,0-6 0,0 7 0,0-3 0,0-7 0,0 13 0,0-12 0,0 10 0,0 1 0,0-5 0,0 1 0,0 2 0,0-1 0,-28 14 0,10 1 0,-23 16 0,19-4 0,0 7 0,-7-4 0,14 21 0,-1 0 0,16 23 0,0-2 0,0 7 0,0-6 0,0-6 0,0-13 0,0-7 0,0-5 0</inkml:trace>
</inkml:ink>
</file>

<file path=ppt/ink/ink1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51.247"/>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62 8 16383,'78'0'0,"-12"0"0,-30 0 0,-5 0 0,0-3 0,-3 2 0,-5-2 0,9 3 0,-10 0 0,9 0 0,-6 0 0,-1 0 0,5 0 0,-4 0 0,3 0 0,-3 0 0,7 0 0,-5 0 0,2 0 0,-3 0 0,-14 30 0,1-10 0,-13 19 0,0-14 0,0-6 0,-3 15 0,2-14 0,-2 15 0,3-9 0,0-3 0,0 10 0,0-10 0,0 2 0,0 8 0,0-15 0,0 15 0,0-11 0,0 4 0,0 4 0,0-4 0,0-1 0,0 3 0,0-6 0,0 10 0,0-7 0,0 7 0,0-12 0,0 12 0,-27-19 0,10 4 0,-26-15 0,19-2 0,-6 0 0,5 0 0,-3 0 0,-5 0 0,7 0 0,-6 0 0,10 0 0,-7 0 0,6 0 0,-9 0 0,11 0 0,-8 0 0,0 0 0,6 0 0,-11 0 0,14 0 0,-8 0 0,-1 0 0,8 0 0,-10 0 0,9 0 0,-3 0 0,0 0 0</inkml:trace>
</inkml:ink>
</file>

<file path=ppt/ink/ink1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59.229"/>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49 43 16383,'78'0'0,"-11"0"0,-35-3 0,-1-2 0,-4 2 0,1-4 0,-4 6 0,9-5 0,-12 2 0,11 0 0,-6-2 0,-2 5 0,14-2 0,-17 3 0,8 0 0,-3 0 0,-4 0 0,9 0 0,-15 25 0,-2-7 0,-9 16 0,-8-7 0,2-8 0,-29 4 0,9-12 0,-28-3 0,12-8 0,-4 0 0,4 4 0,-2 1 0,6 4 0,-2-2 0,6-2 0,-1-1 0,5-2 0,-7 0 0,12 1 0,-9-1 0,4 4 0,1-2 0,-7 0 0,5-3 0,1 2 0,-2-2 0,3 2 0</inkml:trace>
</inkml:ink>
</file>

<file path=ppt/ink/ink1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3:14.428"/>
    </inkml:context>
    <inkml:brush xml:id="br0">
      <inkml:brushProperty name="width" value="0.4" units="cm"/>
      <inkml:brushProperty name="height" value="0.8" units="cm"/>
      <inkml:brushProperty name="color" value="#EF0C4D"/>
      <inkml:brushProperty name="tip" value="rectangle"/>
      <inkml:brushProperty name="rasterOp" value="maskPen"/>
    </inkml:brush>
  </inkml:definitions>
  <inkml:trace contextRef="#ctx0" brushRef="#br0">0 74 16383,'70'-3'0,"-4"0"0,-20 1 0,3 0 0,5-4 0,0 1 0,6-4 0,-10 1 0,0 3 0,-14-3 0,-5 5 0,-6-4 0,-2 4 0,-6-2 0,7 4 0,-2-2 0,1 3 0,0 0 0,-1 0 0,-4 0 0,3 0 0</inkml:trace>
</inkml:ink>
</file>

<file path=ppt/ink/ink1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3:22.712"/>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0 15 16383,'43'-8'0,"-6"1"0,-23 7 0,0 0 0,4 0 0,-3 0 0,2 0 0,-2 0 0,2 0 0,1 0 0,0 0 0,-1 0 0,-3 0 0,4 0 0,-3 0 0,2 0 0,-3 0 0,6 0 0,-5 0 0,5 0 0,-5 0 0,-1 0 0,6 0 0,-4 0 0,4 0 0,-7 1 0,2 2 0,0-2 0,4 1 0,4-2 0,0 0 0,0 0 0,-3 0 0,-3 0 0,-2 0 0,-1 0 0,3 0 0,-2 0 0,5 3 0,-5 0 0,2 1 0,-3-1 0,6 0 0,-4-2 0,3 3 0,-6-1 0,-1 0 0</inkml:trace>
</inkml:ink>
</file>

<file path=ppt/ink/ink1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3:32.117"/>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1 15 16383,'30'0'0,"-3"0"0,-13 0 0,4 0 0,2 0 0,7 0 0,2 0 0,0 0 0,-3 0 0,-3 0 0,-4 0 0,-2 0 0,-3 0 0,-4 0 0,0 0 0,4 0 0,5 0 0,7 0 0,1 0 0,-3 0 0,0 0 0,-2 0 0,0 0 0,-3 0 0,-2 0 0,1 0 0,-3 0 0,6 0 0,-2 0 0,3 0 0,0-4 0,1 4 0,-5-4 0,0 4 0,-4 0 0,0 0 0,0 0 0,-3-3 0,-1 3 0,6-3 0,-4 3 0,6 0 0,-4 0 0,0 0 0,-5 0 0,3 0 0,-3 0 0</inkml:trace>
</inkml:ink>
</file>

<file path=ppt/ink/ink1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3:39.278"/>
    </inkml:context>
    <inkml:brush xml:id="br0">
      <inkml:brushProperty name="width" value="0.1" units="cm"/>
      <inkml:brushProperty name="height" value="0.2" units="cm"/>
      <inkml:brushProperty name="color" value="#EF0C4D"/>
      <inkml:brushProperty name="tip" value="rectangle"/>
      <inkml:brushProperty name="rasterOp" value="maskPen"/>
    </inkml:brush>
  </inkml:definitions>
  <inkml:trace contextRef="#ctx0" brushRef="#br0">0 34 16383,'24'0'0,"1"0"0,1 0 0,-2 0 0,5 0 0,-6 0 0,1 0 0,-5 0 0,2 0 0,-6 0 0,3 0 0,-5 0 0,-2 0 0,0 0 0,-4 0 0,2 0 0,0 0 0,2 0 0,-1 0 0,2 0 0,0 0 0,2 0 0,0 0 0,4 0 0,-3 0 0,3 0 0,-4 0 0,0 0 0,0 0 0,0 0 0,0 0 0,-3 0 0,2 0 0,-2 0 0,3-3 0,0 2 0,0-2 0,4 3 0,-3 0 0,3 0 0,-4 0 0,0 0 0,0 0 0,0 0 0,0 0 0,0 0 0,4-3 0,-3 2 0,3-2 0,-5 3 0,5 0 0,-3 0 0,5 0 0,-4-2 0,1 1 0,-2-2 0,-1 3 0,-2 0 0,-2 0 0,-2 0 0,-1 0 0,0-2 0,2 0 0,-1 0 0,3 1 0,-4 1 0,4-1 0,-3-1 0,3 1 0,-2-1 0,0 2 0,-4 0 0,0 0 0,0 0 0</inkml:trace>
</inkml:ink>
</file>

<file path=ppt/ink/ink1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00.110"/>
    </inkml:context>
    <inkml:brush xml:id="br0">
      <inkml:brushProperty name="width" value="0.2" units="cm"/>
      <inkml:brushProperty name="height" value="1.2" units="cm"/>
      <inkml:brushProperty name="color" value="#FF958E"/>
      <inkml:brushProperty name="inkEffects" value="pencil"/>
    </inkml:brush>
  </inkml:definitions>
  <inkml:trace contextRef="#ctx0" brushRef="#br0">580 222 16383,'-38'0'0,"-2"11"0,-17 5 0,4 12 0,-4 4 0,11-4 0,8-2 0,12-8 0,10-6 0,6-2 0,-1-2 0,-3 2 0,-5 1 0,-3 2 0,-2 0 0,0 0 0,3 2 0,2 0 0,9-4 0,1-3 0,8-3 0,-2-1 0,3 6 0,-2 3 0,-2 5 0,0-1 0,-3-8 0,6-7 0,-2-15 0,14-18 0,10-10 0,24-18 0,12-3 0,-19 26 0,4 0 0,0 3 0,1 1 0,1 1 0,0 1 0,40-18 0,-18 11 0,-11 9 0,-11 6 0,-8 7 0,-2 0 0,2 5 0,0 3 0,9 0 0,2 6 0,4-3 0,2 4 0,-7 0 0,1 6 0,-6 3 0,1 9 0,0 6 0,-1 2 0,5 6 0,-4-4 0,-2 2 0,-8-8 0,-8-4 0,-5-3 0,-6-1 0,-6-3 0,-4 0 0,-3-1 0,0 1 0,-1 4 0,-22 4 0,-25-1 0,-43 0 0,42-12 0,-3-2 0,-15 0 0,0-2 0,7-1 0,0-2 0,-5 1 0,1 0 0,9 0 0,2 0 0,-36 0 0,28 0 0,18 0 0,21 0 0,9 0 0,7 0 0,-1 0 0,0-6 0,2-3 0,2-5 0,3-2 0,14-3 0,16-1 0,24-2 0,20 7 0,7 1 0,6 5 0,-11 4 0,-1 1 0,-7 4 0,-2 0 0,3 3 0,-14 5 0,-7 3 0,-16 5 0,-13-3 0,-9-4 0,-9-4 0,-22-4 0,-25-1 0,-44 0 0,30 0 0,-4 0 0,0 0 0,-1 0 0,-11 0 0,2 0 0,14-1 0,2 2 0,-2 1 0,3 1 0,-28 6 0,18 6 0,25 5 0,11 3 0,15 0 0,7 6 0,5-1 0,6-1 0,23-3 0,23-9 0,32-7 0,-29-9 0,1-5 0,2-3 0,1-3 0,0-3 0,0-3 0,-5 1 0,-1-1 0,-1-1 0,-1 3 0,34-5 0,0 4 0,-8 12 0,-5 1 0,-11 4 0,-11 0 0,-18 0 0,-10 2 0,-11 1 0,-4 1 0,-13 5 0,-27 0 0,-33 12 0,16-9 0,-4 1 0,0 1 0,-1 2 0,-10 0 0,0 1 0,10-2 0,2 0 0,-4-1 0,3-1 0,-38 11 0,15-10 0,18-4 0,10-7 0,11-3 0,6 0 0,13 0 0,9 0 0,8 2 0,39-1 0,18 2 0,39-3 0,8 0 0,-45 1 0,1-2 0,43-7 0,2 2 0,-11-11 0,-1 7 0,-12 0 0,-7 3 0,-17 5 0,-7 0 0,-8 2 0,-6 0 0,-4 0 0,2 0 0,-1 0 0,4 0 0,6 0 0,3 2 0,6 2 0,-1 6 0,-5 3 0,-10 0 0,-9-3 0,-10-5 0,-6-5 0,-17-9 0,-12-10 0,-18-8 0,-9-6 0,-3-2 0,0 4 0,10 2 0,10 6 0,12 7 0,10 5 0,5 12 0,22 11 0,6 10 0,17 10 0,2 0 0,-1-3 0,-1 0 0,-8-9 0,-5 0 0,-8-6 0,-10-6 0,0 0 0,-8-7 0,2 2 0</inkml:trace>
</inkml:ink>
</file>

<file path=ppt/ink/ink1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03.361"/>
    </inkml:context>
    <inkml:brush xml:id="br0">
      <inkml:brushProperty name="width" value="0.2" units="cm"/>
      <inkml:brushProperty name="height" value="1.2" units="cm"/>
      <inkml:brushProperty name="color" value="#FF958E"/>
      <inkml:brushProperty name="inkEffects" value="pencil"/>
    </inkml:brush>
  </inkml:definitions>
  <inkml:trace contextRef="#ctx0" brushRef="#br0">298 267 16383,'49'0'0,"2"0"0,-7 0 0,-1 4 0,-15-2 0,-6 3 0,-21-3 0,-22-10 0,-21-16 0,-29-17 0,-4-12 0,-8 4 0,15 7 0,5 15 0,18 8 0,9 8 0,16 6 0,9 5 0,11 8 0,25 12 0,12 8 0,31 8 0,7 7 0,8-5 0,3 11 0,-8-11 0,-4-2 0,-17-7 0,-10-9 0,-14-1 0,-5-4 0,-9 0 0,-7-4 0,-6-2 0,-7-5 0,-9-2 0,-19-1 0,-31-1 0,-27 0 0,36 0 0,-1 0 0,-46-1 0,16-6 0,26 1 0,20-2 0,21 2 0,10 6 0,22 6 0,12 12 0,24 14 0,-3 1 0,0-2 0,-17-10 0,-9-10 0,-12-4 0,-9-7 0,-43-6 0,-2-16 0,-28-1 0,20-9 0,13 15 0,18 6 0,9 15 0,8 4 0,8 22 0,7 4 0,7 8 0,-1-11 0,-7-12 0,-6-17 0,-6-27 0,-4-26 0,-10-36 0,-2-8 0,6 43 0,0 3 0,0-26 0,6 21 0,4 25 0,2 22 0,9 16 0,15 27 0,17 21 0,6 12 0,-3-5 0,-14-15 0,-10-18 0,-9-13 0,-4-10 0,-1-3 0,-2-6 0,4 2 0,13-13 0,6-9 0,13-15 0,-5 1 0,-6 6 0,-9 14 0,-11 8 0,-4 12 0,-10 9 0,-10 24 0,-9 15 0,-6 7 0,2-8 0,11-15 0,8-15 0,5-16 0,27-35 0,6-9 0,28-30 0,-2 12 0,-5 6 0,-11 12 0,-14 15 0,-11 8 0,-9 7 0,-3 6 0,-4 1 0</inkml:trace>
</inkml:ink>
</file>

<file path=ppt/ink/ink1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06.794"/>
    </inkml:context>
    <inkml:brush xml:id="br0">
      <inkml:brushProperty name="width" value="0.2" units="cm"/>
      <inkml:brushProperty name="height" value="1.2" units="cm"/>
      <inkml:brushProperty name="color" value="#FF958E"/>
      <inkml:brushProperty name="inkEffects" value="pencil"/>
    </inkml:brush>
  </inkml:definitions>
  <inkml:trace contextRef="#ctx0" brushRef="#br0">1 233 16383,'7'4'0,"15"-6"0,32-10 0,13-16 0,3-6 0,0-6 0,-11 7 0,-9 7 0,-21 8 0,-4 6 0,-13 6 0,-2 3 0,-2 1 0,-2 1 0,1-2 0,-1 3 0,-24 9 0,5 0 0,-22 9 0,13-3 0,-2 0 0,1 2 0,-2 3 0,0 1 0,-1 4 0,1-3 0,1-2 0,9-3 0,-2-5 0,11-2 0,-1-7 0,28-6 0,7-9 0,23-5 0,1-11 0,-5 6 0,-2-10 0,-10 8 0,-4-1 0,-7 3 0,-4 3 0,-4 1 0,0 5 0,-8 2 0,1 8 0,-8 2 0,1 24 0,-1 12 0,-1 26 0,0 13 0,0-5 0,-8 4 0,-2-21 0,-8-10 0,5-15 0,4-14 0,6-15 0,3-25 0,-5-33 0,0-23 0,0-8 0,-3 16 0,7 23 0,-3 26 0,4 16 0,0 36 0,-5 22 0,-4 21 0,-5 0 0,-1-18 0,1-17 0,-1-16 0,-4-10 0,-6-6 0,-7-2 0,-9-12 0,-5-2 0,0-10 0,5 3 0,11 4 0,10 8 0,10 2 0,6 8 0,15 17 0,17 19 0,10 18 0,7 3 0,-8-10 0,-12-15 0,-11-13 0,-7-13 0,-26-44 0,-3-6 0,-18-30 0,10 20 0,9 16 0,10 18 0,14 12 0,1 6 0,23 22 0,5 10 0,14 19 0,-4-3 0,-11-11 0,-11-12 0,-11-14 0,-5-8 0,-4-34 0,0-5 0,0-20 0,0 20 0,0 12 0,2 18 0,2 4 0,6 5 0,8 14 0,6 11 0,3 12 0,-2-3 0,-6-8 0,-9-13 0,-4-7 0,-6-5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9.381"/>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2.56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3.39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4.228"/>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5.11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5.777"/>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6.447"/>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8.245"/>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9.03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0.23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0.94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9.96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2.18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3.163"/>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3.82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4.460"/>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5.07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5.763"/>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6.393"/>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6.97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8.17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9.381"/>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0.72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9.96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0.72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1.33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1.84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2.429"/>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4.26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3.33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4.18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5.11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5.66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1.33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6.236"/>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6.820"/>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7.49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8.14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8.810"/>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9.38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50.16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50.753"/>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51.79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52.730"/>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1.84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7:02.577"/>
    </inkml:context>
    <inkml:brush xml:id="br0">
      <inkml:brushProperty name="width" value="0.2" units="cm"/>
      <inkml:brushProperty name="height" value="1.2" units="cm"/>
      <inkml:brushProperty name="color" value="#FF958E"/>
      <inkml:brushProperty name="inkEffects" value="pencil"/>
    </inkml:brush>
  </inkml:definitions>
  <inkml:trace contextRef="#ctx0" brushRef="#br0">202 7 16383,'40'0'0,"-1"0"0,6 3 0,-3 2 0,-1 2 0,0-2 0,-4-1 0,-3-1 0,-8-1 0,-5 0 0,-6-2 0,-8 0 0,-6 0 0,-16 0 0,-6 0 0,-17 0 0,-4 0 0,-11-2 0,-6-1 0,-3 1 0,7-4 0,11 3 0,14-2 0,12-1 0,8 5 0,4-5 0,-1 6 0,2-3 0,0 3 0,30 12 0,0 6 0,31 13 0,-18 1 0,6-5 0,-7-1 0,-1-8 0,0 3 0,-11-4 0,-2-3 0,-7-3 0,-3-4 0,-3 0 0,-2-3 0,-8-1 0,-12-2 0,-11-1 0,-22 0 0,-13-2 0,-12-10 0,-3-4 0,11-6 0,14 3 0,20 8 0,18 8 0,30 24 0,8 5 0,19 16 0,-9-11 0,-3-5 0,-8-6 0,-5-2 0,-6-4 0,-8-4 0,-3-8 0,-5-16 0,5-13 0,3-11 0,5 3 0,2 5 0,-3 14 0,-5 4 0,-1 10 0,-4-1 0,-2 30 0,-7-2 0,0 25 0,-5-17 0,7-6 0,2-11 0,2-7 0,-4-4 0,0-4 0,-20-13 0,-8-16 0,-12-9 0,-2-14 0,10 15 0,10 4 0,10 16 0,7 7 0,5 6 0,2 14 0,3 15 0,3 20 0,5 6 0,4 0 0,5-11 0,-2-13 0,-1-7 0,0-6 0,1-6 0,-3 1 0,-1-7 0,-2 4 0,-2-2 0,1 3 0,2 3 0,3 1 0,-2 1 0,-2-5 0,-8-3 0,-15-21 0,-13-12 0,-18-18 0,-3-12 0,-5 1 0,14 2 0,7 14 0,14 12 0,7 14 0,7 12 0,3 25 0,12 12 0,5 19 0,8-6 0,-2-8 0,-3-12 0,-7-12 0,-4-8 0,-3-4 0,-4-3 0</inkml:trace>
</inkml:ink>
</file>

<file path=ppt/ink/ink1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7:05.496"/>
    </inkml:context>
    <inkml:brush xml:id="br0">
      <inkml:brushProperty name="width" value="0.2" units="cm"/>
      <inkml:brushProperty name="height" value="1.2" units="cm"/>
      <inkml:brushProperty name="color" value="#FF958E"/>
      <inkml:brushProperty name="inkEffects" value="pencil"/>
    </inkml:brush>
  </inkml:definitions>
  <inkml:trace contextRef="#ctx0" brushRef="#br0">6 325 16383,'57'0'0,"6"-11"0,5-15 0,10-18 0,7-8 0,-2-1 0,-22 16 0,-14 9 0,-21 14 0,-13 8 0,-9 2 0,-18 23 0,-18 13 0,-23 26 0,-17 9 0,30-32 0,-1 0 0,-2-2 0,1-1 0,-36 23 0,11-10 0,26-19 0,13-7 0,17-12 0,6-10 0,5 1 0,11-21 0,6-1 0,7-13 0,1 4 0,-5 11 0,-8 9 0,-1 9 0,-4 1 0,1-1 0,1 1 0,3 0 0,6 3 0,7 0 0,12 21 0,-1 17 0,1 31 0,-9 6 0,-13 2 0,-5-21 0,-8-12 0,0-19 0,0-21 0,12-52 0,5-34 0,-4 24 0,3-3 0,2-5 0,0 1 0,-4 11 0,0 4 0,14-35 0,-13 37 0,-7 32 0,-3 27 0,-5 44 0,0 25 0,-2-25 0,-1 2 0,-1 2 0,-2-1 0,-9 36 0,-1-20 0,5-31 0,2-25 0,4-14 0,-2-26 0,4-39 0,1 8 0,0-7 0,1-8 0,0-4 0,-1-7 0,0 2 0,2 19 0,-2 4 0,-5-25 0,5 46 0,-5 27 0,-9 54 0,-11 37 0,4-9 0,-1 5 0,1-4 0,-1 0 0,-4 6 0,0-3 0,11-25 0,1-5 0,-14 24 0,18-40 0,6-28 0,3-47 0,3-34 0,2 19 0,1-3 0,0-9 0,1 0 0,2 12 0,1 4 0,4-38 0,1 49 0,0 27 0,-1 60 0,-3 36 0,-5-23 0,-1 2 0,-1 5 0,-1-2 0,0 31 0,0-29 0,0-37 0,0-21 0,0-35 0,0 19 0,0-20 0</inkml:trace>
</inkml:ink>
</file>

<file path=ppt/ink/ink1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09.97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0.746"/>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1.43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2.26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3.17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4.76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5.56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6.22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2.429"/>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6.89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7.629"/>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8.43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8.985"/>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9.593"/>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2.17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2.72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3.271"/>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3.76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4.26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4.26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4.91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5.56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6.262"/>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6.780"/>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7.34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7.89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0.627"/>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1.783"/>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1.92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2.51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3.33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2.67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3.34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3.493"/>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4.12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4.277"/>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4.88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5.04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5.62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5.76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6.41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4.18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6.54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7.098"/>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7.24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8.03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8.43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8.99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9.31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9.879"/>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0.06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0.64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4:50.749"/>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1 16383,'0'0'0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5.11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0.79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1.58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1.72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2.332"/>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2.51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4.681"/>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5.398"/>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4.14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4.75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5.37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5.66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6.26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6.99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8.27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4.060"/>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4.897"/>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1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5.698"/>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1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7.564"/>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1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8.547"/>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1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9.530"/>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1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0.91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6.236"/>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1.54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0.327"/>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1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1.396"/>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2.332"/>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9.54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9.86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3.181"/>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1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4.228"/>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1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5.278"/>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1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6.464"/>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6.820"/>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7.411"/>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1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8.44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8.711"/>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8.461"/>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1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1.09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1.26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30.561"/>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35.379"/>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36.494"/>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1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38.997"/>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7.49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47.631"/>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1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49.364"/>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0.330"/>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0.993"/>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2.411"/>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1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3.027"/>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1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3.583"/>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4.244"/>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1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4.835"/>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1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5.730"/>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8.14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6.343"/>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1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6.994"/>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1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7.764"/>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8.613"/>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1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9.577"/>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0.243"/>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1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1.012"/>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1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1.881"/>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1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5.344"/>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1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6.497"/>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8.810"/>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2.66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3.42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4.16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4.929"/>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6.38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7.23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7.927"/>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8.54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9.36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0.11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9.38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0.84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2.11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3.480"/>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4.10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4.796"/>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6.66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6.91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7.59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8.309"/>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8.977"/>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50.16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9.71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0.360"/>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1.67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3.311"/>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4.480"/>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5.03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5.56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6.19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7.38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8.49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50.753"/>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9.577"/>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40.19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41.54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3:19.719"/>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1 0 16383,'0'0'0</inkml:trace>
</inkml:ink>
</file>

<file path=ppt/ink/ink1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4:08.028"/>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52 16383,'64'0'0,"-10"0"0,-43 0 0,8 0 0,11 0 0,-7 0 0,10 0 0,-11 0 0,1 0 0,7 0 0,-8 0 0,5 0 0,1 0 0,-7 0 0,10 0 0,-4 0 0,0 0 0,1 0 0,-4 0 0,3 0 0,-2-3 0,3 3 0,-2-3 0,-3 0 0,8 2 0,-10-2 0,9 3 0,-5 0 0,4-3 0,-1 2 0,-3-2 0,3 0 0,-5 3 0,4-6 0,-1 2 0,2 1 0,-2-3 0,0 5 0,0-4 0,-3 4 0,4-2 0,2 3 0,-5 0 0,3 0 0,-2 0 0,-2 0 0,7 0 0,-7 0 0,3 0 0,4 0 0,-9 0 0,10 0 0,-6 0 0,-1 0 0,7 0 0,-5 0 0,0 0 0,5 0 0,-9 0 0,7 0 0,-5 0 0,0 0 0,5 0 0,-3 0 0,-1 0 0,2 0 0,-2 0 0,6 0 0,-8 0 0,6 0 0,-3 0 0,1 0 0,0 0 0,-2 3 0,1 1 0,2 0 0,-5 1 0,3-1 0,-3-1 0,3 3 0,5-5 0,-5 5 0,4-5 0,-3 5 0,1-2 0,-3 0 0,0 1 0,0-4 0,-1 2 0,4-3 0,-1 0 0,1 0 0,1 0 0,-1 0 0,4 0 0,-9 0 0,7 0 0,-4 0 0,-4 0 0,9 0 0,-10 0 0,8 0 0,-2 0 0,2 0 0,-4 0 0,5 0 0,-4 0 0,-1 0 0,8 0 0,-13 0 0,11 0 0,-1 0 0,-9 0 0,11 0 0,-6 0 0,-4 0 0,9-3 0,-10 2 0,8-2 0,-1 1 0,-1 1 0,-1-2 0,-1 3 0,6-3 0,-5 2 0,5-2 0,-1 3 0,-5-3 0,5 2 0,-1-5 0,-9 5 0,14-5 0,-12 5 0,4-4 0,5 4 0,-12-1 0,12 1 0,-4 1 0,-1 0 0,4 0 0,-5 0 0,3 0 0,0 0 0,-4 0 0,4 0 0,-3 0 0,4 0 0,-4 0 0,2 0 0,-2 0 0,3 0 0,1 0 0,-4 0 0,3 3 0,-4-1 0,6 3 0,-7-3 0,8 2 0,-5-3 0,-1 4 0,7-4 0,-15 5 0,14-4 0,-7 1 0,0-3 0,6 2 0,-3-1 0,-4 2 0,14 0 0,-16-2 0,11 3 0,-2-4 0,-7 3 0,9-3 0,-8 3 0,4 0 0,-3-2 0,3 5 0,-4-2 0,2-1 0,0 0 0,3-3 0,-7 0 0,9 0 0,-1 0 0,0 0 0,4 0 0,-8 0 0,-5 0 0,9 0 0,-9 0 0,12 0 0,-11 0 0,6 0 0,-4 0 0,4 0 0,1 0 0,-6 0 0,16 0 0,2 0 0,15 0 0,6 0 0,-4 0 0,3-4 0,-9 4 0,-2-4 0,-15 1 0,-5 2 0,-12-2 0,18 3 0,-6 0 0,17 0 0,-7 0 0,-7 0 0,-7 0 0,-3 0 0,5 0 0,-5 0 0,8 0 0,-9 0 0,5 0 0</inkml:trace>
</inkml:ink>
</file>

<file path=ppt/ink/ink1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5:28.395"/>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1 16383,'0'0'0</inkml:trace>
</inkml:ink>
</file>

<file path=ppt/ink/ink1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5:32.870"/>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1 16383,'0'0'0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5:15.005"/>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66 16383,'63'-4'0,"-12"1"0,-44 3 0,12-3 0,13 2 0,-5-2 0,6 3 0,-13-3 0,3 0 0,6-3 0,-4 2 0,-1-1 0,7 3 0,-10-3 0,12 3 0,-11 0 0,2-1 0,7 2 0,-10-4 0,9 4 0,-8-4 0,7 0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51.79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52.730"/>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7:02.577"/>
    </inkml:context>
    <inkml:brush xml:id="br0">
      <inkml:brushProperty name="width" value="0.2" units="cm"/>
      <inkml:brushProperty name="height" value="1.2" units="cm"/>
      <inkml:brushProperty name="color" value="#FF958E"/>
      <inkml:brushProperty name="inkEffects" value="pencil"/>
    </inkml:brush>
  </inkml:definitions>
  <inkml:trace contextRef="#ctx0" brushRef="#br0">202 7 16383,'40'0'0,"-1"0"0,6 3 0,-3 2 0,-1 2 0,0-2 0,-4-1 0,-3-1 0,-8-1 0,-5 0 0,-6-2 0,-8 0 0,-6 0 0,-16 0 0,-6 0 0,-17 0 0,-4 0 0,-11-2 0,-6-1 0,-3 1 0,7-4 0,11 3 0,14-2 0,12-1 0,8 5 0,4-5 0,-1 6 0,2-3 0,0 3 0,30 12 0,0 6 0,31 13 0,-18 1 0,6-5 0,-7-1 0,-1-8 0,0 3 0,-11-4 0,-2-3 0,-7-3 0,-3-4 0,-3 0 0,-2-3 0,-8-1 0,-12-2 0,-11-1 0,-22 0 0,-13-2 0,-12-10 0,-3-4 0,11-6 0,14 3 0,20 8 0,18 8 0,30 24 0,8 5 0,19 16 0,-9-11 0,-3-5 0,-8-6 0,-5-2 0,-6-4 0,-8-4 0,-3-8 0,-5-16 0,5-13 0,3-11 0,5 3 0,2 5 0,-3 14 0,-5 4 0,-1 10 0,-4-1 0,-2 30 0,-7-2 0,0 25 0,-5-17 0,7-6 0,2-11 0,2-7 0,-4-4 0,0-4 0,-20-13 0,-8-16 0,-12-9 0,-2-14 0,10 15 0,10 4 0,10 16 0,7 7 0,5 6 0,2 14 0,3 15 0,3 20 0,5 6 0,4 0 0,5-11 0,-2-13 0,-1-7 0,0-6 0,1-6 0,-3 1 0,-1-7 0,-2 4 0,-2-2 0,1 3 0,2 3 0,3 1 0,-2 1 0,-2-5 0,-8-3 0,-15-21 0,-13-12 0,-18-18 0,-3-12 0,-5 1 0,14 2 0,7 14 0,14 12 0,7 14 0,7 12 0,3 25 0,12 12 0,5 19 0,8-6 0,-2-8 0,-3-12 0,-7-12 0,-4-8 0,-3-4 0,-4-3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7:05.496"/>
    </inkml:context>
    <inkml:brush xml:id="br0">
      <inkml:brushProperty name="width" value="0.2" units="cm"/>
      <inkml:brushProperty name="height" value="1.2" units="cm"/>
      <inkml:brushProperty name="color" value="#FF958E"/>
      <inkml:brushProperty name="inkEffects" value="pencil"/>
    </inkml:brush>
  </inkml:definitions>
  <inkml:trace contextRef="#ctx0" brushRef="#br0">6 325 16383,'57'0'0,"6"-11"0,5-15 0,10-18 0,7-8 0,-2-1 0,-22 16 0,-14 9 0,-21 14 0,-13 8 0,-9 2 0,-18 23 0,-18 13 0,-23 26 0,-17 9 0,30-32 0,-1 0 0,-2-2 0,1-1 0,-36 23 0,11-10 0,26-19 0,13-7 0,17-12 0,6-10 0,5 1 0,11-21 0,6-1 0,7-13 0,1 4 0,-5 11 0,-8 9 0,-1 9 0,-4 1 0,1-1 0,1 1 0,3 0 0,6 3 0,7 0 0,12 21 0,-1 17 0,1 31 0,-9 6 0,-13 2 0,-5-21 0,-8-12 0,0-19 0,0-21 0,12-52 0,5-34 0,-4 24 0,3-3 0,2-5 0,0 1 0,-4 11 0,0 4 0,14-35 0,-13 37 0,-7 32 0,-3 27 0,-5 44 0,0 25 0,-2-25 0,-1 2 0,-1 2 0,-2-1 0,-9 36 0,-1-20 0,5-31 0,2-25 0,4-14 0,-2-26 0,4-39 0,1 8 0,0-7 0,1-8 0,0-4 0,-1-7 0,0 2 0,2 19 0,-2 4 0,-5-25 0,5 46 0,-5 27 0,-9 54 0,-11 37 0,4-9 0,-1 5 0,1-4 0,-1 0 0,-4 6 0,0-3 0,11-25 0,1-5 0,-14 24 0,18-40 0,6-28 0,3-47 0,3-34 0,2 19 0,1-3 0,0-9 0,1 0 0,2 12 0,1 4 0,4-38 0,1 49 0,0 27 0,-1 60 0,-3 36 0,-5-23 0,-1 2 0,-1 5 0,-1-2 0,0 31 0,0-29 0,0-37 0,0-21 0,0-35 0,0 19 0,0-20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09.97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0.746"/>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1.43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2.26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3.17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4.76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5:26.855"/>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13 325 16383,'72'-4'0,"-10"1"0,-40 3 0,-2 0 0,13 0 0,-14 0 0,16 0 0,-11 0 0,0 0 0,8 0 0,-12 0 0,11 0 0,-6 0 0,3 0 0,-2 0 0,-2 0 0,5 0 0,-2 0 0,-2 0 0,-2-22 0,-15 3 0,1-15 0,-9 4 0,0 10 0,0-8 0,3 4 0,-3-2 0,3-1 0,-3 0 0,0 4 0,-35 7 0,16 9 0,-24 7 0,21 0 0,1 0 0,-8 0 0,2 0 0,0 0 0,-1 0 0,3 0 0,-7 0 0,4 0 0,6 0 0,-8 0 0,9 0 0,-8 0 0,-8 0 0,15 0 0,-7 0 0,3 0 0,3 0 0,-11-6 0,6-2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5.56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6.22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6.89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7.629"/>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8.43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8.985"/>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9.593"/>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2.17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2.72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3.271"/>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5:41.622"/>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18 635 16383,'83'-4'0,"-14"1"0,-43 3 0,-8 0 0,13 0 0,-9 0 0,8 0 0,-3 0 0,-4 0 0,6 0 0,-5 0 0,2 0 0,4 0 0,-9 0 0,10 0 0,-9-3 0,6 2 0,-4-2 0,-8-27 0,-6 12 0,-10-21 0,0 11 0,0 12 0,0-18 0,0 11 0,0-2 0,0-8 0,0 17 0,0-20 0,0 12 0,0 2 0,0-13 0,0 20 0,0-19 0,0 8 0,0 6 0,0-20 0,0 19 0,0-10 0,-24 13 0,6 10 0,-16 2 0,7 6 0,2 0 0,-2 0 0,-4-7 0,8 6 0,-5-6 0,-1 7 0,2-3 0,-2 2 0,7-2 0,-10 3 0,11 0 0,-11 0 0,7 0 0,4 0 0,-11 0 0,7 0 0,-3 0 0,1 0 0,7 0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3.76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4.26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4.91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5.56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6.262"/>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6.780"/>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7.34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7.89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0.627"/>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1.783"/>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6:05.971"/>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0 16383,'63'0'0,"-11"0"0,-38 0 0,7 0 0,10 0 0,-5 0 0,5 0 0,-9 0 0,1 0 0,8 0 0,-4 0 0,-2 0 0,2 0 0,-4 0 0,6 0 0,0 0 0,-5 0 0,5 0 0,-3 0 0,-2 0 0,5 0 0,-8 0 0,6 0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1.92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2.51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2.67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3.34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3.493"/>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4.12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4.277"/>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4.88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5.04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5.62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6:32.288"/>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102 0 16383,'74'0'0,"-12"0"0,-35 0 0,-2 3 0,-1-2 0,3 3 0,10-4 0,-8 0 0,7 0 0,-17 0 0,5 3 0,1-3 0,4 3 0,2-3 0,-9 0 0,5 3 0,1 1 0,-5 0 0,9-1 0,-20 22 0,0-5 0,-5 27 0,-3-13 0,2 4 0,1 0 0,-3-3 0,3 1 0,-5-9 0,1 1 0,-2 1 0,2-6 0,-2 9 0,2-10 0,0 5 0,-2-1 0,4 6 0,-4-9 0,2 11 0,-3-14 0,0 9 0,0 2 0,0-5 0,0 6 0,0-7 0,0-3 0,0 9 0,0-6 0,-2 2 0,-21-8 0,4-9 0,-21-5 0,7-5 0,-3 0 0,-5 3 0,0-2 0,3 3 0,-1-1 0,5-2 0,0 2 0,3 1 0,3-4 0,-2 4 0,6-1 0,-3-2 0,-5 5 0,10-6 0,-12 3 0,12-3 0,-3 0 0,-3 0 0,0 0 0,1 0 0,0 0 0,5 0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5.76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6.41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6.54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7.098"/>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7.24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8.03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8.43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8.99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9.31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9.879"/>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07:00.127"/>
    </inkml:context>
    <inkml:brush xml:id="br0">
      <inkml:brushProperty name="width" value="0.2" units="cm"/>
      <inkml:brushProperty name="height" value="1.2" units="cm"/>
      <inkml:brushProperty name="color" value="#FF958E"/>
      <inkml:brushProperty name="inkEffects" value="pencil"/>
    </inkml:brush>
  </inkml:definitions>
  <inkml:trace contextRef="#ctx0" brushRef="#br0">0 0 16383,'0'0'0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6:41.139"/>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1 16383,'66'0'0,"-5"0"0,-34 0 0,1 0 0,0 0 0,-2 0 0,0 0 0,-1 0 0,1 0 0,2 0 0,2 0 0,-1 0 0,-5 0 0,4 0 0,-2 0 0,2 0 0,1 0 0,-7 0 0,5 0 0,-5 15 0,-8 7 0,-5 8 0,-9 0 0,0-6 0,0 9 0,0-8 0,0 5 0,0-6 0,0 4 0,0-1 0,0 1 0,0 4 0,0-10 0,0 8 0,0 0 0,0-8 0,0 9 0,0 2 0,0-9 0,0 10 0,0-12 0,0 9 0,0-9 0,0 10 0,0-5 0,0-4 0,0 7 0,0-8 0,0 5 0,0 3 0,3-7 0,-33-1 0,10-13 0,-25-4 0,14-5 0,4 0 0,-1 0 0,1 0 0,0 0 0,-3 0 0,6 0 0,-7 0 0,10 0 0,-5 0 0,-4 0 0,7 0 0,-8 0 0,9 0 0,-6 3 0,4-2 0,-1 2 0,-2-3 0,1 0 0,-2 0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0.06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0.64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0.79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1.58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1.72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2.332"/>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2.51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4.681"/>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5.398"/>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4.14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7:00.354"/>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14 16383,'63'0'0,"-10"0"0,-45 0 0,12-3 0,10 2 0,-1-2 0,0 3 0,-5 0 0,-3 0 0,8 0 0,0 0 0,-7 0 0,7-3 0,-5 2 0,7-1 0,-7 2 0,1 0 0,4 0 0,-7 0 0,12 0 0,-11 0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4.75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5.37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6.26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6.99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8.27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4.060"/>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4.897"/>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5.698"/>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7.564"/>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8.547"/>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7:22.038"/>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8 16383,'67'0'0,"-9"0"0,-36 0 0,-1 0 0,11 0 0,-8 0 0,9-3 0,-4 2 0,-8-2 0,11 3 0,-8 0 0,0 0 0,11 0 0,-18 0 0,17 0 0,-10 0 0,1 0 0,9 0 0,-16 0 0,12 0 0,1 0 0,-9 0 0,12 0 0,-12 0 0,-14 38 0,4-15 0,-18 33 0,6-22 0,0-3 0,0 2 0,0-3 0,0 0 0,-3-3 0,2 3 0,-3-5 0,4 1 0,0 12 0,0-12 0,0 15 0,0-13 0,0 3 0,0 0 0,0 0 0,0 5 0,0-4 0,2 2 0,0-5 0,0 0 0,2 1 0,-3-2 0,2 2 0,-3-6 0,4 5 0,-3-4 0,2 1 0,0-1 0,-2 2 0,2 4 0,-2-4 0,1 2 0,-1-6 0,2 1 0,-3 13 0,0-6 0,0 11 0,0-11 0,0 0 0,0-4 0,0-1 0,0 3 0,0-3 0,0 0 0,0 7 0,0-16 0,0 16 0,0-11 0,-29-6 0,12 0 0,-26-15 0,18 4 0,-5-3 0,1 3 0,-2-2 0,-1 3 0,5-5 0,-4 3 0,3-4 0,1 1 0,-2 1 0,6 0 0,-11 0 0,13-2 0,-10 0 0,5 0 0,2 0 0,-7 0 0,6 0 0,-1 0 0,-2 0 0,4 0 0,6-29 0,6 8 0,9-25 0,3 11 0,0-2 0,0-4 0,0 0 0,0 1 0,0-1 0,0 5 0,0 4 0,0 6 0,0-3 0,0 2 0,0-1 0,0-3 0,0 11 0,0-17 0,0 19 0,0-13 0,0 6 0,3 2 0,22-5 0,-6 12 0,21 2 0,-12 4 0,-1 2 0,0 0 0,-2 4 0,-2 1 0,4 3 0,-2 0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9.530"/>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0.91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1.54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0.327"/>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1.396"/>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2.332"/>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9.54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9.86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3.181"/>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4.228"/>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7:36.921"/>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8 16383,'71'0'0,"-9"0"0,-39 0 0,-1 0 0,7 0 0,-5-2 0,4 0 0,4 0 0,-11 1 0,16 1 0,-10 0 0,-1 0 0,5 0 0,-6 0 0,-3 0 0,11 0 0,-10 0 0,2 0 0,4 0 0,-16 32 0,2-14 0,-12 27 0,-3-22 0,0-2 0,0 14 0,0-12 0,0 8 0,0-2 0,0-4 0,-2 10 0,0-3 0,0-5 0,1 0 0,1-4 0,0 11 0,0-8 0,0 7 0,0-9 0,0 2 0,0-1 0,0 5 0,0-3 0,0 1 0,0-2 0,0-2 0,0 9 0,0-7 0,0 7 0,0-9 0,0 5 0,0-2 0,0-2 0,0 2 0,0-2 0,0 5 0,0-4 0,-32-11 0,14-7 0,-30-8 0,24 0 0,-7 0 0,7 0 0,-3 0 0,-6 0 0,10 0 0,-6 0 0,4 0 0,2 0 0,-6 0 0,-2 0 0,13 0 0,-14 0 0,12 0 0,-8 0 0,0 0 0,4 0 0,-4 0 0,15-33 0,2 15 0,11-27 0,0 23 0,0-3 0,0-5 0,0 7 0,12-5 0,10 14 0,2 1 0,9 7 0,-8 0 0,2 5 0,1-2 0,-3 3 0,0 0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5.278"/>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6.464"/>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7.411"/>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8.44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8.711"/>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8.461"/>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1.09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1.26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30.561"/>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35.379"/>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28.17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36.494"/>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38.997"/>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47.631"/>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49.364"/>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0.330"/>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0.993"/>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2.411"/>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3.027"/>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3.583"/>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4.244"/>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29.302"/>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4.835"/>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5.730"/>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6.343"/>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6.994"/>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7.764"/>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8.613"/>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9.577"/>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0.243"/>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1.012"/>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1.881"/>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0.25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5.344"/>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6.497"/>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2.66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3.42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4.16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4.929"/>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6.38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7.23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7.927"/>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8.54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1.23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9.36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0.11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0.84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2.11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3.480"/>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4.10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4.796"/>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6.66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6.91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7.59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2.15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8.309"/>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8.977"/>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9.71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0.360"/>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1.67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3.311"/>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4.480"/>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5.03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5.56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6.19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3.30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7.38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8.49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9.577"/>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40.19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41.54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3:19.719"/>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1 0 16383,'0'0'0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4:08.028"/>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52 16383,'64'0'0,"-10"0"0,-43 0 0,8 0 0,11 0 0,-7 0 0,10 0 0,-11 0 0,1 0 0,7 0 0,-8 0 0,5 0 0,1 0 0,-7 0 0,10 0 0,-4 0 0,0 0 0,1 0 0,-4 0 0,3 0 0,-2-3 0,3 3 0,-2-3 0,-3 0 0,8 2 0,-10-2 0,9 3 0,-5 0 0,4-3 0,-1 2 0,-3-2 0,3 0 0,-5 3 0,4-6 0,-1 2 0,2 1 0,-2-3 0,0 5 0,0-4 0,-3 4 0,4-2 0,2 3 0,-5 0 0,3 0 0,-2 0 0,-2 0 0,7 0 0,-7 0 0,3 0 0,4 0 0,-9 0 0,10 0 0,-6 0 0,-1 0 0,7 0 0,-5 0 0,0 0 0,5 0 0,-9 0 0,7 0 0,-5 0 0,0 0 0,5 0 0,-3 0 0,-1 0 0,2 0 0,-2 0 0,6 0 0,-8 0 0,6 0 0,-3 0 0,1 0 0,0 0 0,-2 3 0,1 1 0,2 0 0,-5 1 0,3-1 0,-3-1 0,3 3 0,5-5 0,-5 5 0,4-5 0,-3 5 0,1-2 0,-3 0 0,0 1 0,0-4 0,-1 2 0,4-3 0,-1 0 0,1 0 0,1 0 0,-1 0 0,4 0 0,-9 0 0,7 0 0,-4 0 0,-4 0 0,9 0 0,-10 0 0,8 0 0,-2 0 0,2 0 0,-4 0 0,5 0 0,-4 0 0,-1 0 0,8 0 0,-13 0 0,11 0 0,-1 0 0,-9 0 0,11 0 0,-6 0 0,-4 0 0,9-3 0,-10 2 0,8-2 0,-1 1 0,-1 1 0,-1-2 0,-1 3 0,6-3 0,-5 2 0,5-2 0,-1 3 0,-5-3 0,5 2 0,-1-5 0,-9 5 0,14-5 0,-12 5 0,4-4 0,5 4 0,-12-1 0,12 1 0,-4 1 0,-1 0 0,4 0 0,-5 0 0,3 0 0,0 0 0,-4 0 0,4 0 0,-3 0 0,4 0 0,-4 0 0,2 0 0,-2 0 0,3 0 0,1 0 0,-4 0 0,3 3 0,-4-1 0,6 3 0,-7-3 0,8 2 0,-5-3 0,-1 4 0,7-4 0,-15 5 0,14-4 0,-7 1 0,0-3 0,6 2 0,-3-1 0,-4 2 0,14 0 0,-16-2 0,11 3 0,-2-4 0,-7 3 0,9-3 0,-8 3 0,4 0 0,-3-2 0,3 5 0,-4-2 0,2-1 0,0 0 0,3-3 0,-7 0 0,9 0 0,-1 0 0,0 0 0,4 0 0,-8 0 0,-5 0 0,9 0 0,-9 0 0,12 0 0,-11 0 0,6 0 0,-4 0 0,4 0 0,1 0 0,-6 0 0,16 0 0,2 0 0,15 0 0,6 0 0,-4 0 0,3-4 0,-9 4 0,-2-4 0,-15 1 0,-5 2 0,-12-2 0,18 3 0,-6 0 0,17 0 0,-7 0 0,-7 0 0,-7 0 0,-3 0 0,5 0 0,-5 0 0,8 0 0,-9 0 0,5 0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5:28.395"/>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1 16383,'0'0'0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5:32.870"/>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1 16383,'0'0'0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06:56.979"/>
    </inkml:context>
    <inkml:brush xml:id="br0">
      <inkml:brushProperty name="width" value="0.2" units="cm"/>
      <inkml:brushProperty name="height" value="1.2" units="cm"/>
      <inkml:brushProperty name="color" value="#FF958E"/>
      <inkml:brushProperty name="inkEffects" value="pencil"/>
    </inkml:brush>
  </inkml:definitions>
  <inkml:trace contextRef="#ctx0" brushRef="#br0">1 0 16383,'0'0'0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07:27.273"/>
    </inkml:context>
    <inkml:brush xml:id="br0">
      <inkml:brushProperty name="width" value="0.2" units="cm"/>
      <inkml:brushProperty name="height" value="1.2" units="cm"/>
      <inkml:brushProperty name="color" value="#FF958E"/>
      <inkml:brushProperty name="inkEffects" value="pencil"/>
    </inkml:brush>
  </inkml:definitions>
  <inkml:trace contextRef="#ctx0" brushRef="#br0">0 0 16383,'0'0'0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4.436"/>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07:00.127"/>
    </inkml:context>
    <inkml:brush xml:id="br0">
      <inkml:brushProperty name="width" value="0.2" units="cm"/>
      <inkml:brushProperty name="height" value="1.2" units="cm"/>
      <inkml:brushProperty name="color" value="#FF958E"/>
      <inkml:brushProperty name="inkEffects" value="pencil"/>
    </inkml:brush>
  </inkml:definitions>
  <inkml:trace contextRef="#ctx0" brushRef="#br0">0 0 16383,'0'0'0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07:27.273"/>
    </inkml:context>
    <inkml:brush xml:id="br0">
      <inkml:brushProperty name="width" value="0.2" units="cm"/>
      <inkml:brushProperty name="height" value="1.2" units="cm"/>
      <inkml:brushProperty name="color" value="#FF958E"/>
      <inkml:brushProperty name="inkEffects" value="pencil"/>
    </inkml:brush>
  </inkml:definitions>
  <inkml:trace contextRef="#ctx0" brushRef="#br0">0 0 16383,'0'0'0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33:45.095"/>
    </inkml:context>
    <inkml:brush xml:id="br0">
      <inkml:brushProperty name="width" value="0.1" units="cm"/>
      <inkml:brushProperty name="height" value="0.2" units="cm"/>
      <inkml:brushProperty name="color" value="#FF8517"/>
      <inkml:brushProperty name="tip" value="rectangle"/>
      <inkml:brushProperty name="rasterOp" value="maskPen"/>
    </inkml:brush>
  </inkml:definitions>
  <inkml:trace contextRef="#ctx0" brushRef="#br0">1 1 16383,'0'0'0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51:43.280"/>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1 45 16383,'57'-7'0,"-10"-1"0,-43 7 0,19-4 0,6 1 0,-2 1 0,6 0 0,-16 3 0,10 0 0,2 0 0,-5 0 0,2 0 0,-1-3 0,-1 2 0,6-1 0,-8 2 0,5-3 0,1 2 0,-5-2 0,6 3 0,-6 0 0,5 0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51:57.260"/>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44 16383,'58'-10'0,"-11"1"0,-45 8 0,22-3 0,2-2 0,3 2 0,3 1 0,-16 3 0,11-3 0,1 3 0,-4-3 0,5 3 0,-6 0 0,2 0 0,8 0 0,-12 0 0,9 0 0,-3 0 0,-5 0 0,7 0 0,-5 0 0,2 3 0,1 0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18:11.428"/>
    </inkml:context>
    <inkml:brush xml:id="br0">
      <inkml:brushProperty name="width" value="0.2" units="cm"/>
      <inkml:brushProperty name="height" value="1.2" units="cm"/>
      <inkml:brushProperty name="color" value="#FF958E"/>
      <inkml:brushProperty name="inkEffects" value="pencil"/>
    </inkml:brush>
  </inkml:definitions>
  <inkml:trace contextRef="#ctx0" brushRef="#br0">1 0 16383,'0'0'0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0:49.472"/>
    </inkml:context>
    <inkml:brush xml:id="br0">
      <inkml:brushProperty name="width" value="0.2" units="cm"/>
      <inkml:brushProperty name="height" value="1.2" units="cm"/>
      <inkml:brushProperty name="color" value="#FF958E"/>
      <inkml:brushProperty name="inkEffects" value="pencil"/>
    </inkml:brush>
  </inkml:definitions>
  <inkml:trace contextRef="#ctx0" brushRef="#br0">1 0 16383,'0'0'0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0:53.444"/>
    </inkml:context>
    <inkml:brush xml:id="br0">
      <inkml:brushProperty name="width" value="0.2" units="cm"/>
      <inkml:brushProperty name="height" value="1.2" units="cm"/>
      <inkml:brushProperty name="color" value="#FF958E"/>
      <inkml:brushProperty name="inkEffects" value="pencil"/>
    </inkml:brush>
  </inkml:definitions>
  <inkml:trace contextRef="#ctx0" brushRef="#br0">1 1 16383,'0'0'0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2:11.340"/>
    </inkml:context>
    <inkml:brush xml:id="br0">
      <inkml:brushProperty name="width" value="0.2" units="cm"/>
      <inkml:brushProperty name="height" value="1.2" units="cm"/>
      <inkml:brushProperty name="color" value="#FF958E"/>
      <inkml:brushProperty name="inkEffects" value="pencil"/>
    </inkml:brush>
  </inkml:definitions>
  <inkml:trace contextRef="#ctx0" brushRef="#br0">183 247 16383,'-27'-27'0,"1"-3"0,0-2 0,-1 0 0,2-4 0,2 8 0,8 3 0,6 7 0,5 7 0,5 5 0,12 4 0,6 2 0,10 0 0,0 5 0,-2 3 0,-4 6 0,3 1 0,2 0 0,4 1 0,9 0 0,2-2 0,6-4 0,-9-2 0,-11-5 0,-10 0 0,-10 0 0,-3-2 0,-19 8 0,-4-7 0,-18 4 0,-6-3 0,-6-2 0,-3 3 0,7-4 0,5 0 0,12 0 0,4 0 0,5 0 0,5 2 0,0 1 0,4 3 0,0 0 0,3 2 0,-2 3 0,-1 2 0,0 1 0,0 0 0,1 0 0,3-3 0,1 1 0,3-5 0,0 2 0,0-5 0,5 0 0,10-3 0,13-1 0,13 0 0,2-10 0,2 0 0,-12-8 0,-2 3 0,-12 4 0,-4 5 0,-10 3 0,-14 17 0,-8-1 0,-9 10 0,7-2 0,1-5 0,4 2 0,3-5 0,1 2 0,4-3 0,2-2 0,2-2 0,1-4 0,1 2 0,15-4 0,0 1 0,21-5 0,-5-5 0,4-9 0,-6-4 0,-2-2 0,-8 6 0,-4 5 0,-8 7 0,-3 1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2:15.158"/>
    </inkml:context>
    <inkml:brush xml:id="br0">
      <inkml:brushProperty name="width" value="0.2" units="cm"/>
      <inkml:brushProperty name="height" value="1.2" units="cm"/>
      <inkml:brushProperty name="color" value="#FF958E"/>
      <inkml:brushProperty name="inkEffects" value="pencil"/>
    </inkml:brush>
  </inkml:definitions>
  <inkml:trace contextRef="#ctx0" brushRef="#br0">169 247 16383,'29'-18'0,"0"2"0,3-4 0,-4 4 0,-3 4 0,-6 1 0,-2 4 0,-6 2 0,-1-1 0,1 3 0,0-2 0,2 3 0,-1-3 0,-4 4 0,-3 0 0,-4 18 0,-1 8 0,0 18 0,0 4 0,0 3 0,-1-4 0,-5-10 0,-1-7 0,-3-11 0,1-2 0,-1-2 0,2-3 0,-2-4 0,6-9 0,2-14 0,2-24 0,0-15 0,0-17 0,0 7 0,0 5 0,1 22 0,1 7 0,-1 17 0,1 6 0,-4 4 0,-13 11 0,-10 6 0,-12 13 0,-8 0 0,7-2 0,-2-4 0,12-4 0,4-5 0,8-2 0,4-3 0,1-3 0,0 0 0,-6 0 0,2-2 0,-3 2 0,8-3 0,5-3 0,29-11 0,8 0 0,27-14 0,-5 10 0,-2-6 0,-5 6 0,-6-4 0,-3 0 0,-6-1 0,-9 4 0,-5 4 0,-4 3 0,-1 4 0,-6 5 0,-2 8 0,-5 23 0,-1 14 0,-11 17 0,-8 3 0,-14-2 0,-1-9 0,2-7 0,2-11 0,10-10 0,-4-5 0,10-10 0,-2-1 0,5-7 0,-1-5 0,1-6 0,0-10 0,1-3 0,3 1 0,4 7 0,1 8 0,5 3 0,4 4 0,4 3 0,8 6 0,-3 2 0,3-2 0,-11-4 0,-1-10 0,-7-11 0,2-2 0,-1-2 0,0 8 0,2 8 0,5 4 0,6 5 0,5 10 0,4 4 0,-4 7 0,-3-5 0,-4 2 0,-3-9 0,-4 0 0,1-9 0,-1-4 0,2-3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5.602"/>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2:50.860"/>
    </inkml:context>
    <inkml:brush xml:id="br0">
      <inkml:brushProperty name="width" value="0.2" units="cm"/>
      <inkml:brushProperty name="height" value="1.2" units="cm"/>
      <inkml:brushProperty name="color" value="#FF958E"/>
      <inkml:brushProperty name="inkEffects" value="pencil"/>
    </inkml:brush>
  </inkml:definitions>
  <inkml:trace contextRef="#ctx0" brushRef="#br0">0 1 16383,'0'0'0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3:20.406"/>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1 16383,'63'0'0,"-9"0"0,-40 0 0,7 0 0,8 0 0,-2 0 0,1 0 0,-4 0 0,-1 0 0,7 0 0,-5 0 0,0 0 0,-1 2 0,5-1 0,-4 2 0,5 1 0,-4-3 0,-3 1 0,7-2 0,-6 0 0,5 0 0,-2 0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4:50.749"/>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1 16383,'0'0'0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5:15.005"/>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66 16383,'63'-4'0,"-12"1"0,-44 3 0,12-3 0,13 2 0,-5-2 0,6 3 0,-13-3 0,3 0 0,6-3 0,-4 2 0,-1-1 0,7 3 0,-10-3 0,12 3 0,-11 0 0,2-1 0,7 2 0,-10-4 0,9 4 0,-8-4 0,7 0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5:26.855"/>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13 325 16383,'72'-4'0,"-10"1"0,-40 3 0,-2 0 0,13 0 0,-14 0 0,16 0 0,-11 0 0,0 0 0,8 0 0,-12 0 0,11 0 0,-6 0 0,3 0 0,-2 0 0,-2 0 0,5 0 0,-2 0 0,-2 0 0,-2-22 0,-15 3 0,1-15 0,-9 4 0,0 10 0,0-8 0,3 4 0,-3-2 0,3-1 0,-3 0 0,0 4 0,-35 7 0,16 9 0,-24 7 0,21 0 0,1 0 0,-8 0 0,2 0 0,0 0 0,-1 0 0,3 0 0,-7 0 0,4 0 0,6 0 0,-8 0 0,9 0 0,-8 0 0,-8 0 0,15 0 0,-7 0 0,3 0 0,3 0 0,-11-6 0,6-2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5:41.622"/>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18 635 16383,'83'-4'0,"-14"1"0,-43 3 0,-8 0 0,13 0 0,-9 0 0,8 0 0,-3 0 0,-4 0 0,6 0 0,-5 0 0,2 0 0,4 0 0,-9 0 0,10 0 0,-9-3 0,6 2 0,-4-2 0,-8-27 0,-6 12 0,-10-21 0,0 11 0,0 12 0,0-18 0,0 11 0,0-2 0,0-8 0,0 17 0,0-20 0,0 12 0,0 2 0,0-13 0,0 20 0,0-19 0,0 8 0,0 6 0,0-20 0,0 19 0,0-10 0,-24 13 0,6 10 0,-16 2 0,7 6 0,2 0 0,-2 0 0,-4-7 0,8 6 0,-5-6 0,-1 7 0,2-3 0,-2 2 0,7-2 0,-10 3 0,11 0 0,-11 0 0,7 0 0,4 0 0,-11 0 0,7 0 0,-3 0 0,1 0 0,7 0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6:05.971"/>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0 16383,'63'0'0,"-11"0"0,-38 0 0,7 0 0,10 0 0,-5 0 0,5 0 0,-9 0 0,1 0 0,8 0 0,-4 0 0,-2 0 0,2 0 0,-4 0 0,6 0 0,0 0 0,-5 0 0,5 0 0,-3 0 0,-2 0 0,5 0 0,-8 0 0,6 0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6:32.288"/>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102 0 16383,'74'0'0,"-12"0"0,-35 0 0,-2 3 0,-1-2 0,3 3 0,10-4 0,-8 0 0,7 0 0,-17 0 0,5 3 0,1-3 0,4 3 0,2-3 0,-9 0 0,5 3 0,1 1 0,-5 0 0,9-1 0,-20 22 0,0-5 0,-5 27 0,-3-13 0,2 4 0,1 0 0,-3-3 0,3 1 0,-5-9 0,1 1 0,-2 1 0,2-6 0,-2 9 0,2-10 0,0 5 0,-2-1 0,4 6 0,-4-9 0,2 11 0,-3-14 0,0 9 0,0 2 0,0-5 0,0 6 0,0-7 0,0-3 0,0 9 0,0-6 0,-2 2 0,-21-8 0,4-9 0,-21-5 0,7-5 0,-3 0 0,-5 3 0,0-2 0,3 3 0,-1-1 0,5-2 0,0 2 0,3 1 0,3-4 0,-2 4 0,6-1 0,-3-2 0,-5 5 0,10-6 0,-12 3 0,12-3 0,-3 0 0,-3 0 0,0 0 0,1 0 0,0 0 0,5 0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6:41.139"/>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1 16383,'66'0'0,"-5"0"0,-34 0 0,1 0 0,0 0 0,-2 0 0,0 0 0,-1 0 0,1 0 0,2 0 0,2 0 0,-1 0 0,-5 0 0,4 0 0,-2 0 0,2 0 0,1 0 0,-7 0 0,5 0 0,-5 15 0,-8 7 0,-5 8 0,-9 0 0,0-6 0,0 9 0,0-8 0,0 5 0,0-6 0,0 4 0,0-1 0,0 1 0,0 4 0,0-10 0,0 8 0,0 0 0,0-8 0,0 9 0,0 2 0,0-9 0,0 10 0,0-12 0,0 9 0,0-9 0,0 10 0,0-5 0,0-4 0,0 7 0,0-8 0,0 5 0,0 3 0,3-7 0,-33-1 0,10-13 0,-25-4 0,14-5 0,4 0 0,-1 0 0,1 0 0,0 0 0,-3 0 0,6 0 0,-7 0 0,10 0 0,-5 0 0,-4 0 0,7 0 0,-8 0 0,9 0 0,-6 3 0,4-2 0,-1 2 0,-2-3 0,1 0 0,-2 0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7:00.354"/>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14 16383,'63'0'0,"-10"0"0,-45 0 0,12-3 0,10 2 0,-1-2 0,0 3 0,-5 0 0,-3 0 0,8 0 0,0 0 0,-7 0 0,7-3 0,-5 2 0,7-1 0,-7 2 0,1 0 0,4 0 0,-7 0 0,12 0 0,-11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6.303"/>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7:22.038"/>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8 16383,'67'0'0,"-9"0"0,-36 0 0,-1 0 0,11 0 0,-8 0 0,9-3 0,-4 2 0,-8-2 0,11 3 0,-8 0 0,0 0 0,11 0 0,-18 0 0,17 0 0,-10 0 0,1 0 0,9 0 0,-16 0 0,12 0 0,1 0 0,-9 0 0,12 0 0,-12 0 0,-14 38 0,4-15 0,-18 33 0,6-22 0,0-3 0,0 2 0,0-3 0,0 0 0,-3-3 0,2 3 0,-3-5 0,4 1 0,0 12 0,0-12 0,0 15 0,0-13 0,0 3 0,0 0 0,0 0 0,0 5 0,0-4 0,2 2 0,0-5 0,0 0 0,2 1 0,-3-2 0,2 2 0,-3-6 0,4 5 0,-3-4 0,2 1 0,0-1 0,-2 2 0,2 4 0,-2-4 0,1 2 0,-1-6 0,2 1 0,-3 13 0,0-6 0,0 11 0,0-11 0,0 0 0,0-4 0,0-1 0,0 3 0,0-3 0,0 0 0,0 7 0,0-16 0,0 16 0,0-11 0,-29-6 0,12 0 0,-26-15 0,18 4 0,-5-3 0,1 3 0,-2-2 0,-1 3 0,5-5 0,-4 3 0,3-4 0,1 1 0,-2 1 0,6 0 0,-11 0 0,13-2 0,-10 0 0,5 0 0,2 0 0,-7 0 0,6 0 0,-1 0 0,-2 0 0,4 0 0,6-29 0,6 8 0,9-25 0,3 11 0,0-2 0,0-4 0,0 0 0,0 1 0,0-1 0,0 5 0,0 4 0,0 6 0,0-3 0,0 2 0,0-1 0,0-3 0,0 11 0,0-17 0,0 19 0,0-13 0,0 6 0,3 2 0,22-5 0,-6 12 0,21 2 0,-12 4 0,-1 2 0,0 0 0,-2 4 0,-2 1 0,4 3 0,-2 0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7:36.921"/>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8 16383,'71'0'0,"-9"0"0,-39 0 0,-1 0 0,7 0 0,-5-2 0,4 0 0,4 0 0,-11 1 0,16 1 0,-10 0 0,-1 0 0,5 0 0,-6 0 0,-3 0 0,11 0 0,-10 0 0,2 0 0,4 0 0,-16 32 0,2-14 0,-12 27 0,-3-22 0,0-2 0,0 14 0,0-12 0,0 8 0,0-2 0,0-4 0,-2 10 0,0-3 0,0-5 0,1 0 0,1-4 0,0 11 0,0-8 0,0 7 0,0-9 0,0 2 0,0-1 0,0 5 0,0-3 0,0 1 0,0-2 0,0-2 0,0 9 0,0-7 0,0 7 0,0-9 0,0 5 0,0-2 0,0-2 0,0 2 0,0-2 0,0 5 0,0-4 0,-32-11 0,14-7 0,-30-8 0,24 0 0,-7 0 0,7 0 0,-3 0 0,-6 0 0,10 0 0,-6 0 0,4 0 0,2 0 0,-6 0 0,-2 0 0,13 0 0,-14 0 0,12 0 0,-8 0 0,0 0 0,4 0 0,-4 0 0,15-33 0,2 15 0,11-27 0,0 23 0,0-3 0,0-5 0,0 7 0,12-5 0,10 14 0,2 1 0,9 7 0,-8 0 0,2 5 0,1-2 0,-3 3 0,0 0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28.17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29.302"/>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0.25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1.23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2.15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3.30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4.436"/>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5.602"/>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7.069"/>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6.303"/>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7.069"/>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7.75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9.086"/>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9.836"/>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0.48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1.15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1.80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2.60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3.48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7.75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4.08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4.659"/>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5.302"/>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6.01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7.15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8.152"/>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9.385"/>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56.236"/>
    </inkml:context>
    <inkml:brush xml:id="br0">
      <inkml:brushProperty name="width" value="0.2" units="cm"/>
      <inkml:brushProperty name="height" value="1.2" units="cm"/>
      <inkml:brushProperty name="color" value="#FF958E"/>
      <inkml:brushProperty name="inkEffects" value="pencil"/>
    </inkml:brush>
  </inkml:definitions>
  <inkml:trace contextRef="#ctx0" brushRef="#br0">122 0 16383,'36'0'0,"8"0"0,4 0 0,1 0 0,-11 0 0,-8 0 0,-8 0 0,-8 0 0,-4 0 0,-5 0 0,-20 9 0,5-7 0,-24 14 0,5-10 0,-9 7 0,-9-1 0,1 3 0,-6 0 0,4 2 0,7-1 0,12-4 0,10-4 0,12-3 0,4-4 0,16 4 0,8-3 0,17 1 0,13-3 0,-1-3 0,2-2 0,-14 1 0,-7-3 0,-12 6 0,-3-2 0,-9 5 0,-10 9 0,-11 8 0,-12 8 0,-3 4 0,-2 1 0,3-4 0,5-6 0,8-4 0,11-10 0,8-6 0,10-9 0,13-8 0,6-7 0,7-6 0,-3-2 0,0 2 0,-8 3 0,-1 9 0,-10 4 0,0 4 0,-13 4 0,3-1 0,-16 22 0,7-6 0,-12 19 0,4-7 0,-5-1 0,3-3 0,0-2 0,2-6 0,3-2 0,2-6 0,1-1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59.436"/>
    </inkml:context>
    <inkml:brush xml:id="br0">
      <inkml:brushProperty name="width" value="0.2" units="cm"/>
      <inkml:brushProperty name="height" value="1.2" units="cm"/>
      <inkml:brushProperty name="color" value="#FF958E"/>
      <inkml:brushProperty name="inkEffects" value="pencil"/>
    </inkml:brush>
  </inkml:definitions>
  <inkml:trace contextRef="#ctx0" brushRef="#br0">1 259 16383,'30'0'0,"0"0"0,3 0 0,0 0 0,0 0 0,-5 0 0,-3 0 0,-6 0 0,-2-3 0,-6 1 0,-5-4 0,-2 3 0,-2-2 0,0-1 0,2 1 0,0-3 0,3 4 0,-27 31 0,3-6 0,-20 19 0,14-18 0,5-12 0,3-4 0,5-6 0,3-2 0,4-3 0,3-5 0,0-6 0,3 0 0,10-2 0,7 0 0,14-2 0,-1-1 0,2-2 0,-3 2 0,-4-4 0,2-1 0,-1-3 0,-6 6 0,-2 1 0,-8 10 0,-4 5 0,-4 6 0,-3 10 0,-2 18 0,0 16 0,0 19 0,0 4 0,-1 10 0,-12-10 0,1 4 0,-5-23 0,4-10 0,9-15 0,-1-12 0,5-11 0,0-22 0,0-30 0,0-36 0,1 39 0,1-2 0,0-3 0,1 0 0,4-27 0,0 20 0,-4 31 0,-2 21 0,-17 49 0,-4 0 0,-15 30 0,2-26 0,-4-3 0,0-15 0,-4-6 0,8-8 0,4-7 0,12-2 0,3-2 0,2 0 0,-4 0 0,-2 0 0,-1 0 0,2 0 0,7 0 0,4 2 0,11 21 0,17 10 0,10 25 0,14 1 0,-7-6 0,-6-12 0,-11-13 0,-8-15 0,-7-9 0,-3-7 0,-5-29 0,2-8 0,-1-26 0,0 6 0,0 10 0,0 18 0,9 13 0,7 12 0,14 4 0,3-1 0,-2 4 0,-9-7 0,-7 7 0,-7-3 0,-4 3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1:04.501"/>
    </inkml:context>
    <inkml:brush xml:id="br0">
      <inkml:brushProperty name="width" value="0.2" units="cm"/>
      <inkml:brushProperty name="height" value="1.2" units="cm"/>
      <inkml:brushProperty name="color" value="#FF958E"/>
      <inkml:brushProperty name="inkEffects" value="pencil"/>
    </inkml:brush>
  </inkml:definitions>
  <inkml:trace contextRef="#ctx0" brushRef="#br0">112 431 16383,'53'0'0,"10"0"0,2 0 0,7 0 0,0 0 0,-8 0 0,1 0 0,-10 7 0,1 2 0,1 7 0,-5 1 0,4 1 0,-4-1 0,-6 0 0,5-2 0,-3 0 0,0-4 0,-6-3 0,-9-4 0,-9-4 0,-15-4 0,-2-5 0,-10-27 0,-11-17 0,-6-8 0,-15-3 0,-1 26 0,2 7 0,-11 14 0,3 7 0,-11 5 0,-10 2 0,-3 3 0,-16 0 0,8 0 0,-3 0 0,20 0 0,13 0 0,21 0 0,16-5 0,13-4 0,16-14 0,11-7 0,18-6 0,-3 5 0,2 2 0,-11 13 0,-7 1 0,-9 10 0,-8-1 0,-15 5 0,-47 4 0,-29 26 0,15-6 0,-4 2 0,4 4 0,1 3 0,-4 2 0,2-1 0,14-8 0,3-2 0,-30 18 0,30-15 0,22-10 0,13-6 0,6-7 0,13-21 0,23-20 0,20-17 0,-15 21 0,2 1 0,4 3 0,1 2 0,36-23 0,3 12 0,-9 11 0,-4 8 0,4 6 0,-4 7 0,3 3 0,2 4 0,-7 0 0,-4 0 0,-12 0 0,-6 8 0,-5 3 0,0 15 0,0 4 0,0 8 0,1 3 0,-5-1 0,0-1 0,0-3 0,-4-3 0,2-1 0,-4-2 0,0-2 0,-6-4 0,-3 0 0,-6-8 0,-5 2 0,-4-4 0,-8-8 0,-10 1 0,-23-8 0,-22 2 0,-24-1 0,-10-8 0,-1 2 0,12-8 0,7 6 0,18 3 0,8 1 0,13 4 0,12 0 0,18 0 0,34 0 0,20 3 0,20 5 0,-3 1 0,-22 3 0,-12-4 0,-20-1 0,-7-3 0,-4 0 0,-30 1 0,-13 2 0,-32-1 0,-10 3 0,-4-7 0,8 2 0,4-4 0,17 0 0,5 0 0,6 0 0,7 0 0,-2 0 0,3 0 0,1 0 0,6 0 0,9 0 0,6 0 0,4 0 0,-5 0 0,-1 0 0,-4 0 0,4 0 0,8 0 0,5 0 0,40-4 0,10-1 0,41 0 0,-6 1 0,-1 1 0,-9 2 0,-1-3 0,8 0 0,11-2 0,8 2 0,-5-1 0,-11 5 0,-23 0 0,-20 0 0,-15 0 0,-14-4 0,-2 0 0,-7-15 0,-1-1 0,-13-14 0,-6 2 0,-12 1 0,-1 4 0,2 8 0,2 3 0,12 5 0,4 6 0,9 1 0,-1 4 0,28 3 0,5 8 0,25 9 0,-4 10 0,-2 7 0,-10-4 0,-7-1 0,-10-10 0,-8-9 0,-8-6 0,-19-6 0,-20-5 0,-30-2 0,-10-8 0,-14 1 0,6-1 0,9 3 0,11 3 0,10 4 0,7-4 0,1 7 0,6-2 0,7 3 0,10 0 0,11 0 0,8 0 0,3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9.086"/>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1:37.302"/>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33 16383,'62'-10'0,"-10"1"0,-38 9 0,4-3 0,13-1 0,-7 1 0,6 0 0,-3 3 0,-6 0 0,9 0 0,-3 0 0,-1 0 0,6 0 0,-7 0 0,2 0 0,-1 0 0,-1 0 0,7 0 0,-4 0 0,-6 0 0,7 0 0,-5 3 0,1 3 0,-86 13 0,42-11 0,-64 7 0,72-15 0,4 0 0,4 0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2:07.585"/>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46 8 16383,'79'0'0,"-12"0"0,-38 0 0,-4 0 0,4 0 0,-3 0 0,1 0 0,0 0 0,-3 0 0,6 0 0,-6-1 0,2-2 0,2 2 0,-2-1 0,2 2 0,-1 0 0,-4 0 0,7 0 0,-10 14 0,-4 20 0,-10-2 0,-6 13 0,0-21 0,4 3 0,0 2 0,2-5 0,-2 7 0,2-8 0,-2 5 0,2-3 0,-2 0 0,2 7 0,-5-10 0,6 9 0,-7-2 0,7-6 0,-7 9 0,3-10 0,0 14 0,-2-8 0,5 8 0,-5-12 0,2-1 0,-3 10 0,0-7 0,0 4 0,0 3 0,0-11 0,0 11 0,0-8 0,0 1 0,0 3 0,0-4 0,0 6 0,0-7 0,0 6 0,0-2 0,0 0 0,0 2 0,0-2 0,0 3 0,0 0 0,0-3 0,0-1 0,0-4 0,0 4 0,0-3 0,0 5 0,0-6 0,0 12 0,0-14 0,0 10 0,0-6 0,0-1 0,0 11 0,0-11 0,0 1 0,0 2 0,0-4 0,0 5 0,-29-11 0,9-8 0,-23-7 0,15-2 0,3 4 0,-4-3 0,1 5 0,-3-1 0,-1-1 0,1-1 0,-1-3 0,1 0 0,3 0 0,-2 0 0,6 0 0,-8 1 0,11 1 0,-11-1 0,8 2 0,0-3 0,-8 0 0,9 0 0,-2 0 0,-4 0 0,13-23 0,0 4 0,9-24 0,7 7 0,0-9 0,0-2 0,0-5 0,0 1 0,0 4 0,0-1 0,0 7 0,0 2 0,0 8 0,0 0 0,0 7 0,0-6 0,0 2 0,0-7 0,-3-1 0,2-5 0,-6 1 0,6 3 0,-3-3 0,4 3 0,0 0 0,1 2 0,6 6 0,3 6 0,14 2 0,-4 13 0,9-3 0,-2 7 0,2-4 0,2 4 0,-5 1 0,-1 3 0,3 0 0,2 7 0,0 1 0,-1 7 0,-11-4 0,5 2 0,-2-4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2:28.401"/>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103 6 16383,'73'-3'0,"-12"0"0,-43 3 0,-2 0 0,21 0 0,-18 0 0,17 0 0,-10 0 0,-3 0 0,12 0 0,-13 0 0,4 0 0,3 0 0,-7 0 0,8 0 0,-2 0 0,-6 0 0,9 0 0,-9 7 0,-1 13 0,-8 4 0,-6 3 0,1 0 0,-6-5 0,4 6 0,-3 7 0,-2-10 0,2 9 0,-3-14 0,0 6 0,0 8 0,0-11 0,0 11 0,0-8 0,0-5 0,0 16 0,0-15 0,0 10 0,0-1 0,0-9 0,0 9 0,0-5 0,3-2 0,-2 7 0,2-6 0,-3 4 0,3-1 0,-3 1 0,3-3 0,-3-2 0,-41-12 0,20-3 0,-36-8 0,33 2 0,-1-2 0,-4 5 0,3-5 0,-4 2 0,5 0 0,-4-2 0,5 2 0,-14-3 0,15 0 0,-6 0 0,1 0 0,4 0 0,-9 0 0,8 0 0,-4 0 0,7-3 0,-6 0 0,4-4 0,-2 0 0,-3-2 0,8 1 0,-6-2 0,9 2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4:38.105"/>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1 20 16383,'72'0'0,"-14"0"0,-41 0 0,-3 0 0,19 0 0,-10 0 0,8-2 0,-5 1 0,-7-1 0,11 1 0,1 1 0,-9 0 0,13 0 0,-15 0 0,9 0 0,-2-3 0,-6 2 0,8-5 0,-6 5 0,2-2 0,2 6 0,-2 0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4:53.134"/>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29 44 16383,'74'-3'0,"-3"2"0,-39-3 0,4 1 0,-5 1 0,0-3 0,-3 3 0,2-3 0,2 4 0,-3-2 0,5 3 0,-13-1 0,13-2 0,-14 2 0,9-2 0,-3 0 0,2 3 0,-1-3 0,1 3 0,-16 37 0,0-18 0,-9 35 0,-3-26 0,0 0 0,0 0 0,0-3 0,0 4 0,0-3 0,0 1 0,0 2 0,0-5 0,0 3 0,0 7 0,3-8 0,-2 9 0,2-9 0,1-4 0,-4 12 0,5-5 0,-3 9 0,0-9 0,2 1 0,-2-1 0,0 2 0,-1-3 0,2-1 0,-2-4 0,2 2 0,-1 1 0,0-1 0,0 10 0,3-9 0,-5 11 0,7-9 0,-7-1 0,7 4 0,-6-4 0,2 1 0,-1-2 0,0-2 0,0 6 0,-1-5 0,-1 5 0,4-5 0,-4 0 0,4 1 0,-4 9 0,0-13 0,0 10 0,0-7 0,0-3 0,0 11 0,0-12 0,0 12 0,0-6 0,0-4 0,-30-5 0,6-12 0,-26-3 0,8-3 0,6 0 0,-11 0 0,8 0 0,-6 0 0,8 0 0,1 0 0,9 0 0,2 0 0,0 0 0,1 0 0,-3 0 0,2 0 0,-8 0 0,8 0 0,-6 0 0,9 0 0,-3-6 0,2-12 0,3-9 0,2-10 0,11-2 0,-3-5 0,4-8 0,-2-5 0,3-3 0,1 1 0,4 8 0,0 3 0,0 12 0,0 6 0,0 5 0,0 2 0,0-9 0,0 7 0,0-4 0,8-2 0,7 7 0,10-9 0,10 6 0,2 0 0,8 5 0,-3-4 0,-1 12 0,-12 1 0,-7 8 0,3 3 0,1 2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5:06.950"/>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0 21 16383,'66'0'0,"-10"-2"0,-36 0 0,0 0 0,10 1 0,-5 0 0,4-1 0,1 1 0,-9-2 0,10 3 0,-7 0 0,6 0 0,-6 0 0,4 0 0,-5 0 0,4 0 0,3 0 0,-2-1 0,-6-1 0,8 0 0,-4 1 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5:23.667"/>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62 16383,'55'-27'0,"-7"3"0,-38 23 0,9-5 0,15 5 0,-4-2 0,8 3 0,-16 0 0,-2 0 0,8 0 0,-1 0 0,-1 0 0,0 0 0,-4 0 0,9 0 0,-5 0 0,4 0 0,-4 0 0,1 0 0,0 0 0,-1 0 0,2 0 0,-4 0 0,2 0 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6:20.043"/>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0 16383,'88'0'0,"-10"0"0,-19 0 0,-1 0 0,-1 0 0,1 0 0,-10 0 0,-3 0 0,-7 0 0,-4 0 0,-2 0 0,-3 0 0,0 0 0,-3 0 0,5 0 0,-10 0 0,10 0 0,-20 35 0,2-12 0,-11 29 0,-2-21 0,0 5 0,-3 1 0,2 7 0,-2 3 0,2-1 0,1 0 0,-1-9 0,-1-5 0,0-8 0,-3 0 0,-26-12 0,6-2 0,-25-7 0,13-3 0,-1 0 0,-6 0 0,2 0 0,-1 3 0,3 2 0,3-1 0,-2 4 0,1-3 0,-2 2 0,3 1 0,-1-5 0,8 0 0,-3 1 0,7-3 0,-1 2 0,2-3 0,1 0 0,-2 0 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6:41.262"/>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0 52 16383,'39'-17'0,"-5"1"0,-20 14 0,4 1 0,0-4 0,1 4 0,2-2 0,-5 1 0,1 1 0,-3-2 0,1 3 0,1 0 0,1 0 0,4 0 0,0 0 0,2 0 0,0 0 0,0 0 0,-5 0 0,0 0 0,-4 0 0,6 0 0,-7 0 0,5 3 0,-5-2 0,1 2 0,5 0 0,-4-3 0,0 3 0,2-3 0,-2 0 0,2 0 0,-2 0 0,6 0 0,1 0 0,2 0 0,-4 0 0,-7 0 0,9 0 0,-5 0 0,6 0 0,-6 0 0,-6 0 0,-1 0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7:29.662"/>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55 16383,'74'-8'0,"-10"3"0,-48 2 0,4 2 0,11-2 0,-11 0 0,15 2 0,-12-2 0,5 3 0,1-3 0,-3 2 0,2-2 0,-2 0 0,4 2 0,-2-5 0,-2 6 0,5-6 0,-11 5 0,10-2 0,-8 3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9.836"/>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7:39.679"/>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0 1 16383,'46'0'0,"-6"0"0,-26 0 0,0 0 0,5 0 0,-6 0 0,9 0 0,-8 0 0,4 0 0,2 0 0,0 0 0,1 0 0,-5 0 0,-1 0 0,-2 0 0,9 0 0,-6 0 0,4 0 0,-6 0 0,0 0 0,10 0 0,-7 0 0,6 0 0,-8 0 0,0 0 0,3 0 0,-2 0 0,2 0 0,-1 0 0,-3 0 0,3 0 0,-2 0 0,1 0 0,-1 0 0,3 0 0,-4 0 0,4 0 0,-3 0 0,-1 2 0,4 2 0,-5 3 0,2-1 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08.023"/>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08.79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09.716"/>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0.248"/>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0.80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1.34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2.16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2.66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4.181"/>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0.48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5.14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5.91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6.528"/>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7.08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7.63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8.26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9.74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27.345"/>
    </inkml:context>
    <inkml:brush xml:id="br0">
      <inkml:brushProperty name="width" value="0.2" units="cm"/>
      <inkml:brushProperty name="height" value="1.2" units="cm"/>
      <inkml:brushProperty name="color" value="#FF958E"/>
      <inkml:brushProperty name="inkEffects" value="pencil"/>
    </inkml:brush>
  </inkml:definitions>
  <inkml:trace contextRef="#ctx0" brushRef="#br0">172 1 16383,'27'0'0,"3"0"0,-5 2 0,9 2 0,0 3 0,0-2 0,-5 3 0,-3-7 0,-7 6 0,-5-7 0,-7 5 0,-5-3 0,-2 4 0,-7-3 0,-5 2 0,-7-4 0,-8-1 0,-5 0 0,-5 0 0,-9 0 0,1 0 0,-4 0 0,6 0 0,5 0 0,11 0 0,5 0 0,10 0 0,10 0 0,28 0 0,10 8 0,30 2 0,-5 8 0,9 0 0,-5-4 0,-7 1 0,-11-7 0,-17 1 0,-8-2 0,-13-3 0,-3 2 0,-21-5 0,-6 1 0,-27-1 0,-10-1 0,-24 4 0,-1 1 0,-2 4 0,23-2 0,18-2 0,22 0 0,13-3 0,7 3 0,4 0 0,7 0 0,8 6 0,13-3 0,6 6 0,5-4 0,0 5 0,1-2 0,-7 0 0,1 0 0,-11-4 0,-2-1 0,-13-4 0,-4 1 0,-5-3 0,-22 2 0,-1 1 0,-20 1 0,2 3 0,0 0 0,3-1 0,9-1 0,11-3 0,10-1 0,5-3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30.498"/>
    </inkml:context>
    <inkml:brush xml:id="br0">
      <inkml:brushProperty name="width" value="0.2" units="cm"/>
      <inkml:brushProperty name="height" value="1.2" units="cm"/>
      <inkml:brushProperty name="color" value="#FF958E"/>
      <inkml:brushProperty name="inkEffects" value="pencil"/>
    </inkml:brush>
  </inkml:definitions>
  <inkml:trace contextRef="#ctx0" brushRef="#br0">1 113 16383,'34'0'0,"0"-4"0,16-5 0,-2-5 0,1-4 0,-3 2 0,-7-1 0,-7 5 0,-9 1 0,-8 4 0,-5 3 0,-9 4 0,-8 11 0,-3-1 0,-6 7 0,-1-2 0,-9 4 0,-6 7 0,-11 5 0,4 1 0,-4-2 0,12-3 0,2-5 0,10-4 0,6-8 0,6-3 0,4-4 0,33-5 0,-2-1 0,31-4 0,-14-4 0,0 3 0,-7 0 0,-11 5 0,-5-1 0,-12 4 0,-1-3 0,-6 3 0,-26 9 0,-1 4 0,-20 14 0,5-2 0,4 7 0,-3-5 0,5-3 0,5-3 0,6-9 0,10-4 0,5-4 0,4-7 0,4-7 0,10-8 0,13-13 0,10-6 0,14-8 0,3-5 0,-2 2 0,-4 3 0,-12 9 0,-12 13 0,-10 9 0,-10 9 0,-4 3 0,-6 2 0,-7 3 0,-7 1 0,-7 7 0,-1-2 0,3 5 0,12-8 0,6 0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1:20.362"/>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1 39 16383,'33'-6'0,"-5"0"0,-24 6 0,11-3 0,3 0 0,5-1 0,-3 1 0,-6 0 0,0 2 0,4-2 0,-4 1 0,2 1 0,2-2 0,-6 3 0,9 0 0,-9 0 0,6 0 0,-3 0 0,2 0 0,0 0 0,-2 0 0,-1 0 0,4 0 0,-2 0 0,0 0 0,3 0 0,-9 0 0,9 0 0,-1 0 0,-4 0 0,4 0 0,1 0 0,-6 0 0,11 0 0,-10 0 0,1 0 0,1 0 0,-4 0 0,12 0 0,-9 0 0,5 0 0,-6 0 0,0 0 0,4 0 0,-4 0 0,4 0 0,-2 0 0,-2 0 0,4 0 0,-4 0 0,2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1.15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1:31.379"/>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0 7 16383,'29'-3'0,"-2"0"0,-14 3 0,1 0 0,0 0 0,0 0 0,0 0 0,0 0 0,0 0 0,4 0 0,-3 0 0,3 0 0,-4 0 0,0 0 0,3 0 0,-2 0 0,3 0 0,-2 0 0,0 0 0,3 0 0,-1 0 0,-2 0 0,3 0 0,-4 0 0,2 0 0,-2 0 0,0 0 0,2 0 0,-1 0 0,0 0 0,-2 0 0,0 0 0,0 0 0,-3 0 0,3 0 0,-3 0 0,3 0 0,0 0 0,0 0 0,0 0 0,4 0 0,-4 0 0,4 0 0,0 0 0,-3 0 0,6 0 0,-4 0 0,3 0 0,-4 0 0,0 0 0,-2 0 0,0 0 0,0 0 0,0 0 0,-2 0 0,-2 0 0,1 0 0,-1 0 0,0 0 0,2 0 0,-2 0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3:00.479"/>
    </inkml:context>
    <inkml:brush xml:id="br0">
      <inkml:brushProperty name="width" value="0.1" units="cm"/>
      <inkml:brushProperty name="height" value="0.2" units="cm"/>
      <inkml:brushProperty name="color" value="#FF8517"/>
      <inkml:brushProperty name="tip" value="rectangle"/>
      <inkml:brushProperty name="rasterOp" value="maskPen"/>
    </inkml:brush>
  </inkml:definitions>
  <inkml:trace contextRef="#ctx0" brushRef="#br0">0 33 16383,'15'-3'0,"-3"0"0,-7 3 0,0 0 0,0 0 0,1 0 0,-1 0 0,1 0 0,0 0 0,0 0 0,0 0 0,1 0 0,1 0 0,-1 0 0,0 0 0,0 0 0,-1 0 0,1 0 0,0 0 0,1 0 0,-1 0 0,1 0 0,0 0 0,-1 0 0,3 0 0,-3 0 0,3 0 0,-1 0 0,-1 0 0,0 0 0,-3 0 0,1 0 0,-1 0 0,1 0 0,0 0 0,0 0 0,0 0 0,1 0 0,1 0 0,-1 0 0,2-2 0,-1 1 0,1-2 0,-1 2 0,0 1 0,-2 0 0,3 0 0,-2 0 0,2 0 0,-2 0 0,1 0 0,-1 0 0,-2 0 0,3 0 0,-2 0 0,2 0 0,0 0 0,-1 0 0,3 0 0,-3 0 0,3 0 0,-3 0 0,1 0 0,0-3 0,1 3 0,0-3 0,3 3 0,-3 0 0,0 0 0,1 0 0,-3 0 0,0-3 0,3 2 0,-3-2 0,5 3 0,-3 0 0,2 0 0,-2 0 0,2 0 0,-1 0 0,1 0 0,-1 0 0,2 0 0,-2 0 0,3 0 0,-5 0 0,4 0 0,-5 0 0,0 0 0,-1 0 0,0 0 0,1 0 0,0 0 0,2 0 0,0 0 0,4 0 0,-3 0 0,2 0 0,1 0 0,-3 0 0,1-1 0,-1-1 0,-1 0 0,1 0 0,-3 2 0,0 0 0,-1 0 0,-1 0 0,0 0 0,3 0 0,-2 0 0,3 0 0,-1 0 0,2 0 0,-1 0 0,0 0 0,-1 0 0,4 0 0,-4 0 0,5 0 0,-6 0 0,-2 0 0,1 0 0,-1 0 0,2 0 0,-2 0 0,2 0 0,-1 0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3:08.779"/>
    </inkml:context>
    <inkml:brush xml:id="br0">
      <inkml:brushProperty name="width" value="0.1" units="cm"/>
      <inkml:brushProperty name="height" value="0.2" units="cm"/>
      <inkml:brushProperty name="color" value="#EF0C4D"/>
      <inkml:brushProperty name="tip" value="rectangle"/>
      <inkml:brushProperty name="rasterOp" value="maskPen"/>
    </inkml:brush>
  </inkml:definitions>
  <inkml:trace contextRef="#ctx0" brushRef="#br0">0 46 16383,'19'-7'0,"-2"2"0,-3 5 0,3 0 0,-1 0 0,4 0 0,-4 0 0,2-1 0,-4-1 0,0 1 0,-2-2 0,-2 3 0,0 0 0,-2 0 0,1 0 0,-2 0 0,-1 0 0,-1 0 0,4 0 0,3 0 0,3 0 0,3 0 0,-1 0 0,-2 0 0,3 0 0,-4 0 0,0 0 0,0 0 0,1 0 0,-1 0 0,-1 0 0,-2 0 0,1 0 0,1 0 0,0 0 0,-1 0 0,1 0 0,-4 0 0,3 0 0,-1 0 0,0 0 0,-2 0 0,2 0 0,-3 0 0,2-3 0,-2 2 0,1-1 0,0 2 0,0 0 0,0 0 0,0 0 0,4 0 0,-4 0 0,4 0 0,-4 0 0,4 0 0,-4 0 0,0 0 0,0 0 0,0 0 0,1-3 0,0 2 0,2-2 0,0 3 0,-1 0 0,0 0 0,-2 0 0,0 0 0,0 0 0,2 0 0,-3-3 0,5 2 0,-2-1 0,0 2 0,2 0 0,-1 0 0,2 0 0,0 0 0,-2-3 0,0 2 0,-3-2 0,1 3 0,-3 0 0,0 0 0,-2 0 0,0 0 0,0 0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4:23.895"/>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4 16383,'62'-2'0,"-10"1"0,-47 3 0,16 2 0,9-3 0,-5 1 0,9 1 0,-15 1 0,2 4 0,11 2 0,-12-3 0,7 2 0,-3-5 0,-1 0 0,5 2 0,-3-6 0,-1 3 0,6-3 0,-8 0 0,7-3 0,-9 0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4:51.662"/>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14 16383,'61'-8'0,"-12"2"0,-37 6 0,9 0 0,8 0 0,-1 0 0,6 0 0,-12 0 0,3 0 0,6 0 0,-8 0 0,5 0 0,-1 0 0,-4 0 0,8 0 0,-7 0 0,3 0 0,0 0 0,-1 0 0,1 0 0,-2 0 0,0 0 0,2 0 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5:01.845"/>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0 16383,'59'0'0,"-11"0"0,-43 0 0,21 0 0,1 0 0,8 0 0,-8 0 0,-6 0 0,3 0 0,8 0 0,-7 0 0,2 0 0,-3 3 0,1-2 0,6 2 0,-3-3 0,-1 0 0,0 0 0,-1 0 0,2 0 0,-3 0 0,2 0 0,-4 0 0,4 0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7:39.862"/>
    </inkml:context>
    <inkml:brush xml:id="br0">
      <inkml:brushProperty name="width" value="0.2" units="cm"/>
      <inkml:brushProperty name="height" value="1.2" units="cm"/>
      <inkml:brushProperty name="color" value="#FF958E"/>
      <inkml:brushProperty name="inkEffects" value="pencil"/>
    </inkml:brush>
  </inkml:definitions>
  <inkml:trace contextRef="#ctx0" brushRef="#br0">143 104 16383,'27'0'0,"5"0"0,5 0 0,-1 4 0,-4 4 0,-6 1 0,-4 2 0,-3-2 0,-3-2 0,-2 4 0,0-6 0,0 4 0,0-5 0,-4 3 0,-5-4 0,-18-2 0,4-2 0,-11-6 0,13 3 0,-3-3 0,-1 1 0,-2-4 0,-9-6 0,-5-6 0,-7-4 0,-4-1 0,3 5 0,3 5 0,6 5 0,7 4 0,5 4 0,5 1 0,5 3 0,29 24 0,0 2 0,22 25 0,-9-7 0,-10-3 0,-4-9 0,-9-10 0,-6-9 0,-5-3 0,-2-8 0,-11 1 0,-15-12 0,-19-5 0,-14-6 0,-2-1 0,12 7 0,11 2 0,19 6 0,5 2 0,8 1 0,-4 0 0,1 0 0,-3-1 0,9 1 0,18 17 0,10 4 0,17 18 0,2 1 0,-1 3 0,-2-5 0,-3-1 0,-6-6 0,-8-4 0,-5-4 0,-9-3 0,-8-9 0,-15-2 0,-10-13 0,-15-2 0,-4-6 0,2 1 0,-1 5 0,14 1 0,6 3 0,6 1 0,6 0 0,-1 1 0,3-1 0,-3 1 0,0-4 0,0 3 0,1-2 0,2 1 0,-1 2 0,2 1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7:44.333"/>
    </inkml:context>
    <inkml:brush xml:id="br0">
      <inkml:brushProperty name="width" value="0.2" units="cm"/>
      <inkml:brushProperty name="height" value="1.2" units="cm"/>
      <inkml:brushProperty name="color" value="#FF958E"/>
      <inkml:brushProperty name="inkEffects" value="pencil"/>
    </inkml:brush>
  </inkml:definitions>
  <inkml:trace contextRef="#ctx0" brushRef="#br0">0 228 16383,'22'0'0,"7"-10"0,9-1 0,8-16 0,1 3 0,-6-3 0,-8 6 0,-8 4 0,-8 8 0,-5 2 0,-7 5 0,0-2 0,-1 1 0,6-4 0,1 0 0,3-3 0,0 0 0,0-2 0,-3 2 0,-3 4 0,-7 2 0,-13 9 0,-3 3 0,-17 10 0,3 6 0,-11 4 0,-1 7 0,-3 1 0,-3 4 0,6-4 0,3-2 0,13-11 0,6-4 0,8-8 0,10-4 0,26-28 0,4-3 0,21-18 0,-2 9 0,-6 10 0,2 3 0,-8 9 0,-6 4 0,-3 6 0,-8 1 0,-3 0 0,-7 0 0,-6 0 0,-22 6 0,-2 3 0,-15 6 0,4 2 0,1 2 0,2 1 0,6-2 0,6-1 0,10-6 0,3-4 0,3-6 0,29-10 0,-3-5 0,21-5 0,-15 4 0,-8 3 0,-5 7 0,-7 2 0,-4 5 0,-4 2 0,-9 8 0,-6 4 0,-11 11 0,-14 7 0,-3-1 0,-9 6 0,13-13 0,5-2 0,17-10 0,11-10 0,36-14 0,-3-11 0,26-10 0,-11-2 0,-2 0 0,1 1 0,-7 5 0,-5 4 0,-5 7 0,-7 8 0,-8 3 0,-5 8 0,-25 18 0,1-3 0,-22 19 0,2-3 0,-3-1 0,-4 10 0,11-14 0,3 2 0,16-14 0,5-4 0,7-10 0,16-11 0,7-9 0,16-10 0,4-9 0,-8 7 0,2 0 0,-15 13 0,1 8 0,-7 2 0,-1 6 0,-4 0 0,0 0 0,-7 0 0,1 8 0,-5 0 0,-2 13 0,-6-1 0,2 5 0,-6-2 0,5-4 0,-4-1 0,2-4 0,-2 1 0,1-1 0,-3 0 0,-3 1 0,-4 3 0,-1 1 0,4 0 0,1-1 0,7-8 0,4-1 0,5 0 0,2-4 0,0 1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9:16.463"/>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1 21 16383,'66'0'0,"-10"0"0,-30-3 0,-6 2 0,10-2 0,-7 3 0,4 0 0,1 0 0,-5 0 0,4 0 0,4 0 0,-10 0 0,9-3 0,-8 2 0,5-2 0,0 3 0,-1-3 0,0 2 0,-1-2 0,-1 3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0:23.128"/>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7 25 16383,'0'66'0,"0"-13"0,0-35 0,0 3 0,0 7 0,-3 2 0,2-2 0,-2-1 0,3-5 0,0 6 0,0 1 0,0-1 0,20-10 0,4-5 0,8-10 0,-3-3 0,-3 0 0,-1 0 0,7 0 0,-4 0 0,-6 0 0,7 0 0,-6 0 0,8 0 0,-3 0 0,-6 0 0,11 0 0,-9 0 0,4 0 0,-1 0 0,-7 0 0,8 0 0,0 0 0,-5 0 0,6 0 0,-7 0 0,5 3 0,0 0 0,-13-33 0,-6 11 0,-12-32 0,-1 23 0,2 1 0,-1 4 0,4-9 0,-3 7 0,3-9 0,0 13 0,0-5 0,0-9 0,0 10 0,0-9 0,-19 18 0,-3 6 0,-8 3 0,-2 7 0,13 1 0,-11 2 0,6 1 0,-4 0 0,5 2 0,-5-5 0,3 5 0,0 1 0,2 3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1.80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0:31.777"/>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1 16383,'2'78'0,"0"-8"0,2-47 0,1 2 0,3 5 0,-5-10 0,5 9 0,-5-4 0,3-1 0,2 11 0,-5-12 0,4 3 0,-1 1 0,2-4 0,-2 9 0,0-10 0,-2 5 0,3 2 0,-3-1 0,-1 3 0,-1-8 0,-1 5 0,2-1 0,-2-1 0,-1 0 0,0-4 0,0 4 0,-16 0 0,3-5 0,-8-3 0,-4-3 0,97-12 0,-61 2 0,76-8 0,-76 3 0,3 0 0,22 0 0,-17 0 0,17 0 0,-11 0 0,-7 0 0,16 0 0,-10 0 0,-2 0 0,9 0 0,-10 0 0,9 0 0,-7-17 0,-10-12 0,-5-9 0,-8-4 0,0 14 0,0 1 0,0 1 0,0 2 0,0-11 0,0 13 0,0-7 0,0 4 0,0 5 0,0-21 0,0 18 0,0-12 0,0 12 0,0-2 0,-2-2 0,0-2 0,-3 4 0,2-2 0,-3 4 0,4-9 0,-3 10 0,1-11 0,1 13 0,1-6 0,1-5 0,1 11 0,-41 9 0,17 12 0,-30 12 0,28-6 0,8 0 0,0-1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0:43.229"/>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58 16383,'3'92'0,"1"-12"0,0-40 0,3-6 0,-5-1 0,3-7 0,1 4 0,-4-5 0,1 4 0,1-6 0,-4 13 0,7-11 0,-6 8 0,4-11 0,-3 6 0,3 3 0,-4-4 0,2 2 0,-3-6 0,0 5 0,3 0 0,-2 2 0,2-6 0,-2 10 0,-1-10 0,0 5 0,0 3 0,0-5 0,2 6 0,0-8 0,0 2 0,-1-3 0,-1 3 0,0-1 0,3-1 0,-2 1 0,2 9 0,1-9 0,-3 7 0,5-10 0,-5 3 0,5 7 0,-5-5 0,2 3 0,0-5 0,-2 2 0,2-4 0,-3 10 0,0-13 0,0 7 0,0 4 0,0-11 0,-10 7 0,-17-19 0,6 1 0,-12 0 0,18 4 0,85-6 0,-45 0 0,69-14 0,-65 5 0,-1-5 0,-1 2 0,3-1 0,-2 0 0,1 0 0,1 2 0,-9-3 0,10 2 0,-10 0 0,7-2 0,1 5 0,-9-5 0,10 5 0,-6-2 0,0 3 0,-7-35 0,-10 20 0,-7-33 0,0 29 0,-1-4 0,-1-12 0,0 7 0,0-12 0,2 15 0,0-6 0,-4 4 0,4-4 0,-4-1 0,4 5 0,0-2 0,0 4 0,0-1 0,-3-2 0,2 3 0,-2-1 0,-1-2 0,4 6 0,-7-11 0,4 6 0,-1-2 0,1 1 0,0 6 0,-1-12 0,0 5 0,1-9 0,0 7 0,2-5 0,-2 4 0,3-8 0,0 8 0,0 0 0,0 2 0,0 4 0,0-3 0,0 4 0,0-4 0,0 5 0,0-3 0,0 1 0,0 1 0,0-1 0,0-6 0,0 12 0,0-14 0,3 9 0,0 4 0,11-14 0,-7 17 0,9-9 0,-5-1 0,3 9 0,-2-7 0,4 4 0,-62 11 0,32 2 0,-53 8 0,35 8 0,3-2 0,-1 2 0,9 0 0,9 24 0,4-8 0,8 21 0,0-8 0,0-7 0,6 2 0,3-9 0,9-2 0,6-5 0,3-6 0,4-4 0,-2-3 0,0-2 0,-7 0 0,9 0 0,-8 0 0,9 0 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0:58.694"/>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1 105 16383,'0'86'0,"0"-10"0,0-45 0,0 0 0,3 1 0,-2-1 0,2 0 0,-3-1 0,0-1 0,0 0 0,0 0 0,0 7 0,0-3 0,0 6 0,0-6 0,0 2 0,0-7 0,0 0 0,0-5 0,0 11 0,0-6 0,0 5 0,0-9 0,0 6 0,0-8 0,0 9 0,0 1 0,0-3 0,0 5 0,0-5 0,0-4 0,3 4 0,-2-3 0,2 0 0,1 4 0,-4-9 0,4 14 0,-4-14 0,0 7 0,0 1 0,3-6 0,-3 9 0,3-10 0,-3 4 0,3 4 0,-2-7 0,2 7 0,-3 0 0,0-5 0,0 3 0,0 0 0,0-5 0,0 12 0,0-12 0,0 4 0,0-1 0,0-4 0,0 13 0,0-16 0,0 10 0,0 0 0,0-10 0,-4 14 0,-6-14 0,53-6 0,-30-2 0,46-14 0,-39 3 0,-4 0 0,16 0 0,-11 0 0,14 0 0,-12 0 0,0 0 0,6 0 0,-5 0 0,7 0 0,-3 0 0,-6 0 0,11 0 0,-10 0 0,5 0 0,5 0 0,-16 0 0,17 0 0,-13-10 0,-5-13 0,-4-5 0,-13-15 0,-2 10 0,-1-6 0,0 8 0,1-2 0,0 8 0,2 0 0,-2-4 0,3 4 0,-4-10 0,4 13 0,-4-6 0,4-4 0,-3 6 0,2-11 0,-2 14 0,2-3 0,-2-1 0,2 3 0,-2-3 0,0-6 0,0 7 0,-1-7 0,1 10 0,-1 0 0,2-13 0,-3 8 0,1-11 0,1 10 0,-3-2 0,4 0 0,-4 0 0,4 3 0,-4-2 0,5 6 0,-6-5 0,6 4 0,-2-1 0,3-2 0,-3 4 0,2-6 0,-2 6 0,2-3 0,-2-6 0,2 9 0,-2-8 0,3-2 0,0 5 0,0-9 0,0 12 0,0 2 0,0-9 0,0 7 0,0-8 0,0 8 0,0 2 0,0-16 0,1 14 0,5-13 0,1 16 0,6-1 0,4-5 0,-2 10 0,2-6 0,4 1 0,-5 6 0,4-9 0,-8 8 0,5-2 0,-65 6 0,23 8 0,-51 9 0,31 6 0,7 0 0,-1 1 0,9-1 0,2-1 0,2 3 0,11 9 0,2 3 0,9 26 0,4 10 0,4 31 0,-1-39 0,0 2 0,4 5 0,1 1 0,0-3 0,0-2 0,2-1 0,0-1 0,10 37 0,-1-8 0,-1-13 0,0-8 0,-5-9 0,-1-12 0,-7-11 0,0-8 0,-1-4 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07.445"/>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150 0 16383,'70'0'0,"-10"0"0,-44 0 0,0 0 0,16 0 0,-7 0 0,13 0 0,-13 0 0,2 0 0,-3 0 0,8 0 0,-9 0 0,4 0 0,3 0 0,-8 0 0,11 3 0,-9-2 0,-5 21 0,-7 5 0,-9 7 0,-3-2 0,0-7 0,0 0 0,0 4 0,0-4 0,0 9 0,0-12 0,0 10 0,0-8 0,0-1 0,2 11 0,0-8 0,4 7 0,-5-10 0,3 0 0,-1 6 0,-1-6 0,2 5 0,-2 1 0,3-6 0,-4 13 0,2-15 0,0 7 0,1-3 0,-1-2 0,3 12 0,-5-15 0,5 8 0,-5 0 0,2-5 0,0 12 0,-2-13 0,2 4 0,-3 6 0,0-9 0,0 7 0,0-2 0,0-4 0,0 14 0,3-10 0,-2 3 0,2-2 0,1-3 0,-3-2 0,2 8 0,-3-12 0,3 11 0,-2-5 0,2-6 0,0 20 0,-2-21 0,2 11 0,-35-16 0,11-2 0,-28-2 0,13 2 0,-1-4 0,0 3 0,2-4 0,6-1 0,0-1 0,0 1 0,2-4 0,-3 5 0,7-7 0,-11 7 0,11-6 0,-5 2 0,3 0 0,2-2 0,-5 2 0,-1-3 0,4 0 0,-3 0 0,-1 0 0,6 0 0,-9 0 0,9-6 0,4-21 0,8 4 0,5-22 0,5 11 0,-3-7 0,4-11 0,0-8 0,0-10 0,0-1 0,0 7 0,0 14 0,0 11 0,0 12 0,0 5 0,0-7 0,0 4 0,2-5 0,2 2 0,6 4 0,1-3 0,4 7 0,3 3 0,7 6 0,5 4 0,6 4 0,3 3 0,1 0 0,-2 0 0,-2 0 0,-11 0 0,0 0 0,1 4 0,-4 5 0,4 4 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14.128"/>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88 1 16383,'76'0'0,"-12"0"0,-42 0 0,-1 0 0,8 0 0,-6 0 0,8 0 0,-6 0 0,1 0 0,4 0 0,-7 0 0,7 0 0,-1 0 0,-7 0 0,8 3 0,-6-2 0,3 2 0,5-3 0,-11 0 0,9 0 0,-7 0 0,2 0 0,-11 36 0,-7-22 0,-9 27 0,2-14 0,0-12 0,0 21 0,0-14 0,0 3 0,0 3 0,0-3 0,0 1 0,3 0 0,-2 3 0,2-6 0,0 11 0,-1-11 0,3 2 0,0 8 0,-3-16 0,4 17 0,-2-13 0,-1 4 0,3 4 0,-5-9 0,5 10 0,-51-18 0,23 0 0,-37-12 0,30 4 0,4 0 0,-1 2 0,1-1 0,-5 1 0,6-1 0,-5 3 0,-1-4 0,7 2 0,-10-5 0,12 5 0,-3-4 0,-3 3 0,4-4 0,-7 2 0,3-3 0,2 0 0,-6 0 0,8 0 0,-13 0 0,17 0 0,-13 0 0,6 0 0,4 0 0,-9 0 0,9 0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31.811"/>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1 16383,'63'0'0,"-14"0"0,-36 0 0,5 0 0,13 3 0,-6-2 0,10 5 0,-16-3 0,8 1 0,2-1 0,-6-3 0,9 0 0,-9 3 0,2-2 0,7 6 0,-14-4 0,14 1 0,-8-2 0,0-2 0,4 0 0,-4 0 0,4 0 0,-2 0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39.795"/>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1 15 16383,'42'-8'0,"-8"1"0,-21 7 0,-2 0 0,10 0 0,-6 0 0,6 0 0,-7 0 0,0 0 0,6 0 0,-7 0 0,6 0 0,1 0 0,3 0 0,8 0 0,-4 0 0,3 0 0,-5 0 0,0 0 0,-7 0 0,-1 0 0,-3 0 0,10 0 0,-4 0 0,6 0 0,-6 0 0,0 0 0,-2 0 0,0 0 0,-4 0 0,0 3 0,6-2 0,-5 2 0,6-3 0,-7 0 0,-1 0 0,5 0 0,-4 0 0,7 0 0,-6 0 0,6 0 0,-5 0 0,5 0 0,-5 0 0,0 3 0,-2-2 0,0 2 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49.678"/>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 21 16383,'31'-3'0,"-6"0"0,-18 3 0,0 0 0,11 0 0,-2 0 0,8 0 0,-3 0 0,-4 0 0,3 0 0,-3 0 0,-2 0 0,-1 0 0,4 0 0,-3 0 0,6 0 0,-3 0 0,5 0 0,-1 0 0,-3 0 0,-2 0 0,-3 0 0,-6 0 0,7 0 0,-9 0 0,10-4 0,-7 0 0,4 0 0,-1 1 0,1 3 0,2 0 0,-1 0 0,0 0 0,0 0 0,0 0 0,-1 0 0,-1 0 0,-1 0 0,-1 0 0,0 0 0,0 0 0,3 0 0,-3 0 0,1 0 0,0 0 0,-2 0 0,6 0 0,-2 0 0,1 0 0,0 0 0,0 0 0,0 0 0,0 0 0,-4 0 0,0 0 0,5 0 0,-2 0 0,7 0 0,-7 0 0,-4 0 0,2 0 0,-2 0 0,2 0 0,2 0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23.993"/>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22 15 16383,'0'81'0,"0"-14"0,0-46 0,0-6 0,-4 19 0,3-10 0,-2 12 0,3-11 0,0-3 0,-2 9 0,1-10 0,-2 12 0,2-8 0,1-2 0,0 7 0,-2-8 0,1 3 0,-2 3 0,3-2 0,0-2 0,35-9 0,-20-6 0,28-9 0,-16 0 0,-9 0 0,23 0 0,-20 0 0,11 0 0,1 0 0,-9 0 0,5 0 0,1 0 0,-13 0 0,16 0 0,-11 0 0,3 0 0,8 0 0,-13 0 0,13 0 0,-11 0 0,3 0 0,7 0 0,-11 0 0,0-28 0,-14 9 0,-6-23 0,-1 17 0,0-1 0,0-2 0,0-3 0,0-1 0,0 1 0,0 4 0,0 0 0,0 4 0,3-10 0,1 11 0,0-11 0,2 5 0,-2 6 0,2-11 0,1 11 0,-3-1 0,4-7 0,-6 10 0,7-7 0,-49 13 0,19 8 0,-42 9 0,25 9 0,-4-3 0,-1 7 0,1-6 0,4 3 0,6-5 0,4-3 0,8 1 0,-7-5 0,2 2 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34.761"/>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29 18 16383,'-4'78'0,"-3"-9"0,6-41 0,-2-1 0,0 3 0,2-7 0,-2 6 0,3-1 0,0-4 0,0 4 0,0-3 0,0-2 0,0 5 0,0 0 0,0-4 0,0 9 0,0-12 0,0 16 0,0-15 0,0 4 0,-3 1 0,2-4 0,-2 9 0,3-9 0,0 9 0,0-13 0,0 13 0,0-9 0,0 2 0,21-3 0,-3-11 0,19-3 0,-9-8 0,-2 0 0,0 0 0,0 0 0,1 0 0,2 0 0,0 0 0,-2 0 0,2 0 0,-4 0 0,0 0 0,4 0 0,-2 0 0,-1 0 0,2 0 0,-8 0 0,8 0 0,2 0 0,-5 0 0,7 0 0,-7 0 0,-7-28 0,-6 7 0,-9-27 0,-3 10 0,0-4 0,0-3 0,0 6 0,0 2 0,0 6 0,0-1 0,0 1 0,0 0 0,0 3 0,0 5 0,0-9 0,0 11 0,0-12 0,0 3 0,0 6 0,0-8 0,0 9 0,0-7 0,0-1 0,0 1 0,0-1 0,0 8 0,0-3 0,0 1 0,0-2 0,-6 3 0,-32 17 0,12 4 0,-27 16 0,24-2 0,1-2 0,1 0 0,4-1 0,-3-3 0,0-2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33:45.095"/>
    </inkml:context>
    <inkml:brush xml:id="br0">
      <inkml:brushProperty name="width" value="0.1" units="cm"/>
      <inkml:brushProperty name="height" value="0.2" units="cm"/>
      <inkml:brushProperty name="color" value="#FF8517"/>
      <inkml:brushProperty name="tip" value="rectangle"/>
      <inkml:brushProperty name="rasterOp" value="maskPen"/>
    </inkml:brush>
  </inkml:definitions>
  <inkml:trace contextRef="#ctx0" brushRef="#br0">1 1 16383,'0'0'0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2.60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44.546"/>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37 16383,'0'73'0,"0"-7"0,0-38 0,0-1 0,0 3 0,0-5 0,0 1 0,0 2 0,0-1 0,0 1 0,0 2 0,0-2 0,0 3 0,0 0 0,0-3 0,0 0 0,0-4 0,0 7 0,0-5 0,0 0 0,0 4 0,0-11 0,0 20 0,0-15 0,0 9 0,0-7 0,0 3 0,0-4 0,0 7 0,0-11 0,0 9 0,0-6 0,0 7 0,0-4 0,0-2 0,20-3 0,3-13 0,8-2 0,2-7 0,-14 0 0,16 0 0,-9 0 0,7 0 0,-6 0 0,-3 0 0,3 0 0,3 0 0,-10 0 0,15 0 0,-9 0 0,3 0 0,6 0 0,-12 0 0,6 0 0,0 0 0,-9 0 0,11 0 0,-21-40 0,3 17 0,-12-34 0,-1 26 0,0-1 0,0 1 0,-4 0 0,3 0 0,-2 0 0,3-1 0,0 2 0,0 2 0,0-2 0,0 3 0,-2-2 0,0 2 0,0 0 0,0 1 0,2 1 0,0-8 0,0 4 0,0-5 0,0 4 0,0 6 0,0-3 0,0-6 0,0 7 0,0-3 0,0-7 0,0 13 0,0-12 0,0 10 0,0 1 0,0-5 0,0 1 0,0 2 0,0-1 0,-28 14 0,10 1 0,-23 16 0,19-4 0,0 7 0,-7-4 0,14 21 0,-1 0 0,16 23 0,0-2 0,0 7 0,0-6 0,0-6 0,0-13 0,0-7 0,0-5 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51.247"/>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62 8 16383,'78'0'0,"-12"0"0,-30 0 0,-5 0 0,0-3 0,-3 2 0,-5-2 0,9 3 0,-10 0 0,9 0 0,-6 0 0,-1 0 0,5 0 0,-4 0 0,3 0 0,-3 0 0,7 0 0,-5 0 0,2 0 0,-3 0 0,-14 30 0,1-10 0,-13 19 0,0-14 0,0-6 0,-3 15 0,2-14 0,-2 15 0,3-9 0,0-3 0,0 10 0,0-10 0,0 2 0,0 8 0,0-15 0,0 15 0,0-11 0,0 4 0,0 4 0,0-4 0,0-1 0,0 3 0,0-6 0,0 10 0,0-7 0,0 7 0,0-12 0,0 12 0,-27-19 0,10 4 0,-26-15 0,19-2 0,-6 0 0,5 0 0,-3 0 0,-5 0 0,7 0 0,-6 0 0,10 0 0,-7 0 0,6 0 0,-9 0 0,11 0 0,-8 0 0,0 0 0,6 0 0,-11 0 0,14 0 0,-8 0 0,-1 0 0,8 0 0,-10 0 0,9 0 0,-3 0 0,0 0 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59.229"/>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49 43 16383,'78'0'0,"-11"0"0,-35-3 0,-1-2 0,-4 2 0,1-4 0,-4 6 0,9-5 0,-12 2 0,11 0 0,-6-2 0,-2 5 0,14-2 0,-17 3 0,8 0 0,-3 0 0,-4 0 0,9 0 0,-15 25 0,-2-7 0,-9 16 0,-8-7 0,2-8 0,-29 4 0,9-12 0,-28-3 0,12-8 0,-4 0 0,4 4 0,-2 1 0,6 4 0,-2-2 0,6-2 0,-1-1 0,5-2 0,-7 0 0,12 1 0,-9-1 0,4 4 0,1-2 0,-7 0 0,5-3 0,1 2 0,-2-2 0,3 2 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3:14.428"/>
    </inkml:context>
    <inkml:brush xml:id="br0">
      <inkml:brushProperty name="width" value="0.4" units="cm"/>
      <inkml:brushProperty name="height" value="0.8" units="cm"/>
      <inkml:brushProperty name="color" value="#EF0C4D"/>
      <inkml:brushProperty name="tip" value="rectangle"/>
      <inkml:brushProperty name="rasterOp" value="maskPen"/>
    </inkml:brush>
  </inkml:definitions>
  <inkml:trace contextRef="#ctx0" brushRef="#br0">0 74 16383,'70'-3'0,"-4"0"0,-20 1 0,3 0 0,5-4 0,0 1 0,6-4 0,-10 1 0,0 3 0,-14-3 0,-5 5 0,-6-4 0,-2 4 0,-6-2 0,7 4 0,-2-2 0,1 3 0,0 0 0,-1 0 0,-4 0 0,3 0 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3:22.712"/>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0 15 16383,'43'-8'0,"-6"1"0,-23 7 0,0 0 0,4 0 0,-3 0 0,2 0 0,-2 0 0,2 0 0,1 0 0,0 0 0,-1 0 0,-3 0 0,4 0 0,-3 0 0,2 0 0,-3 0 0,6 0 0,-5 0 0,5 0 0,-5 0 0,-1 0 0,6 0 0,-4 0 0,4 0 0,-7 1 0,2 2 0,0-2 0,4 1 0,4-2 0,0 0 0,0 0 0,-3 0 0,-3 0 0,-2 0 0,-1 0 0,3 0 0,-2 0 0,5 3 0,-5 0 0,2 1 0,-3-1 0,6 0 0,-4-2 0,3 3 0,-6-1 0,-1 0 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3:32.117"/>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1 15 16383,'30'0'0,"-3"0"0,-13 0 0,4 0 0,2 0 0,7 0 0,2 0 0,0 0 0,-3 0 0,-3 0 0,-4 0 0,-2 0 0,-3 0 0,-4 0 0,0 0 0,4 0 0,5 0 0,7 0 0,1 0 0,-3 0 0,0 0 0,-2 0 0,0 0 0,-3 0 0,-2 0 0,1 0 0,-3 0 0,6 0 0,-2 0 0,3 0 0,0-4 0,1 4 0,-5-4 0,0 4 0,-4 0 0,0 0 0,0 0 0,-3-3 0,-1 3 0,6-3 0,-4 3 0,6 0 0,-4 0 0,0 0 0,-5 0 0,3 0 0,-3 0 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3:39.278"/>
    </inkml:context>
    <inkml:brush xml:id="br0">
      <inkml:brushProperty name="width" value="0.1" units="cm"/>
      <inkml:brushProperty name="height" value="0.2" units="cm"/>
      <inkml:brushProperty name="color" value="#EF0C4D"/>
      <inkml:brushProperty name="tip" value="rectangle"/>
      <inkml:brushProperty name="rasterOp" value="maskPen"/>
    </inkml:brush>
  </inkml:definitions>
  <inkml:trace contextRef="#ctx0" brushRef="#br0">0 34 16383,'24'0'0,"1"0"0,1 0 0,-2 0 0,5 0 0,-6 0 0,1 0 0,-5 0 0,2 0 0,-6 0 0,3 0 0,-5 0 0,-2 0 0,0 0 0,-4 0 0,2 0 0,0 0 0,2 0 0,-1 0 0,2 0 0,0 0 0,2 0 0,0 0 0,4 0 0,-3 0 0,3 0 0,-4 0 0,0 0 0,0 0 0,0 0 0,0 0 0,-3 0 0,2 0 0,-2 0 0,3-3 0,0 2 0,0-2 0,4 3 0,-3 0 0,3 0 0,-4 0 0,0 0 0,0 0 0,0 0 0,0 0 0,0 0 0,4-3 0,-3 2 0,3-2 0,-5 3 0,5 0 0,-3 0 0,5 0 0,-4-2 0,1 1 0,-2-2 0,-1 3 0,-2 0 0,-2 0 0,-2 0 0,-1 0 0,0-2 0,2 0 0,-1 0 0,3 1 0,-4 1 0,4-1 0,-3-1 0,3 1 0,-2-1 0,0 2 0,-4 0 0,0 0 0,0 0 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00.110"/>
    </inkml:context>
    <inkml:brush xml:id="br0">
      <inkml:brushProperty name="width" value="0.2" units="cm"/>
      <inkml:brushProperty name="height" value="1.2" units="cm"/>
      <inkml:brushProperty name="color" value="#FF958E"/>
      <inkml:brushProperty name="inkEffects" value="pencil"/>
    </inkml:brush>
  </inkml:definitions>
  <inkml:trace contextRef="#ctx0" brushRef="#br0">580 222 16383,'-38'0'0,"-2"11"0,-17 5 0,4 12 0,-4 4 0,11-4 0,8-2 0,12-8 0,10-6 0,6-2 0,-1-2 0,-3 2 0,-5 1 0,-3 2 0,-2 0 0,0 0 0,3 2 0,2 0 0,9-4 0,1-3 0,8-3 0,-2-1 0,3 6 0,-2 3 0,-2 5 0,0-1 0,-3-8 0,6-7 0,-2-15 0,14-18 0,10-10 0,24-18 0,12-3 0,-19 26 0,4 0 0,0 3 0,1 1 0,1 1 0,0 1 0,40-18 0,-18 11 0,-11 9 0,-11 6 0,-8 7 0,-2 0 0,2 5 0,0 3 0,9 0 0,2 6 0,4-3 0,2 4 0,-7 0 0,1 6 0,-6 3 0,1 9 0,0 6 0,-1 2 0,5 6 0,-4-4 0,-2 2 0,-8-8 0,-8-4 0,-5-3 0,-6-1 0,-6-3 0,-4 0 0,-3-1 0,0 1 0,-1 4 0,-22 4 0,-25-1 0,-43 0 0,42-12 0,-3-2 0,-15 0 0,0-2 0,7-1 0,0-2 0,-5 1 0,1 0 0,9 0 0,2 0 0,-36 0 0,28 0 0,18 0 0,21 0 0,9 0 0,7 0 0,-1 0 0,0-6 0,2-3 0,2-5 0,3-2 0,14-3 0,16-1 0,24-2 0,20 7 0,7 1 0,6 5 0,-11 4 0,-1 1 0,-7 4 0,-2 0 0,3 3 0,-14 5 0,-7 3 0,-16 5 0,-13-3 0,-9-4 0,-9-4 0,-22-4 0,-25-1 0,-44 0 0,30 0 0,-4 0 0,0 0 0,-1 0 0,-11 0 0,2 0 0,14-1 0,2 2 0,-2 1 0,3 1 0,-28 6 0,18 6 0,25 5 0,11 3 0,15 0 0,7 6 0,5-1 0,6-1 0,23-3 0,23-9 0,32-7 0,-29-9 0,1-5 0,2-3 0,1-3 0,0-3 0,0-3 0,-5 1 0,-1-1 0,-1-1 0,-1 3 0,34-5 0,0 4 0,-8 12 0,-5 1 0,-11 4 0,-11 0 0,-18 0 0,-10 2 0,-11 1 0,-4 1 0,-13 5 0,-27 0 0,-33 12 0,16-9 0,-4 1 0,0 1 0,-1 2 0,-10 0 0,0 1 0,10-2 0,2 0 0,-4-1 0,3-1 0,-38 11 0,15-10 0,18-4 0,10-7 0,11-3 0,6 0 0,13 0 0,9 0 0,8 2 0,39-1 0,18 2 0,39-3 0,8 0 0,-45 1 0,1-2 0,43-7 0,2 2 0,-11-11 0,-1 7 0,-12 0 0,-7 3 0,-17 5 0,-7 0 0,-8 2 0,-6 0 0,-4 0 0,2 0 0,-1 0 0,4 0 0,6 0 0,3 2 0,6 2 0,-1 6 0,-5 3 0,-10 0 0,-9-3 0,-10-5 0,-6-5 0,-17-9 0,-12-10 0,-18-8 0,-9-6 0,-3-2 0,0 4 0,10 2 0,10 6 0,12 7 0,10 5 0,5 12 0,22 11 0,6 10 0,17 10 0,2 0 0,-1-3 0,-1 0 0,-8-9 0,-5 0 0,-8-6 0,-10-6 0,0 0 0,-8-7 0,2 2 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03.361"/>
    </inkml:context>
    <inkml:brush xml:id="br0">
      <inkml:brushProperty name="width" value="0.2" units="cm"/>
      <inkml:brushProperty name="height" value="1.2" units="cm"/>
      <inkml:brushProperty name="color" value="#FF958E"/>
      <inkml:brushProperty name="inkEffects" value="pencil"/>
    </inkml:brush>
  </inkml:definitions>
  <inkml:trace contextRef="#ctx0" brushRef="#br0">298 267 16383,'49'0'0,"2"0"0,-7 0 0,-1 4 0,-15-2 0,-6 3 0,-21-3 0,-22-10 0,-21-16 0,-29-17 0,-4-12 0,-8 4 0,15 7 0,5 15 0,18 8 0,9 8 0,16 6 0,9 5 0,11 8 0,25 12 0,12 8 0,31 8 0,7 7 0,8-5 0,3 11 0,-8-11 0,-4-2 0,-17-7 0,-10-9 0,-14-1 0,-5-4 0,-9 0 0,-7-4 0,-6-2 0,-7-5 0,-9-2 0,-19-1 0,-31-1 0,-27 0 0,36 0 0,-1 0 0,-46-1 0,16-6 0,26 1 0,20-2 0,21 2 0,10 6 0,22 6 0,12 12 0,24 14 0,-3 1 0,0-2 0,-17-10 0,-9-10 0,-12-4 0,-9-7 0,-43-6 0,-2-16 0,-28-1 0,20-9 0,13 15 0,18 6 0,9 15 0,8 4 0,8 22 0,7 4 0,7 8 0,-1-11 0,-7-12 0,-6-17 0,-6-27 0,-4-26 0,-10-36 0,-2-8 0,6 43 0,0 3 0,0-26 0,6 21 0,4 25 0,2 22 0,9 16 0,15 27 0,17 21 0,6 12 0,-3-5 0,-14-15 0,-10-18 0,-9-13 0,-4-10 0,-1-3 0,-2-6 0,4 2 0,13-13 0,6-9 0,13-15 0,-5 1 0,-6 6 0,-9 14 0,-11 8 0,-4 12 0,-10 9 0,-10 24 0,-9 15 0,-6 7 0,2-8 0,11-15 0,8-15 0,5-16 0,27-35 0,6-9 0,28-30 0,-2 12 0,-5 6 0,-11 12 0,-14 15 0,-11 8 0,-9 7 0,-3 6 0,-4 1 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06.794"/>
    </inkml:context>
    <inkml:brush xml:id="br0">
      <inkml:brushProperty name="width" value="0.2" units="cm"/>
      <inkml:brushProperty name="height" value="1.2" units="cm"/>
      <inkml:brushProperty name="color" value="#FF958E"/>
      <inkml:brushProperty name="inkEffects" value="pencil"/>
    </inkml:brush>
  </inkml:definitions>
  <inkml:trace contextRef="#ctx0" brushRef="#br0">1 233 16383,'7'4'0,"15"-6"0,32-10 0,13-16 0,3-6 0,0-6 0,-11 7 0,-9 7 0,-21 8 0,-4 6 0,-13 6 0,-2 3 0,-2 1 0,-2 1 0,1-2 0,-1 3 0,-24 9 0,5 0 0,-22 9 0,13-3 0,-2 0 0,1 2 0,-2 3 0,0 1 0,-1 4 0,1-3 0,1-2 0,9-3 0,-2-5 0,11-2 0,-1-7 0,28-6 0,7-9 0,23-5 0,1-11 0,-5 6 0,-2-10 0,-10 8 0,-4-1 0,-7 3 0,-4 3 0,-4 1 0,0 5 0,-8 2 0,1 8 0,-8 2 0,1 24 0,-1 12 0,-1 26 0,0 13 0,0-5 0,-8 4 0,-2-21 0,-8-10 0,5-15 0,4-14 0,6-15 0,3-25 0,-5-33 0,0-23 0,0-8 0,-3 16 0,7 23 0,-3 26 0,4 16 0,0 36 0,-5 22 0,-4 21 0,-5 0 0,-1-18 0,1-17 0,-1-16 0,-4-10 0,-6-6 0,-7-2 0,-9-12 0,-5-2 0,0-10 0,5 3 0,11 4 0,10 8 0,10 2 0,6 8 0,15 17 0,17 19 0,10 18 0,7 3 0,-8-10 0,-12-15 0,-11-13 0,-7-13 0,-26-44 0,-3-6 0,-18-30 0,10 20 0,9 16 0,10 18 0,14 12 0,1 6 0,23 22 0,5 10 0,14 19 0,-4-3 0,-11-11 0,-11-12 0,-11-14 0,-5-8 0,-4-34 0,0-5 0,0-20 0,0 20 0,0 12 0,2 18 0,2 4 0,6 5 0,8 14 0,6 11 0,3 12 0,-2-3 0,-6-8 0,-9-13 0,-4-7 0,-6-5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3.48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2.56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3.39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4.228"/>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5.11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5.777"/>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6.447"/>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8.245"/>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9.03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0.23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0.94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4.08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2.18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3.163"/>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3.82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4.460"/>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5.07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5.763"/>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6.393"/>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6.97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8.17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9.381"/>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4.659"/>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9.96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0.72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1.33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1.84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2.429"/>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4.26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3.33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4.18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5.11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5.66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5.302"/>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6.236"/>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6.820"/>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7.49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8.14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8.810"/>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9.38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50.16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50.753"/>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51.79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52.730"/>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6.01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7:02.577"/>
    </inkml:context>
    <inkml:brush xml:id="br0">
      <inkml:brushProperty name="width" value="0.2" units="cm"/>
      <inkml:brushProperty name="height" value="1.2" units="cm"/>
      <inkml:brushProperty name="color" value="#FF958E"/>
      <inkml:brushProperty name="inkEffects" value="pencil"/>
    </inkml:brush>
  </inkml:definitions>
  <inkml:trace contextRef="#ctx0" brushRef="#br0">202 7 16383,'40'0'0,"-1"0"0,6 3 0,-3 2 0,-1 2 0,0-2 0,-4-1 0,-3-1 0,-8-1 0,-5 0 0,-6-2 0,-8 0 0,-6 0 0,-16 0 0,-6 0 0,-17 0 0,-4 0 0,-11-2 0,-6-1 0,-3 1 0,7-4 0,11 3 0,14-2 0,12-1 0,8 5 0,4-5 0,-1 6 0,2-3 0,0 3 0,30 12 0,0 6 0,31 13 0,-18 1 0,6-5 0,-7-1 0,-1-8 0,0 3 0,-11-4 0,-2-3 0,-7-3 0,-3-4 0,-3 0 0,-2-3 0,-8-1 0,-12-2 0,-11-1 0,-22 0 0,-13-2 0,-12-10 0,-3-4 0,11-6 0,14 3 0,20 8 0,18 8 0,30 24 0,8 5 0,19 16 0,-9-11 0,-3-5 0,-8-6 0,-5-2 0,-6-4 0,-8-4 0,-3-8 0,-5-16 0,5-13 0,3-11 0,5 3 0,2 5 0,-3 14 0,-5 4 0,-1 10 0,-4-1 0,-2 30 0,-7-2 0,0 25 0,-5-17 0,7-6 0,2-11 0,2-7 0,-4-4 0,0-4 0,-20-13 0,-8-16 0,-12-9 0,-2-14 0,10 15 0,10 4 0,10 16 0,7 7 0,5 6 0,2 14 0,3 15 0,3 20 0,5 6 0,4 0 0,5-11 0,-2-13 0,-1-7 0,0-6 0,1-6 0,-3 1 0,-1-7 0,-2 4 0,-2-2 0,1 3 0,2 3 0,3 1 0,-2 1 0,-2-5 0,-8-3 0,-15-21 0,-13-12 0,-18-18 0,-3-12 0,-5 1 0,14 2 0,7 14 0,14 12 0,7 14 0,7 12 0,3 25 0,12 12 0,5 19 0,8-6 0,-2-8 0,-3-12 0,-7-12 0,-4-8 0,-3-4 0,-4-3 0</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7:05.496"/>
    </inkml:context>
    <inkml:brush xml:id="br0">
      <inkml:brushProperty name="width" value="0.2" units="cm"/>
      <inkml:brushProperty name="height" value="1.2" units="cm"/>
      <inkml:brushProperty name="color" value="#FF958E"/>
      <inkml:brushProperty name="inkEffects" value="pencil"/>
    </inkml:brush>
  </inkml:definitions>
  <inkml:trace contextRef="#ctx0" brushRef="#br0">6 325 16383,'57'0'0,"6"-11"0,5-15 0,10-18 0,7-8 0,-2-1 0,-22 16 0,-14 9 0,-21 14 0,-13 8 0,-9 2 0,-18 23 0,-18 13 0,-23 26 0,-17 9 0,30-32 0,-1 0 0,-2-2 0,1-1 0,-36 23 0,11-10 0,26-19 0,13-7 0,17-12 0,6-10 0,5 1 0,11-21 0,6-1 0,7-13 0,1 4 0,-5 11 0,-8 9 0,-1 9 0,-4 1 0,1-1 0,1 1 0,3 0 0,6 3 0,7 0 0,12 21 0,-1 17 0,1 31 0,-9 6 0,-13 2 0,-5-21 0,-8-12 0,0-19 0,0-21 0,12-52 0,5-34 0,-4 24 0,3-3 0,2-5 0,0 1 0,-4 11 0,0 4 0,14-35 0,-13 37 0,-7 32 0,-3 27 0,-5 44 0,0 25 0,-2-25 0,-1 2 0,-1 2 0,-2-1 0,-9 36 0,-1-20 0,5-31 0,2-25 0,4-14 0,-2-26 0,4-39 0,1 8 0,0-7 0,1-8 0,0-4 0,-1-7 0,0 2 0,2 19 0,-2 4 0,-5-25 0,5 46 0,-5 27 0,-9 54 0,-11 37 0,4-9 0,-1 5 0,1-4 0,-1 0 0,-4 6 0,0-3 0,11-25 0,1-5 0,-14 24 0,18-40 0,6-28 0,3-47 0,3-34 0,2 19 0,1-3 0,0-9 0,1 0 0,2 12 0,1 4 0,4-38 0,1 49 0,0 27 0,-1 60 0,-3 36 0,-5-23 0,-1 2 0,-1 5 0,-1-2 0,0 31 0,0-29 0,0-37 0,0-21 0,0-35 0,0 19 0,0-20 0</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09.97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0.746"/>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1.43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2.26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3.17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4.76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5.56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6.22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7.15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6.89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7.629"/>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8.43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8.985"/>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9.593"/>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2.17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2.72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3.271"/>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3.76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4.26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8.152"/>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4.91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5.56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6.262"/>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6.780"/>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7.34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7.89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0.627"/>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1.783"/>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1.92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2.51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9.385"/>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2.67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3.34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3.493"/>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4.12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4.277"/>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4.88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5.04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5.62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5.76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6.41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56.236"/>
    </inkml:context>
    <inkml:brush xml:id="br0">
      <inkml:brushProperty name="width" value="0.2" units="cm"/>
      <inkml:brushProperty name="height" value="1.2" units="cm"/>
      <inkml:brushProperty name="color" value="#FF958E"/>
      <inkml:brushProperty name="inkEffects" value="pencil"/>
    </inkml:brush>
  </inkml:definitions>
  <inkml:trace contextRef="#ctx0" brushRef="#br0">122 0 16383,'36'0'0,"8"0"0,4 0 0,1 0 0,-11 0 0,-8 0 0,-8 0 0,-8 0 0,-4 0 0,-5 0 0,-20 9 0,5-7 0,-24 14 0,5-10 0,-9 7 0,-9-1 0,1 3 0,-6 0 0,4 2 0,7-1 0,12-4 0,10-4 0,12-3 0,4-4 0,16 4 0,8-3 0,17 1 0,13-3 0,-1-3 0,2-2 0,-14 1 0,-7-3 0,-12 6 0,-3-2 0,-9 5 0,-10 9 0,-11 8 0,-12 8 0,-3 4 0,-2 1 0,3-4 0,5-6 0,8-4 0,11-10 0,8-6 0,10-9 0,13-8 0,6-7 0,7-6 0,-3-2 0,0 2 0,-8 3 0,-1 9 0,-10 4 0,0 4 0,-13 4 0,3-1 0,-16 22 0,7-6 0,-12 19 0,4-7 0,-5-1 0,3-3 0,0-2 0,2-6 0,3-2 0,2-6 0,1-1 0</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6.54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7.098"/>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7.24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8.03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8.43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8.99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9.31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9.879"/>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0.06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0.64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51:43.280"/>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1 45 16383,'57'-7'0,"-10"-1"0,-43 7 0,19-4 0,6 1 0,-2 1 0,6 0 0,-16 3 0,10 0 0,2 0 0,-5 0 0,2 0 0,-1-3 0,-1 2 0,6-1 0,-8 2 0,5-3 0,1 2 0,-5-2 0,6 3 0,-6 0 0,5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59.436"/>
    </inkml:context>
    <inkml:brush xml:id="br0">
      <inkml:brushProperty name="width" value="0.2" units="cm"/>
      <inkml:brushProperty name="height" value="1.2" units="cm"/>
      <inkml:brushProperty name="color" value="#FF958E"/>
      <inkml:brushProperty name="inkEffects" value="pencil"/>
    </inkml:brush>
  </inkml:definitions>
  <inkml:trace contextRef="#ctx0" brushRef="#br0">1 259 16383,'30'0'0,"0"0"0,3 0 0,0 0 0,0 0 0,-5 0 0,-3 0 0,-6 0 0,-2-3 0,-6 1 0,-5-4 0,-2 3 0,-2-2 0,0-1 0,2 1 0,0-3 0,3 4 0,-27 31 0,3-6 0,-20 19 0,14-18 0,5-12 0,3-4 0,5-6 0,3-2 0,4-3 0,3-5 0,0-6 0,3 0 0,10-2 0,7 0 0,14-2 0,-1-1 0,2-2 0,-3 2 0,-4-4 0,2-1 0,-1-3 0,-6 6 0,-2 1 0,-8 10 0,-4 5 0,-4 6 0,-3 10 0,-2 18 0,0 16 0,0 19 0,0 4 0,-1 10 0,-12-10 0,1 4 0,-5-23 0,4-10 0,9-15 0,-1-12 0,5-11 0,0-22 0,0-30 0,0-36 0,1 39 0,1-2 0,0-3 0,1 0 0,4-27 0,0 20 0,-4 31 0,-2 21 0,-17 49 0,-4 0 0,-15 30 0,2-26 0,-4-3 0,0-15 0,-4-6 0,8-8 0,4-7 0,12-2 0,3-2 0,2 0 0,-4 0 0,-2 0 0,-1 0 0,2 0 0,7 0 0,4 2 0,11 21 0,17 10 0,10 25 0,14 1 0,-7-6 0,-6-12 0,-11-13 0,-8-15 0,-7-9 0,-3-7 0,-5-29 0,2-8 0,-1-26 0,0 6 0,0 10 0,0 18 0,9 13 0,7 12 0,14 4 0,3-1 0,-2 4 0,-9-7 0,-7 7 0,-7-3 0,-4 3 0</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0.79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1.58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1.72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2.332"/>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2.51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4.681"/>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5.398"/>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4.14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4.75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5.37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1:04.501"/>
    </inkml:context>
    <inkml:brush xml:id="br0">
      <inkml:brushProperty name="width" value="0.2" units="cm"/>
      <inkml:brushProperty name="height" value="1.2" units="cm"/>
      <inkml:brushProperty name="color" value="#FF958E"/>
      <inkml:brushProperty name="inkEffects" value="pencil"/>
    </inkml:brush>
  </inkml:definitions>
  <inkml:trace contextRef="#ctx0" brushRef="#br0">112 431 16383,'53'0'0,"10"0"0,2 0 0,7 0 0,0 0 0,-8 0 0,1 0 0,-10 7 0,1 2 0,1 7 0,-5 1 0,4 1 0,-4-1 0,-6 0 0,5-2 0,-3 0 0,0-4 0,-6-3 0,-9-4 0,-9-4 0,-15-4 0,-2-5 0,-10-27 0,-11-17 0,-6-8 0,-15-3 0,-1 26 0,2 7 0,-11 14 0,3 7 0,-11 5 0,-10 2 0,-3 3 0,-16 0 0,8 0 0,-3 0 0,20 0 0,13 0 0,21 0 0,16-5 0,13-4 0,16-14 0,11-7 0,18-6 0,-3 5 0,2 2 0,-11 13 0,-7 1 0,-9 10 0,-8-1 0,-15 5 0,-47 4 0,-29 26 0,15-6 0,-4 2 0,4 4 0,1 3 0,-4 2 0,2-1 0,14-8 0,3-2 0,-30 18 0,30-15 0,22-10 0,13-6 0,6-7 0,13-21 0,23-20 0,20-17 0,-15 21 0,2 1 0,4 3 0,1 2 0,36-23 0,3 12 0,-9 11 0,-4 8 0,4 6 0,-4 7 0,3 3 0,2 4 0,-7 0 0,-4 0 0,-12 0 0,-6 8 0,-5 3 0,0 15 0,0 4 0,0 8 0,1 3 0,-5-1 0,0-1 0,0-3 0,-4-3 0,2-1 0,-4-2 0,0-2 0,-6-4 0,-3 0 0,-6-8 0,-5 2 0,-4-4 0,-8-8 0,-10 1 0,-23-8 0,-22 2 0,-24-1 0,-10-8 0,-1 2 0,12-8 0,7 6 0,18 3 0,8 1 0,13 4 0,12 0 0,18 0 0,34 0 0,20 3 0,20 5 0,-3 1 0,-22 3 0,-12-4 0,-20-1 0,-7-3 0,-4 0 0,-30 1 0,-13 2 0,-32-1 0,-10 3 0,-4-7 0,8 2 0,4-4 0,17 0 0,5 0 0,6 0 0,7 0 0,-2 0 0,3 0 0,1 0 0,6 0 0,9 0 0,6 0 0,4 0 0,-5 0 0,-1 0 0,-4 0 0,4 0 0,8 0 0,5 0 0,40-4 0,10-1 0,41 0 0,-6 1 0,-1 1 0,-9 2 0,-1-3 0,8 0 0,11-2 0,8 2 0,-5-1 0,-11 5 0,-23 0 0,-20 0 0,-15 0 0,-14-4 0,-2 0 0,-7-15 0,-1-1 0,-13-14 0,-6 2 0,-12 1 0,-1 4 0,2 8 0,2 3 0,12 5 0,4 6 0,9 1 0,-1 4 0,28 3 0,5 8 0,25 9 0,-4 10 0,-2 7 0,-10-4 0,-7-1 0,-10-10 0,-8-9 0,-8-6 0,-19-6 0,-20-5 0,-30-2 0,-10-8 0,-14 1 0,6-1 0,9 3 0,11 3 0,10 4 0,7-4 0,1 7 0,6-2 0,7 3 0,10 0 0,11 0 0,8 0 0,3 0 0</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6.26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6.99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8.27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4.060"/>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4.897"/>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5.698"/>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7.564"/>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8.547"/>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9.530"/>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0.91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1:37.302"/>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33 16383,'62'-10'0,"-10"1"0,-38 9 0,4-3 0,13-1 0,-7 1 0,6 0 0,-3 3 0,-6 0 0,9 0 0,-3 0 0,-1 0 0,6 0 0,-7 0 0,2 0 0,-1 0 0,-1 0 0,7 0 0,-4 0 0,-6 0 0,7 0 0,-5 3 0,1 3 0,-86 13 0,42-11 0,-64 7 0,72-15 0,4 0 0,4 0 0</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1.54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0.327"/>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1.396"/>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2.332"/>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9.54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9.86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3.181"/>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4.228"/>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5.278"/>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6.464"/>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2:07.585"/>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46 8 16383,'79'0'0,"-12"0"0,-38 0 0,-4 0 0,4 0 0,-3 0 0,1 0 0,0 0 0,-3 0 0,6 0 0,-6-1 0,2-2 0,2 2 0,-2-1 0,2 2 0,-1 0 0,-4 0 0,7 0 0,-10 14 0,-4 20 0,-10-2 0,-6 13 0,0-21 0,4 3 0,0 2 0,2-5 0,-2 7 0,2-8 0,-2 5 0,2-3 0,-2 0 0,2 7 0,-5-10 0,6 9 0,-7-2 0,7-6 0,-7 9 0,3-10 0,0 14 0,-2-8 0,5 8 0,-5-12 0,2-1 0,-3 10 0,0-7 0,0 4 0,0 3 0,0-11 0,0 11 0,0-8 0,0 1 0,0 3 0,0-4 0,0 6 0,0-7 0,0 6 0,0-2 0,0 0 0,0 2 0,0-2 0,0 3 0,0 0 0,0-3 0,0-1 0,0-4 0,0 4 0,0-3 0,0 5 0,0-6 0,0 12 0,0-14 0,0 10 0,0-6 0,0-1 0,0 11 0,0-11 0,0 1 0,0 2 0,0-4 0,0 5 0,-29-11 0,9-8 0,-23-7 0,15-2 0,3 4 0,-4-3 0,1 5 0,-3-1 0,-1-1 0,1-1 0,-1-3 0,1 0 0,3 0 0,-2 0 0,6 0 0,-8 1 0,11 1 0,-11-1 0,8 2 0,0-3 0,-8 0 0,9 0 0,-2 0 0,-4 0 0,13-23 0,0 4 0,9-24 0,7 7 0,0-9 0,0-2 0,0-5 0,0 1 0,0 4 0,0-1 0,0 7 0,0 2 0,0 8 0,0 0 0,0 7 0,0-6 0,0 2 0,0-7 0,-3-1 0,2-5 0,-6 1 0,6 3 0,-3-3 0,4 3 0,0 0 0,1 2 0,6 6 0,3 6 0,14 2 0,-4 13 0,9-3 0,-2 7 0,2-4 0,2 4 0,-5 1 0,-1 3 0,3 0 0,2 7 0,0 1 0,-1 7 0,-11-4 0,5 2 0,-2-4 0</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7.411"/>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8.44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8.711"/>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8.461"/>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1.09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1.26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30.561"/>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35.379"/>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36.494"/>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38.997"/>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2:28.401"/>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103 6 16383,'73'-3'0,"-12"0"0,-43 3 0,-2 0 0,21 0 0,-18 0 0,17 0 0,-10 0 0,-3 0 0,12 0 0,-13 0 0,4 0 0,3 0 0,-7 0 0,8 0 0,-2 0 0,-6 0 0,9 0 0,-9 7 0,-1 13 0,-8 4 0,-6 3 0,1 0 0,-6-5 0,4 6 0,-3 7 0,-2-10 0,2 9 0,-3-14 0,0 6 0,0 8 0,0-11 0,0 11 0,0-8 0,0-5 0,0 16 0,0-15 0,0 10 0,0-1 0,0-9 0,0 9 0,0-5 0,3-2 0,-2 7 0,2-6 0,-3 4 0,3-1 0,-3 1 0,3-3 0,-3-2 0,-41-12 0,20-3 0,-36-8 0,33 2 0,-1-2 0,-4 5 0,3-5 0,-4 2 0,5 0 0,-4-2 0,5 2 0,-14-3 0,15 0 0,-6 0 0,1 0 0,4 0 0,-9 0 0,8 0 0,-4 0 0,7-3 0,-6 0 0,4-4 0,-2 0 0,-3-2 0,8 1 0,-6-2 0,9 2 0</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47.631"/>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49.364"/>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0.330"/>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0.993"/>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2.411"/>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3.027"/>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3.583"/>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4.244"/>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4.835"/>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5.730"/>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4:38.105"/>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1 20 16383,'72'0'0,"-14"0"0,-41 0 0,-3 0 0,19 0 0,-10 0 0,8-2 0,-5 1 0,-7-1 0,11 1 0,1 1 0,-9 0 0,13 0 0,-15 0 0,9 0 0,-2-3 0,-6 2 0,8-5 0,-6 5 0,2-2 0,2 6 0,-2 0 0</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6.343"/>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6.994"/>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7.764"/>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8.613"/>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9.577"/>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0.243"/>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1.012"/>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1.881"/>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5.344"/>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6.497"/>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4:53.134"/>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29 44 16383,'74'-3'0,"-3"2"0,-39-3 0,4 1 0,-5 1 0,0-3 0,-3 3 0,2-3 0,2 4 0,-3-2 0,5 3 0,-13-1 0,13-2 0,-14 2 0,9-2 0,-3 0 0,2 3 0,-1-3 0,1 3 0,-16 37 0,0-18 0,-9 35 0,-3-26 0,0 0 0,0 0 0,0-3 0,0 4 0,0-3 0,0 1 0,0 2 0,0-5 0,0 3 0,0 7 0,3-8 0,-2 9 0,2-9 0,1-4 0,-4 12 0,5-5 0,-3 9 0,0-9 0,2 1 0,-2-1 0,0 2 0,-1-3 0,2-1 0,-2-4 0,2 2 0,-1 1 0,0-1 0,0 10 0,3-9 0,-5 11 0,7-9 0,-7-1 0,7 4 0,-6-4 0,2 1 0,-1-2 0,0-2 0,0 6 0,-1-5 0,-1 5 0,4-5 0,-4 0 0,4 1 0,-4 9 0,0-13 0,0 10 0,0-7 0,0-3 0,0 11 0,0-12 0,0 12 0,0-6 0,0-4 0,-30-5 0,6-12 0,-26-3 0,8-3 0,6 0 0,-11 0 0,8 0 0,-6 0 0,8 0 0,1 0 0,9 0 0,2 0 0,0 0 0,1 0 0,-3 0 0,2 0 0,-8 0 0,8 0 0,-6 0 0,9 0 0,-3-6 0,2-12 0,3-9 0,2-10 0,11-2 0,-3-5 0,4-8 0,-2-5 0,3-3 0,1 1 0,4 8 0,0 3 0,0 12 0,0 6 0,0 5 0,0 2 0,0-9 0,0 7 0,0-4 0,8-2 0,7 7 0,10-9 0,10 6 0,2 0 0,8 5 0,-3-4 0,-1 12 0,-12 1 0,-7 8 0,3 3 0,1 2 0</inkml:trace>
</inkml:ink>
</file>

<file path=ppt/ink/ink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2.66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3.42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4.16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4.929"/>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6.38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7.23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7.927"/>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8.54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9.36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0.11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5:06.950"/>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0 21 16383,'66'0'0,"-10"-2"0,-36 0 0,0 0 0,10 1 0,-5 0 0,4-1 0,1 1 0,-9-2 0,10 3 0,-7 0 0,6 0 0,-6 0 0,4 0 0,-5 0 0,4 0 0,3 0 0,-2-1 0,-6-1 0,8 0 0,-4 1 0</inkml:trace>
</inkml:ink>
</file>

<file path=ppt/ink/ink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0.84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2.11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3.480"/>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4.10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4.796"/>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6.66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6.91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7.59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8.309"/>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8.977"/>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5:23.667"/>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62 16383,'55'-27'0,"-7"3"0,-38 23 0,9-5 0,15 5 0,-4-2 0,8 3 0,-16 0 0,-2 0 0,8 0 0,-1 0 0,-1 0 0,0 0 0,-4 0 0,9 0 0,-5 0 0,4 0 0,-4 0 0,1 0 0,0 0 0,-1 0 0,2 0 0,-4 0 0,2 0 0</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9.71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0.360"/>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1.67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3.311"/>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4.480"/>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5.03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5.56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6.19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7.38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8.49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6:20.043"/>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0 16383,'88'0'0,"-10"0"0,-19 0 0,-1 0 0,-1 0 0,1 0 0,-10 0 0,-3 0 0,-7 0 0,-4 0 0,-2 0 0,-3 0 0,0 0 0,-3 0 0,5 0 0,-10 0 0,10 0 0,-20 35 0,2-12 0,-11 29 0,-2-21 0,0 5 0,-3 1 0,2 7 0,-2 3 0,2-1 0,1 0 0,-1-9 0,-1-5 0,0-8 0,-3 0 0,-26-12 0,6-2 0,-25-7 0,13-3 0,-1 0 0,-6 0 0,2 0 0,-1 3 0,3 2 0,3-1 0,-2 4 0,1-3 0,-2 2 0,3 1 0,-1-5 0,8 0 0,-3 1 0,7-3 0,-1 2 0,2-3 0,1 0 0,-2 0 0</inkml:trace>
</inkml:ink>
</file>

<file path=ppt/ink/ink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9.577"/>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40.19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41.54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3:19.719"/>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1 0 16383,'0'0'0</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4:08.028"/>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52 16383,'64'0'0,"-10"0"0,-43 0 0,8 0 0,11 0 0,-7 0 0,10 0 0,-11 0 0,1 0 0,7 0 0,-8 0 0,5 0 0,1 0 0,-7 0 0,10 0 0,-4 0 0,0 0 0,1 0 0,-4 0 0,3 0 0,-2-3 0,3 3 0,-2-3 0,-3 0 0,8 2 0,-10-2 0,9 3 0,-5 0 0,4-3 0,-1 2 0,-3-2 0,3 0 0,-5 3 0,4-6 0,-1 2 0,2 1 0,-2-3 0,0 5 0,0-4 0,-3 4 0,4-2 0,2 3 0,-5 0 0,3 0 0,-2 0 0,-2 0 0,7 0 0,-7 0 0,3 0 0,4 0 0,-9 0 0,10 0 0,-6 0 0,-1 0 0,7 0 0,-5 0 0,0 0 0,5 0 0,-9 0 0,7 0 0,-5 0 0,0 0 0,5 0 0,-3 0 0,-1 0 0,2 0 0,-2 0 0,6 0 0,-8 0 0,6 0 0,-3 0 0,1 0 0,0 0 0,-2 3 0,1 1 0,2 0 0,-5 1 0,3-1 0,-3-1 0,3 3 0,5-5 0,-5 5 0,4-5 0,-3 5 0,1-2 0,-3 0 0,0 1 0,0-4 0,-1 2 0,4-3 0,-1 0 0,1 0 0,1 0 0,-1 0 0,4 0 0,-9 0 0,7 0 0,-4 0 0,-4 0 0,9 0 0,-10 0 0,8 0 0,-2 0 0,2 0 0,-4 0 0,5 0 0,-4 0 0,-1 0 0,8 0 0,-13 0 0,11 0 0,-1 0 0,-9 0 0,11 0 0,-6 0 0,-4 0 0,9-3 0,-10 2 0,8-2 0,-1 1 0,-1 1 0,-1-2 0,-1 3 0,6-3 0,-5 2 0,5-2 0,-1 3 0,-5-3 0,5 2 0,-1-5 0,-9 5 0,14-5 0,-12 5 0,4-4 0,5 4 0,-12-1 0,12 1 0,-4 1 0,-1 0 0,4 0 0,-5 0 0,3 0 0,0 0 0,-4 0 0,4 0 0,-3 0 0,4 0 0,-4 0 0,2 0 0,-2 0 0,3 0 0,1 0 0,-4 0 0,3 3 0,-4-1 0,6 3 0,-7-3 0,8 2 0,-5-3 0,-1 4 0,7-4 0,-15 5 0,14-4 0,-7 1 0,0-3 0,6 2 0,-3-1 0,-4 2 0,14 0 0,-16-2 0,11 3 0,-2-4 0,-7 3 0,9-3 0,-8 3 0,4 0 0,-3-2 0,3 5 0,-4-2 0,2-1 0,0 0 0,3-3 0,-7 0 0,9 0 0,-1 0 0,0 0 0,4 0 0,-8 0 0,-5 0 0,9 0 0,-9 0 0,12 0 0,-11 0 0,6 0 0,-4 0 0,4 0 0,1 0 0,-6 0 0,16 0 0,2 0 0,15 0 0,6 0 0,-4 0 0,3-4 0,-9 4 0,-2-4 0,-15 1 0,-5 2 0,-12-2 0,18 3 0,-6 0 0,17 0 0,-7 0 0,-7 0 0,-7 0 0,-3 0 0,5 0 0,-5 0 0,8 0 0,-9 0 0,5 0 0</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5:28.395"/>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1 16383,'0'0'0</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5:32.870"/>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1 16383,'0'0'0</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10:46:18.245"/>
    </inkml:context>
    <inkml:brush xml:id="br0">
      <inkml:brushProperty name="width" value="0.1" units="cm"/>
      <inkml:brushProperty name="height" value="0.2" units="cm"/>
      <inkml:brushProperty name="color" value="#00F900"/>
      <inkml:brushProperty name="tip" value="rectangle"/>
      <inkml:brushProperty name="rasterOp" value="maskPen"/>
    </inkml:brush>
  </inkml:definitions>
  <inkml:trace contextRef="#ctx0" brushRef="#br0">0 20 16383,'17'0'0,"-2"0"0,-3-2 0,3 1 0,4-2 0,4 0 0,-2 2 0,2-5 0,-3 6 0,-4-3 0,4 3 0,-6 0 0,3 0 0,-4 0 0,-1 0 0,-3 0 0,-1 0 0,-5 0 0,3 0 0,-2 0 0,7 0 0,13 0 0,4 0 0,13 0 0,-4 0 0,-4 0 0,-6 0 0,-4 0 0,-6 0 0,-1 0 0,-3 0 0,0 0 0,-1 0 0,-5 0 0,-1 0 0,-1 0 0,1 0 0,10 0 0,10 0 0,11 0 0,3 0 0,-3 0 0,-10 0 0,-6 0 0,-11 0 0,-2 0 0,-4 0 0,0 0 0,2 0 0,12 0 0,12 0 0,3 0 0,4 0 0,-15 0 0,-7 0 0,-8 0 0,-5 0 0</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10:46:21.598"/>
    </inkml:context>
    <inkml:brush xml:id="br0">
      <inkml:brushProperty name="width" value="0.1" units="cm"/>
      <inkml:brushProperty name="height" value="0.2" units="cm"/>
      <inkml:brushProperty name="color" value="#00F900"/>
      <inkml:brushProperty name="tip" value="rectangle"/>
      <inkml:brushProperty name="rasterOp" value="maskPen"/>
    </inkml:brush>
  </inkml:definitions>
  <inkml:trace contextRef="#ctx0" brushRef="#br0">0 82 16383,'49'0'0,"8"0"0,2 0 0,18 0 0,1 0 0,6 0 0,-13 0 0,-14 0 0,-19 0 0,-14 0 0,-13 0 0,-3 0 0,-6 0 0,2-5 0,4 4 0,3-4 0,18 5 0,14-4 0,17-2 0,7-6 0,-7 0 0,-8 0 0,-15 6 0,-11 3 0,-10 3 0,-7 0 0,2 0 0,5 0 0,21 0 0,13 0 0,15 0 0,-3 0 0,-9 0 0,-7 0 0,-15 0 0,-6 0 0,-8 0 0,-5 0 0,-4 0 0,-1 0 0,-3 0 0,1 0 0,7 0 0,16 0 0,22 0 0,19 0 0,11 0 0,-9-7 0,-13 6 0,-21-6 0,-12 7 0,-12 0 0,-6 0 0,-1 0 0,-1 0 0,8 0 0,13 0 0,11 6 0,14-1 0,-9 2 0,-4-3 0,-17-4 0,-11 3 0,-5-2 0,-5 1 0</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10:46:23.928"/>
    </inkml:context>
    <inkml:brush xml:id="br0">
      <inkml:brushProperty name="width" value="0.1" units="cm"/>
      <inkml:brushProperty name="height" value="0.2" units="cm"/>
      <inkml:brushProperty name="color" value="#00F900"/>
      <inkml:brushProperty name="tip" value="rectangle"/>
      <inkml:brushProperty name="rasterOp" value="maskPen"/>
    </inkml:brush>
  </inkml:definitions>
  <inkml:trace contextRef="#ctx0" brushRef="#br0">0 0 16383,'49'0'0,"-1"0"0,-2 0 0,-3 0 0,-10 0 0,-7 0 0,-11 0 0,-7 0 0,-2 0 0,-3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51:57.260"/>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44 16383,'58'-10'0,"-11"1"0,-45 8 0,22-3 0,2-2 0,3 2 0,3 1 0,-16 3 0,11-3 0,1 3 0,-4-3 0,5 3 0,-6 0 0,2 0 0,8 0 0,-12 0 0,9 0 0,-3 0 0,-5 0 0,7 0 0,-5 0 0,2 3 0,1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6:41.262"/>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0 52 16383,'39'-17'0,"-5"1"0,-20 14 0,4 1 0,0-4 0,1 4 0,2-2 0,-5 1 0,1 1 0,-3-2 0,1 3 0,1 0 0,1 0 0,4 0 0,0 0 0,2 0 0,0 0 0,0 0 0,-5 0 0,0 0 0,-4 0 0,6 0 0,-7 0 0,5 3 0,-5-2 0,1 2 0,5 0 0,-4-3 0,0 3 0,2-3 0,-2 0 0,2 0 0,-2 0 0,6 0 0,1 0 0,2 0 0,-4 0 0,-7 0 0,9 0 0,-5 0 0,6 0 0,-6 0 0,-6 0 0,-1 0 0</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10:46:31.302"/>
    </inkml:context>
    <inkml:brush xml:id="br0">
      <inkml:brushProperty name="width" value="0.1" units="cm"/>
      <inkml:brushProperty name="height" value="0.2" units="cm"/>
      <inkml:brushProperty name="color" value="#00F900"/>
      <inkml:brushProperty name="tip" value="rectangle"/>
      <inkml:brushProperty name="rasterOp" value="maskPen"/>
    </inkml:brush>
  </inkml:definitions>
  <inkml:trace contextRef="#ctx0" brushRef="#br0">1 71 16383,'28'0'0,"1"0"0,-2 0 0,-2-3 0,-7 2 0,-4-1 0,-7 2 0,-2 0 0,0 0 0,4 0 0,13 0 0,15-1 0,7-3 0,4 1 0,-10-2 0,-9 0 0,-5 4 0,-2-4 0,3 4 0,0-5 0,4 5 0,3-5 0,-2 4 0,2-4 0,-8 5 0,-4-1 0,-4 2 0,-5 0 0,-4 0 0,-1 0 0,-3 0 0,9 0 0,9-3 0,11 2 0,10-6 0,-8 6 0,-1-2 0,-13 3 0,-8 0 0,-3 0 0,-7 0 0,4 0 0,8 0 0,10 0 0,14 0 0,-2 0 0,-5 0 0,-11 0 0,-12 2 0,-3 1 0,-5 2 0</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10:46:34.847"/>
    </inkml:context>
    <inkml:brush xml:id="br0">
      <inkml:brushProperty name="width" value="0.1" units="cm"/>
      <inkml:brushProperty name="height" value="0.2" units="cm"/>
      <inkml:brushProperty name="color" value="#00F900"/>
      <inkml:brushProperty name="tip" value="rectangle"/>
      <inkml:brushProperty name="rasterOp" value="maskPen"/>
    </inkml:brush>
  </inkml:definitions>
  <inkml:trace contextRef="#ctx0" brushRef="#br0">0 31 16383,'45'0'0,"-1"0"0,-6 0 0,0 0 0,-4 0 0,-5 0 0,-1 0 0,-6 0 0,3 0 0,-2 0 0,0 0 0,1 0 0,-1 0 0,-1 0 0,-1 0 0,0 0 0,-1 0 0,2 0 0,-2 0 0,1 0 0,-5 0 0,1 0 0,-2 0 0,3 0 0,2 0 0,1 0 0,0 0 0,-3 0 0,1 0 0,-1 0 0,-2 0 0,0 0 0,-3 0 0,0 0 0,4 0 0,-3 0 0,5 0 0,-1 0 0,4 0 0,3 0 0,-1 0 0,4 0 0,-6 0 0,2 0 0,-4 0 0,2 0 0,-1 0 0,3 0 0,0 0 0,2 0 0,1 0 0,2 0 0,0 0 0,-3-3 0,1 3 0,-6-4 0,1 2 0,-4 0 0,-3 1 0,3 1 0,-4 0 0,6 0 0,-6 0 0,5 0 0,-4 0 0,6 0 0,-2 0 0,5 0 0,-1 0 0,5 0 0,-3 0 0,1 0 0,-3 0 0,-5 0 0,-3 0 0,-2 0 0,0 0 0,0 0 0,4 0 0,0-3 0,3 2 0,1-1 0,-1 2 0,1 0 0,-4-3 0,-1 2 0,-3-2 0,1 1 0,-2 1 0,5-2 0,-2 3 0,5 0 0,-3 0 0,0 0 0,-2 0 0,-5 0 0,-3 0 0,-3 0 0,2 0 0,5 0 0,8 0 0,5 0 0,2 0 0,-5 0 0,-4 0 0,-8 0 0,0 0 0,-5 0 0,2 3 0,3-2 0,1 1 0,3 1 0,0-2 0,-4 3 0,-2-2 0,-5 2 0,-2 0 0</inkml:trace>
</inkml:ink>
</file>

<file path=ppt/ink/ink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10:46:37.261"/>
    </inkml:context>
    <inkml:brush xml:id="br0">
      <inkml:brushProperty name="width" value="0.1" units="cm"/>
      <inkml:brushProperty name="height" value="0.2" units="cm"/>
      <inkml:brushProperty name="color" value="#00F900"/>
      <inkml:brushProperty name="tip" value="rectangle"/>
      <inkml:brushProperty name="rasterOp" value="maskPen"/>
    </inkml:brush>
  </inkml:definitions>
  <inkml:trace contextRef="#ctx0" brushRef="#br0">1 1 16383,'1'19'0,"2"-4"0,0-13 0,3 0 0,-2-1 0,5 4 0,1-1 0,6 3 0,-2-4 0,2 3 0,-3-5 0,-3 2 0,-1-3 0,1 0 0,0 0 0,6 0 0,-2 0 0,0 0 0,-6 0 0,-2 0 0,-1 0 0,4 0 0,1 3 0,9 0 0,-4 2 0,3 0 0,-12-1 0,-1-2 0,-5 1 0</inkml:trace>
</inkml:ink>
</file>

<file path=ppt/ink/ink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06:56.979"/>
    </inkml:context>
    <inkml:brush xml:id="br0">
      <inkml:brushProperty name="width" value="0.2" units="cm"/>
      <inkml:brushProperty name="height" value="1.2" units="cm"/>
      <inkml:brushProperty name="color" value="#FF958E"/>
      <inkml:brushProperty name="inkEffects" value="pencil"/>
    </inkml:brush>
  </inkml:definitions>
  <inkml:trace contextRef="#ctx0" brushRef="#br0">1 0 16383,'0'0'0</inkml:trace>
</inkml:ink>
</file>

<file path=ppt/ink/ink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07:00.127"/>
    </inkml:context>
    <inkml:brush xml:id="br0">
      <inkml:brushProperty name="width" value="0.2" units="cm"/>
      <inkml:brushProperty name="height" value="1.2" units="cm"/>
      <inkml:brushProperty name="color" value="#FF958E"/>
      <inkml:brushProperty name="inkEffects" value="pencil"/>
    </inkml:brush>
  </inkml:definitions>
  <inkml:trace contextRef="#ctx0" brushRef="#br0">0 0 16383,'0'0'0</inkml:trace>
</inkml:ink>
</file>

<file path=ppt/ink/ink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07:27.273"/>
    </inkml:context>
    <inkml:brush xml:id="br0">
      <inkml:brushProperty name="width" value="0.2" units="cm"/>
      <inkml:brushProperty name="height" value="1.2" units="cm"/>
      <inkml:brushProperty name="color" value="#FF958E"/>
      <inkml:brushProperty name="inkEffects" value="pencil"/>
    </inkml:brush>
  </inkml:definitions>
  <inkml:trace contextRef="#ctx0" brushRef="#br0">0 0 16383,'0'0'0</inkml:trace>
</inkml:ink>
</file>

<file path=ppt/ink/ink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33:45.095"/>
    </inkml:context>
    <inkml:brush xml:id="br0">
      <inkml:brushProperty name="width" value="0.1" units="cm"/>
      <inkml:brushProperty name="height" value="0.2" units="cm"/>
      <inkml:brushProperty name="color" value="#FF8517"/>
      <inkml:brushProperty name="tip" value="rectangle"/>
      <inkml:brushProperty name="rasterOp" value="maskPen"/>
    </inkml:brush>
  </inkml:definitions>
  <inkml:trace contextRef="#ctx0" brushRef="#br0">1 1 16383,'0'0'0</inkml:trace>
</inkml:ink>
</file>

<file path=ppt/ink/ink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51:43.280"/>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1 45 16383,'57'-7'0,"-10"-1"0,-43 7 0,19-4 0,6 1 0,-2 1 0,6 0 0,-16 3 0,10 0 0,2 0 0,-5 0 0,2 0 0,-1-3 0,-1 2 0,6-1 0,-8 2 0,5-3 0,1 2 0,-5-2 0,6 3 0,-6 0 0,5 0 0</inkml:trace>
</inkml:ink>
</file>

<file path=ppt/ink/ink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51:57.260"/>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44 16383,'58'-10'0,"-11"1"0,-45 8 0,22-3 0,2-2 0,3 2 0,3 1 0,-16 3 0,11-3 0,1 3 0,-4-3 0,5 3 0,-6 0 0,2 0 0,8 0 0,-12 0 0,9 0 0,-3 0 0,-5 0 0,7 0 0,-5 0 0,2 3 0,1 0 0</inkml:trace>
</inkml:ink>
</file>

<file path=ppt/ink/ink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18:11.428"/>
    </inkml:context>
    <inkml:brush xml:id="br0">
      <inkml:brushProperty name="width" value="0.2" units="cm"/>
      <inkml:brushProperty name="height" value="1.2" units="cm"/>
      <inkml:brushProperty name="color" value="#FF958E"/>
      <inkml:brushProperty name="inkEffects" value="pencil"/>
    </inkml:brush>
  </inkml:definitions>
  <inkml:trace contextRef="#ctx0" brushRef="#br0">1 0 16383,'0'0'0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7:29.662"/>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55 16383,'74'-8'0,"-10"3"0,-48 2 0,4 2 0,11-2 0,-11 0 0,15 2 0,-12-2 0,5 3 0,1-3 0,-3 2 0,2-2 0,-2 0 0,4 2 0,-2-5 0,-2 6 0,5-6 0,-11 5 0,10-2 0,-8 3 0</inkml:trace>
</inkml:ink>
</file>

<file path=ppt/ink/ink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0:49.472"/>
    </inkml:context>
    <inkml:brush xml:id="br0">
      <inkml:brushProperty name="width" value="0.2" units="cm"/>
      <inkml:brushProperty name="height" value="1.2" units="cm"/>
      <inkml:brushProperty name="color" value="#FF958E"/>
      <inkml:brushProperty name="inkEffects" value="pencil"/>
    </inkml:brush>
  </inkml:definitions>
  <inkml:trace contextRef="#ctx0" brushRef="#br0">1 0 16383,'0'0'0</inkml:trace>
</inkml:ink>
</file>

<file path=ppt/ink/ink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0:53.444"/>
    </inkml:context>
    <inkml:brush xml:id="br0">
      <inkml:brushProperty name="width" value="0.2" units="cm"/>
      <inkml:brushProperty name="height" value="1.2" units="cm"/>
      <inkml:brushProperty name="color" value="#FF958E"/>
      <inkml:brushProperty name="inkEffects" value="pencil"/>
    </inkml:brush>
  </inkml:definitions>
  <inkml:trace contextRef="#ctx0" brushRef="#br0">1 1 16383,'0'0'0</inkml:trace>
</inkml:ink>
</file>

<file path=ppt/ink/ink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2:11.340"/>
    </inkml:context>
    <inkml:brush xml:id="br0">
      <inkml:brushProperty name="width" value="0.2" units="cm"/>
      <inkml:brushProperty name="height" value="1.2" units="cm"/>
      <inkml:brushProperty name="color" value="#FF958E"/>
      <inkml:brushProperty name="inkEffects" value="pencil"/>
    </inkml:brush>
  </inkml:definitions>
  <inkml:trace contextRef="#ctx0" brushRef="#br0">183 247 16383,'-27'-27'0,"1"-3"0,0-2 0,-1 0 0,2-4 0,2 8 0,8 3 0,6 7 0,5 7 0,5 5 0,12 4 0,6 2 0,10 0 0,0 5 0,-2 3 0,-4 6 0,3 1 0,2 0 0,4 1 0,9 0 0,2-2 0,6-4 0,-9-2 0,-11-5 0,-10 0 0,-10 0 0,-3-2 0,-19 8 0,-4-7 0,-18 4 0,-6-3 0,-6-2 0,-3 3 0,7-4 0,5 0 0,12 0 0,4 0 0,5 0 0,5 2 0,0 1 0,4 3 0,0 0 0,3 2 0,-2 3 0,-1 2 0,0 1 0,0 0 0,1 0 0,3-3 0,1 1 0,3-5 0,0 2 0,0-5 0,5 0 0,10-3 0,13-1 0,13 0 0,2-10 0,2 0 0,-12-8 0,-2 3 0,-12 4 0,-4 5 0,-10 3 0,-14 17 0,-8-1 0,-9 10 0,7-2 0,1-5 0,4 2 0,3-5 0,1 2 0,4-3 0,2-2 0,2-2 0,1-4 0,1 2 0,15-4 0,0 1 0,21-5 0,-5-5 0,4-9 0,-6-4 0,-2-2 0,-8 6 0,-4 5 0,-8 7 0,-3 1 0</inkml:trace>
</inkml:ink>
</file>

<file path=ppt/ink/ink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2:15.158"/>
    </inkml:context>
    <inkml:brush xml:id="br0">
      <inkml:brushProperty name="width" value="0.2" units="cm"/>
      <inkml:brushProperty name="height" value="1.2" units="cm"/>
      <inkml:brushProperty name="color" value="#FF958E"/>
      <inkml:brushProperty name="inkEffects" value="pencil"/>
    </inkml:brush>
  </inkml:definitions>
  <inkml:trace contextRef="#ctx0" brushRef="#br0">169 247 16383,'29'-18'0,"0"2"0,3-4 0,-4 4 0,-3 4 0,-6 1 0,-2 4 0,-6 2 0,-1-1 0,1 3 0,0-2 0,2 3 0,-1-3 0,-4 4 0,-3 0 0,-4 18 0,-1 8 0,0 18 0,0 4 0,0 3 0,-1-4 0,-5-10 0,-1-7 0,-3-11 0,1-2 0,-1-2 0,2-3 0,-2-4 0,6-9 0,2-14 0,2-24 0,0-15 0,0-17 0,0 7 0,0 5 0,1 22 0,1 7 0,-1 17 0,1 6 0,-4 4 0,-13 11 0,-10 6 0,-12 13 0,-8 0 0,7-2 0,-2-4 0,12-4 0,4-5 0,8-2 0,4-3 0,1-3 0,0 0 0,-6 0 0,2-2 0,-3 2 0,8-3 0,5-3 0,29-11 0,8 0 0,27-14 0,-5 10 0,-2-6 0,-5 6 0,-6-4 0,-3 0 0,-6-1 0,-9 4 0,-5 4 0,-4 3 0,-1 4 0,-6 5 0,-2 8 0,-5 23 0,-1 14 0,-11 17 0,-8 3 0,-14-2 0,-1-9 0,2-7 0,2-11 0,10-10 0,-4-5 0,10-10 0,-2-1 0,5-7 0,-1-5 0,1-6 0,0-10 0,1-3 0,3 1 0,4 7 0,1 8 0,5 3 0,4 4 0,4 3 0,8 6 0,-3 2 0,3-2 0,-11-4 0,-1-10 0,-7-11 0,2-2 0,-1-2 0,0 8 0,2 8 0,5 4 0,6 5 0,5 10 0,4 4 0,-4 7 0,-3-5 0,-4 2 0,-3-9 0,-4 0 0,1-9 0,-1-4 0,2-3 0</inkml:trace>
</inkml:ink>
</file>

<file path=ppt/ink/ink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2:50.860"/>
    </inkml:context>
    <inkml:brush xml:id="br0">
      <inkml:brushProperty name="width" value="0.2" units="cm"/>
      <inkml:brushProperty name="height" value="1.2" units="cm"/>
      <inkml:brushProperty name="color" value="#FF958E"/>
      <inkml:brushProperty name="inkEffects" value="pencil"/>
    </inkml:brush>
  </inkml:definitions>
  <inkml:trace contextRef="#ctx0" brushRef="#br0">0 1 16383,'0'0'0</inkml:trace>
</inkml:ink>
</file>

<file path=ppt/ink/ink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3:20.406"/>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1 16383,'63'0'0,"-9"0"0,-40 0 0,7 0 0,8 0 0,-2 0 0,1 0 0,-4 0 0,-1 0 0,7 0 0,-5 0 0,0 0 0,-1 2 0,5-1 0,-4 2 0,5 1 0,-4-3 0,-3 1 0,7-2 0,-6 0 0,5 0 0,-2 0 0</inkml:trace>
</inkml:ink>
</file>

<file path=ppt/ink/ink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4:50.749"/>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1 16383,'0'0'0</inkml:trace>
</inkml:ink>
</file>

<file path=ppt/ink/ink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5:15.005"/>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66 16383,'63'-4'0,"-12"1"0,-44 3 0,12-3 0,13 2 0,-5-2 0,6 3 0,-13-3 0,3 0 0,6-3 0,-4 2 0,-1-1 0,7 3 0,-10-3 0,12 3 0,-11 0 0,2-1 0,7 2 0,-10-4 0,9 4 0,-8-4 0,7 0 0</inkml:trace>
</inkml:ink>
</file>

<file path=ppt/ink/ink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5:26.855"/>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13 325 16383,'72'-4'0,"-10"1"0,-40 3 0,-2 0 0,13 0 0,-14 0 0,16 0 0,-11 0 0,0 0 0,8 0 0,-12 0 0,11 0 0,-6 0 0,3 0 0,-2 0 0,-2 0 0,5 0 0,-2 0 0,-2 0 0,-2-22 0,-15 3 0,1-15 0,-9 4 0,0 10 0,0-8 0,3 4 0,-3-2 0,3-1 0,-3 0 0,0 4 0,-35 7 0,16 9 0,-24 7 0,21 0 0,1 0 0,-8 0 0,2 0 0,0 0 0,-1 0 0,3 0 0,-7 0 0,4 0 0,6 0 0,-8 0 0,9 0 0,-8 0 0,-8 0 0,15 0 0,-7 0 0,3 0 0,3 0 0,-11-6 0,6-2 0</inkml:trace>
</inkml:ink>
</file>

<file path=ppt/ink/ink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5:41.622"/>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18 635 16383,'83'-4'0,"-14"1"0,-43 3 0,-8 0 0,13 0 0,-9 0 0,8 0 0,-3 0 0,-4 0 0,6 0 0,-5 0 0,2 0 0,4 0 0,-9 0 0,10 0 0,-9-3 0,6 2 0,-4-2 0,-8-27 0,-6 12 0,-10-21 0,0 11 0,0 12 0,0-18 0,0 11 0,0-2 0,0-8 0,0 17 0,0-20 0,0 12 0,0 2 0,0-13 0,0 20 0,0-19 0,0 8 0,0 6 0,0-20 0,0 19 0,0-10 0,-24 13 0,6 10 0,-16 2 0,7 6 0,2 0 0,-2 0 0,-4-7 0,8 6 0,-5-6 0,-1 7 0,2-3 0,-2 2 0,7-2 0,-10 3 0,11 0 0,-11 0 0,7 0 0,4 0 0,-11 0 0,7 0 0,-3 0 0,1 0 0,7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7:39.679"/>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0 1 16383,'46'0'0,"-6"0"0,-26 0 0,0 0 0,5 0 0,-6 0 0,9 0 0,-8 0 0,4 0 0,2 0 0,0 0 0,1 0 0,-5 0 0,-1 0 0,-2 0 0,9 0 0,-6 0 0,4 0 0,-6 0 0,0 0 0,10 0 0,-7 0 0,6 0 0,-8 0 0,0 0 0,3 0 0,-2 0 0,2 0 0,-1 0 0,-3 0 0,3 0 0,-2 0 0,1 0 0,-1 0 0,3 0 0,-4 0 0,4 0 0,-3 0 0,-1 2 0,4 2 0,-5 3 0,2-1 0</inkml:trace>
</inkml:ink>
</file>

<file path=ppt/ink/ink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6:05.971"/>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0 16383,'63'0'0,"-11"0"0,-38 0 0,7 0 0,10 0 0,-5 0 0,5 0 0,-9 0 0,1 0 0,8 0 0,-4 0 0,-2 0 0,2 0 0,-4 0 0,6 0 0,0 0 0,-5 0 0,5 0 0,-3 0 0,-2 0 0,5 0 0,-8 0 0,6 0 0</inkml:trace>
</inkml:ink>
</file>

<file path=ppt/ink/ink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6:32.288"/>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102 0 16383,'74'0'0,"-12"0"0,-35 0 0,-2 3 0,-1-2 0,3 3 0,10-4 0,-8 0 0,7 0 0,-17 0 0,5 3 0,1-3 0,4 3 0,2-3 0,-9 0 0,5 3 0,1 1 0,-5 0 0,9-1 0,-20 22 0,0-5 0,-5 27 0,-3-13 0,2 4 0,1 0 0,-3-3 0,3 1 0,-5-9 0,1 1 0,-2 1 0,2-6 0,-2 9 0,2-10 0,0 5 0,-2-1 0,4 6 0,-4-9 0,2 11 0,-3-14 0,0 9 0,0 2 0,0-5 0,0 6 0,0-7 0,0-3 0,0 9 0,0-6 0,-2 2 0,-21-8 0,4-9 0,-21-5 0,7-5 0,-3 0 0,-5 3 0,0-2 0,3 3 0,-1-1 0,5-2 0,0 2 0,3 1 0,3-4 0,-2 4 0,6-1 0,-3-2 0,-5 5 0,10-6 0,-12 3 0,12-3 0,-3 0 0,-3 0 0,0 0 0,1 0 0,0 0 0,5 0 0</inkml:trace>
</inkml:ink>
</file>

<file path=ppt/ink/ink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6:41.139"/>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1 16383,'66'0'0,"-5"0"0,-34 0 0,1 0 0,0 0 0,-2 0 0,0 0 0,-1 0 0,1 0 0,2 0 0,2 0 0,-1 0 0,-5 0 0,4 0 0,-2 0 0,2 0 0,1 0 0,-7 0 0,5 0 0,-5 15 0,-8 7 0,-5 8 0,-9 0 0,0-6 0,0 9 0,0-8 0,0 5 0,0-6 0,0 4 0,0-1 0,0 1 0,0 4 0,0-10 0,0 8 0,0 0 0,0-8 0,0 9 0,0 2 0,0-9 0,0 10 0,0-12 0,0 9 0,0-9 0,0 10 0,0-5 0,0-4 0,0 7 0,0-8 0,0 5 0,0 3 0,3-7 0,-33-1 0,10-13 0,-25-4 0,14-5 0,4 0 0,-1 0 0,1 0 0,0 0 0,-3 0 0,6 0 0,-7 0 0,10 0 0,-5 0 0,-4 0 0,7 0 0,-8 0 0,9 0 0,-6 3 0,4-2 0,-1 2 0,-2-3 0,1 0 0,-2 0 0</inkml:trace>
</inkml:ink>
</file>

<file path=ppt/ink/ink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7:00.354"/>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14 16383,'63'0'0,"-10"0"0,-45 0 0,12-3 0,10 2 0,-1-2 0,0 3 0,-5 0 0,-3 0 0,8 0 0,0 0 0,-7 0 0,7-3 0,-5 2 0,7-1 0,-7 2 0,1 0 0,4 0 0,-7 0 0,12 0 0,-11 0 0</inkml:trace>
</inkml:ink>
</file>

<file path=ppt/ink/ink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7:22.038"/>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8 16383,'67'0'0,"-9"0"0,-36 0 0,-1 0 0,11 0 0,-8 0 0,9-3 0,-4 2 0,-8-2 0,11 3 0,-8 0 0,0 0 0,11 0 0,-18 0 0,17 0 0,-10 0 0,1 0 0,9 0 0,-16 0 0,12 0 0,1 0 0,-9 0 0,12 0 0,-12 0 0,-14 38 0,4-15 0,-18 33 0,6-22 0,0-3 0,0 2 0,0-3 0,0 0 0,-3-3 0,2 3 0,-3-5 0,4 1 0,0 12 0,0-12 0,0 15 0,0-13 0,0 3 0,0 0 0,0 0 0,0 5 0,0-4 0,2 2 0,0-5 0,0 0 0,2 1 0,-3-2 0,2 2 0,-3-6 0,4 5 0,-3-4 0,2 1 0,0-1 0,-2 2 0,2 4 0,-2-4 0,1 2 0,-1-6 0,2 1 0,-3 13 0,0-6 0,0 11 0,0-11 0,0 0 0,0-4 0,0-1 0,0 3 0,0-3 0,0 0 0,0 7 0,0-16 0,0 16 0,0-11 0,-29-6 0,12 0 0,-26-15 0,18 4 0,-5-3 0,1 3 0,-2-2 0,-1 3 0,5-5 0,-4 3 0,3-4 0,1 1 0,-2 1 0,6 0 0,-11 0 0,13-2 0,-10 0 0,5 0 0,2 0 0,-7 0 0,6 0 0,-1 0 0,-2 0 0,4 0 0,6-29 0,6 8 0,9-25 0,3 11 0,0-2 0,0-4 0,0 0 0,0 1 0,0-1 0,0 5 0,0 4 0,0 6 0,0-3 0,0 2 0,0-1 0,0-3 0,0 11 0,0-17 0,0 19 0,0-13 0,0 6 0,3 2 0,22-5 0,-6 12 0,21 2 0,-12 4 0,-1 2 0,0 0 0,-2 4 0,-2 1 0,4 3 0,-2 0 0</inkml:trace>
</inkml:ink>
</file>

<file path=ppt/ink/ink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7:36.921"/>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8 16383,'71'0'0,"-9"0"0,-39 0 0,-1 0 0,7 0 0,-5-2 0,4 0 0,4 0 0,-11 1 0,16 1 0,-10 0 0,-1 0 0,5 0 0,-6 0 0,-3 0 0,11 0 0,-10 0 0,2 0 0,4 0 0,-16 32 0,2-14 0,-12 27 0,-3-22 0,0-2 0,0 14 0,0-12 0,0 8 0,0-2 0,0-4 0,-2 10 0,0-3 0,0-5 0,1 0 0,1-4 0,0 11 0,0-8 0,0 7 0,0-9 0,0 2 0,0-1 0,0 5 0,0-3 0,0 1 0,0-2 0,0-2 0,0 9 0,0-7 0,0 7 0,0-9 0,0 5 0,0-2 0,0-2 0,0 2 0,0-2 0,0 5 0,0-4 0,-32-11 0,14-7 0,-30-8 0,24 0 0,-7 0 0,7 0 0,-3 0 0,-6 0 0,10 0 0,-6 0 0,4 0 0,2 0 0,-6 0 0,-2 0 0,13 0 0,-14 0 0,12 0 0,-8 0 0,0 0 0,4 0 0,-4 0 0,15-33 0,2 15 0,11-27 0,0 23 0,0-3 0,0-5 0,0 7 0,12-5 0,10 14 0,2 1 0,9 7 0,-8 0 0,2 5 0,1-2 0,-3 3 0,0 0 0</inkml:trace>
</inkml:ink>
</file>

<file path=ppt/ink/ink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28.17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29.302"/>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0.25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1.23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08.023"/>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2.15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3.30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4.436"/>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5.602"/>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6.303"/>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7.069"/>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7.75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9.086"/>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9.836"/>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0.48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08.79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1.15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1.80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2.60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3.48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4.08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4.659"/>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5.302"/>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6.01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7.15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8.152"/>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09.716"/>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9.385"/>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56.236"/>
    </inkml:context>
    <inkml:brush xml:id="br0">
      <inkml:brushProperty name="width" value="0.2" units="cm"/>
      <inkml:brushProperty name="height" value="1.2" units="cm"/>
      <inkml:brushProperty name="color" value="#FF958E"/>
      <inkml:brushProperty name="inkEffects" value="pencil"/>
    </inkml:brush>
  </inkml:definitions>
  <inkml:trace contextRef="#ctx0" brushRef="#br0">122 0 16383,'36'0'0,"8"0"0,4 0 0,1 0 0,-11 0 0,-8 0 0,-8 0 0,-8 0 0,-4 0 0,-5 0 0,-20 9 0,5-7 0,-24 14 0,5-10 0,-9 7 0,-9-1 0,1 3 0,-6 0 0,4 2 0,7-1 0,12-4 0,10-4 0,12-3 0,4-4 0,16 4 0,8-3 0,17 1 0,13-3 0,-1-3 0,2-2 0,-14 1 0,-7-3 0,-12 6 0,-3-2 0,-9 5 0,-10 9 0,-11 8 0,-12 8 0,-3 4 0,-2 1 0,3-4 0,5-6 0,8-4 0,11-10 0,8-6 0,10-9 0,13-8 0,6-7 0,7-6 0,-3-2 0,0 2 0,-8 3 0,-1 9 0,-10 4 0,0 4 0,-13 4 0,3-1 0,-16 22 0,7-6 0,-12 19 0,4-7 0,-5-1 0,3-3 0,0-2 0,2-6 0,3-2 0,2-6 0,1-1 0</inkml:trace>
</inkml:ink>
</file>

<file path=ppt/ink/ink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59.436"/>
    </inkml:context>
    <inkml:brush xml:id="br0">
      <inkml:brushProperty name="width" value="0.2" units="cm"/>
      <inkml:brushProperty name="height" value="1.2" units="cm"/>
      <inkml:brushProperty name="color" value="#FF958E"/>
      <inkml:brushProperty name="inkEffects" value="pencil"/>
    </inkml:brush>
  </inkml:definitions>
  <inkml:trace contextRef="#ctx0" brushRef="#br0">1 259 16383,'30'0'0,"0"0"0,3 0 0,0 0 0,0 0 0,-5 0 0,-3 0 0,-6 0 0,-2-3 0,-6 1 0,-5-4 0,-2 3 0,-2-2 0,0-1 0,2 1 0,0-3 0,3 4 0,-27 31 0,3-6 0,-20 19 0,14-18 0,5-12 0,3-4 0,5-6 0,3-2 0,4-3 0,3-5 0,0-6 0,3 0 0,10-2 0,7 0 0,14-2 0,-1-1 0,2-2 0,-3 2 0,-4-4 0,2-1 0,-1-3 0,-6 6 0,-2 1 0,-8 10 0,-4 5 0,-4 6 0,-3 10 0,-2 18 0,0 16 0,0 19 0,0 4 0,-1 10 0,-12-10 0,1 4 0,-5-23 0,4-10 0,9-15 0,-1-12 0,5-11 0,0-22 0,0-30 0,0-36 0,1 39 0,1-2 0,0-3 0,1 0 0,4-27 0,0 20 0,-4 31 0,-2 21 0,-17 49 0,-4 0 0,-15 30 0,2-26 0,-4-3 0,0-15 0,-4-6 0,8-8 0,4-7 0,12-2 0,3-2 0,2 0 0,-4 0 0,-2 0 0,-1 0 0,2 0 0,7 0 0,4 2 0,11 21 0,17 10 0,10 25 0,14 1 0,-7-6 0,-6-12 0,-11-13 0,-8-15 0,-7-9 0,-3-7 0,-5-29 0,2-8 0,-1-26 0,0 6 0,0 10 0,0 18 0,9 13 0,7 12 0,14 4 0,3-1 0,-2 4 0,-9-7 0,-7 7 0,-7-3 0,-4 3 0</inkml:trace>
</inkml:ink>
</file>

<file path=ppt/ink/ink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1:04.501"/>
    </inkml:context>
    <inkml:brush xml:id="br0">
      <inkml:brushProperty name="width" value="0.2" units="cm"/>
      <inkml:brushProperty name="height" value="1.2" units="cm"/>
      <inkml:brushProperty name="color" value="#FF958E"/>
      <inkml:brushProperty name="inkEffects" value="pencil"/>
    </inkml:brush>
  </inkml:definitions>
  <inkml:trace contextRef="#ctx0" brushRef="#br0">112 431 16383,'53'0'0,"10"0"0,2 0 0,7 0 0,0 0 0,-8 0 0,1 0 0,-10 7 0,1 2 0,1 7 0,-5 1 0,4 1 0,-4-1 0,-6 0 0,5-2 0,-3 0 0,0-4 0,-6-3 0,-9-4 0,-9-4 0,-15-4 0,-2-5 0,-10-27 0,-11-17 0,-6-8 0,-15-3 0,-1 26 0,2 7 0,-11 14 0,3 7 0,-11 5 0,-10 2 0,-3 3 0,-16 0 0,8 0 0,-3 0 0,20 0 0,13 0 0,21 0 0,16-5 0,13-4 0,16-14 0,11-7 0,18-6 0,-3 5 0,2 2 0,-11 13 0,-7 1 0,-9 10 0,-8-1 0,-15 5 0,-47 4 0,-29 26 0,15-6 0,-4 2 0,4 4 0,1 3 0,-4 2 0,2-1 0,14-8 0,3-2 0,-30 18 0,30-15 0,22-10 0,13-6 0,6-7 0,13-21 0,23-20 0,20-17 0,-15 21 0,2 1 0,4 3 0,1 2 0,36-23 0,3 12 0,-9 11 0,-4 8 0,4 6 0,-4 7 0,3 3 0,2 4 0,-7 0 0,-4 0 0,-12 0 0,-6 8 0,-5 3 0,0 15 0,0 4 0,0 8 0,1 3 0,-5-1 0,0-1 0,0-3 0,-4-3 0,2-1 0,-4-2 0,0-2 0,-6-4 0,-3 0 0,-6-8 0,-5 2 0,-4-4 0,-8-8 0,-10 1 0,-23-8 0,-22 2 0,-24-1 0,-10-8 0,-1 2 0,12-8 0,7 6 0,18 3 0,8 1 0,13 4 0,12 0 0,18 0 0,34 0 0,20 3 0,20 5 0,-3 1 0,-22 3 0,-12-4 0,-20-1 0,-7-3 0,-4 0 0,-30 1 0,-13 2 0,-32-1 0,-10 3 0,-4-7 0,8 2 0,4-4 0,17 0 0,5 0 0,6 0 0,7 0 0,-2 0 0,3 0 0,1 0 0,6 0 0,9 0 0,6 0 0,4 0 0,-5 0 0,-1 0 0,-4 0 0,4 0 0,8 0 0,5 0 0,40-4 0,10-1 0,41 0 0,-6 1 0,-1 1 0,-9 2 0,-1-3 0,8 0 0,11-2 0,8 2 0,-5-1 0,-11 5 0,-23 0 0,-20 0 0,-15 0 0,-14-4 0,-2 0 0,-7-15 0,-1-1 0,-13-14 0,-6 2 0,-12 1 0,-1 4 0,2 8 0,2 3 0,12 5 0,4 6 0,9 1 0,-1 4 0,28 3 0,5 8 0,25 9 0,-4 10 0,-2 7 0,-10-4 0,-7-1 0,-10-10 0,-8-9 0,-8-6 0,-19-6 0,-20-5 0,-30-2 0,-10-8 0,-14 1 0,6-1 0,9 3 0,11 3 0,10 4 0,7-4 0,1 7 0,6-2 0,7 3 0,10 0 0,11 0 0,8 0 0,3 0 0</inkml:trace>
</inkml:ink>
</file>

<file path=ppt/ink/ink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1:37.302"/>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33 16383,'62'-10'0,"-10"1"0,-38 9 0,4-3 0,13-1 0,-7 1 0,6 0 0,-3 3 0,-6 0 0,9 0 0,-3 0 0,-1 0 0,6 0 0,-7 0 0,2 0 0,-1 0 0,-1 0 0,7 0 0,-4 0 0,-6 0 0,7 0 0,-5 3 0,1 3 0,-86 13 0,42-11 0,-64 7 0,72-15 0,4 0 0,4 0 0</inkml:trace>
</inkml:ink>
</file>

<file path=ppt/ink/ink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2:07.585"/>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46 8 16383,'79'0'0,"-12"0"0,-38 0 0,-4 0 0,4 0 0,-3 0 0,1 0 0,0 0 0,-3 0 0,6 0 0,-6-1 0,2-2 0,2 2 0,-2-1 0,2 2 0,-1 0 0,-4 0 0,7 0 0,-10 14 0,-4 20 0,-10-2 0,-6 13 0,0-21 0,4 3 0,0 2 0,2-5 0,-2 7 0,2-8 0,-2 5 0,2-3 0,-2 0 0,2 7 0,-5-10 0,6 9 0,-7-2 0,7-6 0,-7 9 0,3-10 0,0 14 0,-2-8 0,5 8 0,-5-12 0,2-1 0,-3 10 0,0-7 0,0 4 0,0 3 0,0-11 0,0 11 0,0-8 0,0 1 0,0 3 0,0-4 0,0 6 0,0-7 0,0 6 0,0-2 0,0 0 0,0 2 0,0-2 0,0 3 0,0 0 0,0-3 0,0-1 0,0-4 0,0 4 0,0-3 0,0 5 0,0-6 0,0 12 0,0-14 0,0 10 0,0-6 0,0-1 0,0 11 0,0-11 0,0 1 0,0 2 0,0-4 0,0 5 0,-29-11 0,9-8 0,-23-7 0,15-2 0,3 4 0,-4-3 0,1 5 0,-3-1 0,-1-1 0,1-1 0,-1-3 0,1 0 0,3 0 0,-2 0 0,6 0 0,-8 1 0,11 1 0,-11-1 0,8 2 0,0-3 0,-8 0 0,9 0 0,-2 0 0,-4 0 0,13-23 0,0 4 0,9-24 0,7 7 0,0-9 0,0-2 0,0-5 0,0 1 0,0 4 0,0-1 0,0 7 0,0 2 0,0 8 0,0 0 0,0 7 0,0-6 0,0 2 0,0-7 0,-3-1 0,2-5 0,-6 1 0,6 3 0,-3-3 0,4 3 0,0 0 0,1 2 0,6 6 0,3 6 0,14 2 0,-4 13 0,9-3 0,-2 7 0,2-4 0,2 4 0,-5 1 0,-1 3 0,3 0 0,2 7 0,0 1 0,-1 7 0,-11-4 0,5 2 0,-2-4 0</inkml:trace>
</inkml:ink>
</file>

<file path=ppt/ink/ink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2:28.401"/>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103 6 16383,'73'-3'0,"-12"0"0,-43 3 0,-2 0 0,21 0 0,-18 0 0,17 0 0,-10 0 0,-3 0 0,12 0 0,-13 0 0,4 0 0,3 0 0,-7 0 0,8 0 0,-2 0 0,-6 0 0,9 0 0,-9 7 0,-1 13 0,-8 4 0,-6 3 0,1 0 0,-6-5 0,4 6 0,-3 7 0,-2-10 0,2 9 0,-3-14 0,0 6 0,0 8 0,0-11 0,0 11 0,0-8 0,0-5 0,0 16 0,0-15 0,0 10 0,0-1 0,0-9 0,0 9 0,0-5 0,3-2 0,-2 7 0,2-6 0,-3 4 0,3-1 0,-3 1 0,3-3 0,-3-2 0,-41-12 0,20-3 0,-36-8 0,33 2 0,-1-2 0,-4 5 0,3-5 0,-4 2 0,5 0 0,-4-2 0,5 2 0,-14-3 0,15 0 0,-6 0 0,1 0 0,4 0 0,-9 0 0,8 0 0,-4 0 0,7-3 0,-6 0 0,4-4 0,-2 0 0,-3-2 0,8 1 0,-6-2 0,9 2 0</inkml:trace>
</inkml:ink>
</file>

<file path=ppt/ink/ink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4:38.105"/>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1 20 16383,'72'0'0,"-14"0"0,-41 0 0,-3 0 0,19 0 0,-10 0 0,8-2 0,-5 1 0,-7-1 0,11 1 0,1 1 0,-9 0 0,13 0 0,-15 0 0,9 0 0,-2-3 0,-6 2 0,8-5 0,-6 5 0,2-2 0,2 6 0,-2 0 0</inkml:trace>
</inkml:ink>
</file>

<file path=ppt/ink/ink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4:53.134"/>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29 44 16383,'74'-3'0,"-3"2"0,-39-3 0,4 1 0,-5 1 0,0-3 0,-3 3 0,2-3 0,2 4 0,-3-2 0,5 3 0,-13-1 0,13-2 0,-14 2 0,9-2 0,-3 0 0,2 3 0,-1-3 0,1 3 0,-16 37 0,0-18 0,-9 35 0,-3-26 0,0 0 0,0 0 0,0-3 0,0 4 0,0-3 0,0 1 0,0 2 0,0-5 0,0 3 0,0 7 0,3-8 0,-2 9 0,2-9 0,1-4 0,-4 12 0,5-5 0,-3 9 0,0-9 0,2 1 0,-2-1 0,0 2 0,-1-3 0,2-1 0,-2-4 0,2 2 0,-1 1 0,0-1 0,0 10 0,3-9 0,-5 11 0,7-9 0,-7-1 0,7 4 0,-6-4 0,2 1 0,-1-2 0,0-2 0,0 6 0,-1-5 0,-1 5 0,4-5 0,-4 0 0,4 1 0,-4 9 0,0-13 0,0 10 0,0-7 0,0-3 0,0 11 0,0-12 0,0 12 0,0-6 0,0-4 0,-30-5 0,6-12 0,-26-3 0,8-3 0,6 0 0,-11 0 0,8 0 0,-6 0 0,8 0 0,1 0 0,9 0 0,2 0 0,0 0 0,1 0 0,-3 0 0,2 0 0,-8 0 0,8 0 0,-6 0 0,9 0 0,-3-6 0,2-12 0,3-9 0,2-10 0,11-2 0,-3-5 0,4-8 0,-2-5 0,3-3 0,1 1 0,4 8 0,0 3 0,0 12 0,0 6 0,0 5 0,0 2 0,0-9 0,0 7 0,0-4 0,8-2 0,7 7 0,10-9 0,10 6 0,2 0 0,8 5 0,-3-4 0,-1 12 0,-12 1 0,-7 8 0,3 3 0,1 2 0</inkml:trace>
</inkml:ink>
</file>

<file path=ppt/ink/ink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5:06.950"/>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0 21 16383,'66'0'0,"-10"-2"0,-36 0 0,0 0 0,10 1 0,-5 0 0,4-1 0,1 1 0,-9-2 0,10 3 0,-7 0 0,6 0 0,-6 0 0,4 0 0,-5 0 0,4 0 0,3 0 0,-2-1 0,-6-1 0,8 0 0,-4 1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0.248"/>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5:23.667"/>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62 16383,'55'-27'0,"-7"3"0,-38 23 0,9-5 0,15 5 0,-4-2 0,8 3 0,-16 0 0,-2 0 0,8 0 0,-1 0 0,-1 0 0,0 0 0,-4 0 0,9 0 0,-5 0 0,4 0 0,-4 0 0,1 0 0,0 0 0,-1 0 0,2 0 0,-4 0 0,2 0 0</inkml:trace>
</inkml:ink>
</file>

<file path=ppt/ink/ink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6:20.043"/>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0 16383,'88'0'0,"-10"0"0,-19 0 0,-1 0 0,-1 0 0,1 0 0,-10 0 0,-3 0 0,-7 0 0,-4 0 0,-2 0 0,-3 0 0,0 0 0,-3 0 0,5 0 0,-10 0 0,10 0 0,-20 35 0,2-12 0,-11 29 0,-2-21 0,0 5 0,-3 1 0,2 7 0,-2 3 0,2-1 0,1 0 0,-1-9 0,-1-5 0,0-8 0,-3 0 0,-26-12 0,6-2 0,-25-7 0,13-3 0,-1 0 0,-6 0 0,2 0 0,-1 3 0,3 2 0,3-1 0,-2 4 0,1-3 0,-2 2 0,3 1 0,-1-5 0,8 0 0,-3 1 0,7-3 0,-1 2 0,2-3 0,1 0 0,-2 0 0</inkml:trace>
</inkml:ink>
</file>

<file path=ppt/ink/ink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6:41.262"/>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0 52 16383,'39'-17'0,"-5"1"0,-20 14 0,4 1 0,0-4 0,1 4 0,2-2 0,-5 1 0,1 1 0,-3-2 0,1 3 0,1 0 0,1 0 0,4 0 0,0 0 0,2 0 0,0 0 0,0 0 0,-5 0 0,0 0 0,-4 0 0,6 0 0,-7 0 0,5 3 0,-5-2 0,1 2 0,5 0 0,-4-3 0,0 3 0,2-3 0,-2 0 0,2 0 0,-2 0 0,6 0 0,1 0 0,2 0 0,-4 0 0,-7 0 0,9 0 0,-5 0 0,6 0 0,-6 0 0,-6 0 0,-1 0 0</inkml:trace>
</inkml:ink>
</file>

<file path=ppt/ink/ink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7:29.662"/>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55 16383,'74'-8'0,"-10"3"0,-48 2 0,4 2 0,11-2 0,-11 0 0,15 2 0,-12-2 0,5 3 0,1-3 0,-3 2 0,2-2 0,-2 0 0,4 2 0,-2-5 0,-2 6 0,5-6 0,-11 5 0,10-2 0,-8 3 0</inkml:trace>
</inkml:ink>
</file>

<file path=ppt/ink/ink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7:39.679"/>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0 1 16383,'46'0'0,"-6"0"0,-26 0 0,0 0 0,5 0 0,-6 0 0,9 0 0,-8 0 0,4 0 0,2 0 0,0 0 0,1 0 0,-5 0 0,-1 0 0,-2 0 0,9 0 0,-6 0 0,4 0 0,-6 0 0,0 0 0,10 0 0,-7 0 0,6 0 0,-8 0 0,0 0 0,3 0 0,-2 0 0,2 0 0,-1 0 0,-3 0 0,3 0 0,-2 0 0,1 0 0,-1 0 0,3 0 0,-4 0 0,4 0 0,-3 0 0,-1 2 0,4 2 0,-5 3 0,2-1 0</inkml:trace>
</inkml:ink>
</file>

<file path=ppt/ink/ink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08.023"/>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08.79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09.716"/>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0.248"/>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0.80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0.80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1.34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2.16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2.66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4.181"/>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5.14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5.91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6.528"/>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7.08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7.63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8.26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1.34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9.74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27.345"/>
    </inkml:context>
    <inkml:brush xml:id="br0">
      <inkml:brushProperty name="width" value="0.2" units="cm"/>
      <inkml:brushProperty name="height" value="1.2" units="cm"/>
      <inkml:brushProperty name="color" value="#FF958E"/>
      <inkml:brushProperty name="inkEffects" value="pencil"/>
    </inkml:brush>
  </inkml:definitions>
  <inkml:trace contextRef="#ctx0" brushRef="#br0">172 1 16383,'27'0'0,"3"0"0,-5 2 0,9 2 0,0 3 0,0-2 0,-5 3 0,-3-7 0,-7 6 0,-5-7 0,-7 5 0,-5-3 0,-2 4 0,-7-3 0,-5 2 0,-7-4 0,-8-1 0,-5 0 0,-5 0 0,-9 0 0,1 0 0,-4 0 0,6 0 0,5 0 0,11 0 0,5 0 0,10 0 0,10 0 0,28 0 0,10 8 0,30 2 0,-5 8 0,9 0 0,-5-4 0,-7 1 0,-11-7 0,-17 1 0,-8-2 0,-13-3 0,-3 2 0,-21-5 0,-6 1 0,-27-1 0,-10-1 0,-24 4 0,-1 1 0,-2 4 0,23-2 0,18-2 0,22 0 0,13-3 0,7 3 0,4 0 0,7 0 0,8 6 0,13-3 0,6 6 0,5-4 0,0 5 0,1-2 0,-7 0 0,1 0 0,-11-4 0,-2-1 0,-13-4 0,-4 1 0,-5-3 0,-22 2 0,-1 1 0,-20 1 0,2 3 0,0 0 0,3-1 0,9-1 0,11-3 0,10-1 0,5-3 0</inkml:trace>
</inkml:ink>
</file>

<file path=ppt/ink/ink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30.498"/>
    </inkml:context>
    <inkml:brush xml:id="br0">
      <inkml:brushProperty name="width" value="0.2" units="cm"/>
      <inkml:brushProperty name="height" value="1.2" units="cm"/>
      <inkml:brushProperty name="color" value="#FF958E"/>
      <inkml:brushProperty name="inkEffects" value="pencil"/>
    </inkml:brush>
  </inkml:definitions>
  <inkml:trace contextRef="#ctx0" brushRef="#br0">1 113 16383,'34'0'0,"0"-4"0,16-5 0,-2-5 0,1-4 0,-3 2 0,-7-1 0,-7 5 0,-9 1 0,-8 4 0,-5 3 0,-9 4 0,-8 11 0,-3-1 0,-6 7 0,-1-2 0,-9 4 0,-6 7 0,-11 5 0,4 1 0,-4-2 0,12-3 0,2-5 0,10-4 0,6-8 0,6-3 0,4-4 0,33-5 0,-2-1 0,31-4 0,-14-4 0,0 3 0,-7 0 0,-11 5 0,-5-1 0,-12 4 0,-1-3 0,-6 3 0,-26 9 0,-1 4 0,-20 14 0,5-2 0,4 7 0,-3-5 0,5-3 0,5-3 0,6-9 0,10-4 0,5-4 0,4-7 0,4-7 0,10-8 0,13-13 0,10-6 0,14-8 0,3-5 0,-2 2 0,-4 3 0,-12 9 0,-12 13 0,-10 9 0,-10 9 0,-4 3 0,-6 2 0,-7 3 0,-7 1 0,-7 7 0,-1-2 0,3 5 0,12-8 0,6 0 0</inkml:trace>
</inkml:ink>
</file>

<file path=ppt/ink/ink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1:20.362"/>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1 39 16383,'33'-6'0,"-5"0"0,-24 6 0,11-3 0,3 0 0,5-1 0,-3 1 0,-6 0 0,0 2 0,4-2 0,-4 1 0,2 1 0,2-2 0,-6 3 0,9 0 0,-9 0 0,6 0 0,-3 0 0,2 0 0,0 0 0,-2 0 0,-1 0 0,4 0 0,-2 0 0,0 0 0,3 0 0,-9 0 0,9 0 0,-1 0 0,-4 0 0,4 0 0,1 0 0,-6 0 0,11 0 0,-10 0 0,1 0 0,1 0 0,-4 0 0,12 0 0,-9 0 0,5 0 0,-6 0 0,0 0 0,4 0 0,-4 0 0,4 0 0,-2 0 0,-2 0 0,4 0 0,-4 0 0,2 0 0</inkml:trace>
</inkml:ink>
</file>

<file path=ppt/ink/ink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1:31.379"/>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0 7 16383,'29'-3'0,"-2"0"0,-14 3 0,1 0 0,0 0 0,0 0 0,0 0 0,0 0 0,0 0 0,4 0 0,-3 0 0,3 0 0,-4 0 0,0 0 0,3 0 0,-2 0 0,3 0 0,-2 0 0,0 0 0,3 0 0,-1 0 0,-2 0 0,3 0 0,-4 0 0,2 0 0,-2 0 0,0 0 0,2 0 0,-1 0 0,0 0 0,-2 0 0,0 0 0,0 0 0,-3 0 0,3 0 0,-3 0 0,3 0 0,0 0 0,0 0 0,0 0 0,4 0 0,-4 0 0,4 0 0,0 0 0,-3 0 0,6 0 0,-4 0 0,3 0 0,-4 0 0,0 0 0,-2 0 0,0 0 0,0 0 0,0 0 0,-2 0 0,-2 0 0,1 0 0,-1 0 0,0 0 0,2 0 0,-2 0 0</inkml:trace>
</inkml:ink>
</file>

<file path=ppt/ink/ink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3:00.479"/>
    </inkml:context>
    <inkml:brush xml:id="br0">
      <inkml:brushProperty name="width" value="0.1" units="cm"/>
      <inkml:brushProperty name="height" value="0.2" units="cm"/>
      <inkml:brushProperty name="color" value="#FF8517"/>
      <inkml:brushProperty name="tip" value="rectangle"/>
      <inkml:brushProperty name="rasterOp" value="maskPen"/>
    </inkml:brush>
  </inkml:definitions>
  <inkml:trace contextRef="#ctx0" brushRef="#br0">0 33 16383,'15'-3'0,"-3"0"0,-7 3 0,0 0 0,0 0 0,1 0 0,-1 0 0,1 0 0,0 0 0,0 0 0,0 0 0,1 0 0,1 0 0,-1 0 0,0 0 0,0 0 0,-1 0 0,1 0 0,0 0 0,1 0 0,-1 0 0,1 0 0,0 0 0,-1 0 0,3 0 0,-3 0 0,3 0 0,-1 0 0,-1 0 0,0 0 0,-3 0 0,1 0 0,-1 0 0,1 0 0,0 0 0,0 0 0,0 0 0,1 0 0,1 0 0,-1 0 0,2-2 0,-1 1 0,1-2 0,-1 2 0,0 1 0,-2 0 0,3 0 0,-2 0 0,2 0 0,-2 0 0,1 0 0,-1 0 0,-2 0 0,3 0 0,-2 0 0,2 0 0,0 0 0,-1 0 0,3 0 0,-3 0 0,3 0 0,-3 0 0,1 0 0,0-3 0,1 3 0,0-3 0,3 3 0,-3 0 0,0 0 0,1 0 0,-3 0 0,0-3 0,3 2 0,-3-2 0,5 3 0,-3 0 0,2 0 0,-2 0 0,2 0 0,-1 0 0,1 0 0,-1 0 0,2 0 0,-2 0 0,3 0 0,-5 0 0,4 0 0,-5 0 0,0 0 0,-1 0 0,0 0 0,1 0 0,0 0 0,2 0 0,0 0 0,4 0 0,-3 0 0,2 0 0,1 0 0,-3 0 0,1-1 0,-1-1 0,-1 0 0,1 0 0,-3 2 0,0 0 0,-1 0 0,-1 0 0,0 0 0,3 0 0,-2 0 0,3 0 0,-1 0 0,2 0 0,-1 0 0,0 0 0,-1 0 0,4 0 0,-4 0 0,5 0 0,-6 0 0,-2 0 0,1 0 0,-1 0 0,2 0 0,-2 0 0,2 0 0,-1 0 0</inkml:trace>
</inkml:ink>
</file>

<file path=ppt/ink/ink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3:08.779"/>
    </inkml:context>
    <inkml:brush xml:id="br0">
      <inkml:brushProperty name="width" value="0.1" units="cm"/>
      <inkml:brushProperty name="height" value="0.2" units="cm"/>
      <inkml:brushProperty name="color" value="#EF0C4D"/>
      <inkml:brushProperty name="tip" value="rectangle"/>
      <inkml:brushProperty name="rasterOp" value="maskPen"/>
    </inkml:brush>
  </inkml:definitions>
  <inkml:trace contextRef="#ctx0" brushRef="#br0">0 46 16383,'19'-7'0,"-2"2"0,-3 5 0,3 0 0,-1 0 0,4 0 0,-4 0 0,2-1 0,-4-1 0,0 1 0,-2-2 0,-2 3 0,0 0 0,-2 0 0,1 0 0,-2 0 0,-1 0 0,-1 0 0,4 0 0,3 0 0,3 0 0,3 0 0,-1 0 0,-2 0 0,3 0 0,-4 0 0,0 0 0,0 0 0,1 0 0,-1 0 0,-1 0 0,-2 0 0,1 0 0,1 0 0,0 0 0,-1 0 0,1 0 0,-4 0 0,3 0 0,-1 0 0,0 0 0,-2 0 0,2 0 0,-3 0 0,2-3 0,-2 2 0,1-1 0,0 2 0,0 0 0,0 0 0,0 0 0,4 0 0,-4 0 0,4 0 0,-4 0 0,4 0 0,-4 0 0,0 0 0,0 0 0,0 0 0,1-3 0,0 2 0,2-2 0,0 3 0,-1 0 0,0 0 0,-2 0 0,0 0 0,0 0 0,2 0 0,-3-3 0,5 2 0,-2-1 0,0 2 0,2 0 0,-1 0 0,2 0 0,0 0 0,-2-3 0,0 2 0,-3-2 0,1 3 0,-3 0 0,0 0 0,-2 0 0,0 0 0,0 0 0</inkml:trace>
</inkml:ink>
</file>

<file path=ppt/ink/ink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4:23.895"/>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4 16383,'62'-2'0,"-10"1"0,-47 3 0,16 2 0,9-3 0,-5 1 0,9 1 0,-15 1 0,2 4 0,11 2 0,-12-3 0,7 2 0,-3-5 0,-1 0 0,5 2 0,-3-6 0,-1 3 0,6-3 0,-8 0 0,7-3 0,-9 0 0</inkml:trace>
</inkml:ink>
</file>

<file path=ppt/ink/ink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4:51.662"/>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14 16383,'61'-8'0,"-12"2"0,-37 6 0,9 0 0,8 0 0,-1 0 0,6 0 0,-12 0 0,3 0 0,6 0 0,-8 0 0,5 0 0,-1 0 0,-4 0 0,8 0 0,-7 0 0,3 0 0,0 0 0,-1 0 0,1 0 0,-2 0 0,0 0 0,2 0 0</inkml:trace>
</inkml:ink>
</file>

<file path=ppt/ink/ink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5:01.845"/>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0 16383,'59'0'0,"-11"0"0,-43 0 0,21 0 0,1 0 0,8 0 0,-8 0 0,-6 0 0,3 0 0,8 0 0,-7 0 0,2 0 0,-3 3 0,1-2 0,6 2 0,-3-3 0,-1 0 0,0 0 0,-1 0 0,2 0 0,-3 0 0,2 0 0,-4 0 0,4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2.16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7:39.862"/>
    </inkml:context>
    <inkml:brush xml:id="br0">
      <inkml:brushProperty name="width" value="0.2" units="cm"/>
      <inkml:brushProperty name="height" value="1.2" units="cm"/>
      <inkml:brushProperty name="color" value="#FF958E"/>
      <inkml:brushProperty name="inkEffects" value="pencil"/>
    </inkml:brush>
  </inkml:definitions>
  <inkml:trace contextRef="#ctx0" brushRef="#br0">143 104 16383,'27'0'0,"5"0"0,5 0 0,-1 4 0,-4 4 0,-6 1 0,-4 2 0,-3-2 0,-3-2 0,-2 4 0,0-6 0,0 4 0,0-5 0,-4 3 0,-5-4 0,-18-2 0,4-2 0,-11-6 0,13 3 0,-3-3 0,-1 1 0,-2-4 0,-9-6 0,-5-6 0,-7-4 0,-4-1 0,3 5 0,3 5 0,6 5 0,7 4 0,5 4 0,5 1 0,5 3 0,29 24 0,0 2 0,22 25 0,-9-7 0,-10-3 0,-4-9 0,-9-10 0,-6-9 0,-5-3 0,-2-8 0,-11 1 0,-15-12 0,-19-5 0,-14-6 0,-2-1 0,12 7 0,11 2 0,19 6 0,5 2 0,8 1 0,-4 0 0,1 0 0,-3-1 0,9 1 0,18 17 0,10 4 0,17 18 0,2 1 0,-1 3 0,-2-5 0,-3-1 0,-6-6 0,-8-4 0,-5-4 0,-9-3 0,-8-9 0,-15-2 0,-10-13 0,-15-2 0,-4-6 0,2 1 0,-1 5 0,14 1 0,6 3 0,6 1 0,6 0 0,-1 1 0,3-1 0,-3 1 0,0-4 0,0 3 0,1-2 0,2 1 0,-1 2 0,2 1 0</inkml:trace>
</inkml:ink>
</file>

<file path=ppt/ink/ink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7:44.333"/>
    </inkml:context>
    <inkml:brush xml:id="br0">
      <inkml:brushProperty name="width" value="0.2" units="cm"/>
      <inkml:brushProperty name="height" value="1.2" units="cm"/>
      <inkml:brushProperty name="color" value="#FF958E"/>
      <inkml:brushProperty name="inkEffects" value="pencil"/>
    </inkml:brush>
  </inkml:definitions>
  <inkml:trace contextRef="#ctx0" brushRef="#br0">0 228 16383,'22'0'0,"7"-10"0,9-1 0,8-16 0,1 3 0,-6-3 0,-8 6 0,-8 4 0,-8 8 0,-5 2 0,-7 5 0,0-2 0,-1 1 0,6-4 0,1 0 0,3-3 0,0 0 0,0-2 0,-3 2 0,-3 4 0,-7 2 0,-13 9 0,-3 3 0,-17 10 0,3 6 0,-11 4 0,-1 7 0,-3 1 0,-3 4 0,6-4 0,3-2 0,13-11 0,6-4 0,8-8 0,10-4 0,26-28 0,4-3 0,21-18 0,-2 9 0,-6 10 0,2 3 0,-8 9 0,-6 4 0,-3 6 0,-8 1 0,-3 0 0,-7 0 0,-6 0 0,-22 6 0,-2 3 0,-15 6 0,4 2 0,1 2 0,2 1 0,6-2 0,6-1 0,10-6 0,3-4 0,3-6 0,29-10 0,-3-5 0,21-5 0,-15 4 0,-8 3 0,-5 7 0,-7 2 0,-4 5 0,-4 2 0,-9 8 0,-6 4 0,-11 11 0,-14 7 0,-3-1 0,-9 6 0,13-13 0,5-2 0,17-10 0,11-10 0,36-14 0,-3-11 0,26-10 0,-11-2 0,-2 0 0,1 1 0,-7 5 0,-5 4 0,-5 7 0,-7 8 0,-8 3 0,-5 8 0,-25 18 0,1-3 0,-22 19 0,2-3 0,-3-1 0,-4 10 0,11-14 0,3 2 0,16-14 0,5-4 0,7-10 0,16-11 0,7-9 0,16-10 0,4-9 0,-8 7 0,2 0 0,-15 13 0,1 8 0,-7 2 0,-1 6 0,-4 0 0,0 0 0,-7 0 0,1 8 0,-5 0 0,-2 13 0,-6-1 0,2 5 0,-6-2 0,5-4 0,-4-1 0,2-4 0,-2 1 0,1-1 0,-3 0 0,-3 1 0,-4 3 0,-1 1 0,4 0 0,1-1 0,7-8 0,4-1 0,5 0 0,2-4 0,0 1 0</inkml:trace>
</inkml:ink>
</file>

<file path=ppt/ink/ink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9:16.463"/>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1 21 16383,'66'0'0,"-10"0"0,-30-3 0,-6 2 0,10-2 0,-7 3 0,4 0 0,1 0 0,-5 0 0,4 0 0,4 0 0,-10 0 0,9-3 0,-8 2 0,5-2 0,0 3 0,-1-3 0,0 2 0,-1-2 0,-1 3 0</inkml:trace>
</inkml:ink>
</file>

<file path=ppt/ink/ink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0:23.128"/>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7 25 16383,'0'66'0,"0"-13"0,0-35 0,0 3 0,0 7 0,-3 2 0,2-2 0,-2-1 0,3-5 0,0 6 0,0 1 0,0-1 0,20-10 0,4-5 0,8-10 0,-3-3 0,-3 0 0,-1 0 0,7 0 0,-4 0 0,-6 0 0,7 0 0,-6 0 0,8 0 0,-3 0 0,-6 0 0,11 0 0,-9 0 0,4 0 0,-1 0 0,-7 0 0,8 0 0,0 0 0,-5 0 0,6 0 0,-7 0 0,5 3 0,0 0 0,-13-33 0,-6 11 0,-12-32 0,-1 23 0,2 1 0,-1 4 0,4-9 0,-3 7 0,3-9 0,0 13 0,0-5 0,0-9 0,0 10 0,0-9 0,-19 18 0,-3 6 0,-8 3 0,-2 7 0,13 1 0,-11 2 0,6 1 0,-4 0 0,5 2 0,-5-5 0,3 5 0,0 1 0,2 3 0</inkml:trace>
</inkml:ink>
</file>

<file path=ppt/ink/ink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0:31.777"/>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1 16383,'2'78'0,"0"-8"0,2-47 0,1 2 0,3 5 0,-5-10 0,5 9 0,-5-4 0,3-1 0,2 11 0,-5-12 0,4 3 0,-1 1 0,2-4 0,-2 9 0,0-10 0,-2 5 0,3 2 0,-3-1 0,-1 3 0,-1-8 0,-1 5 0,2-1 0,-2-1 0,-1 0 0,0-4 0,0 4 0,-16 0 0,3-5 0,-8-3 0,-4-3 0,97-12 0,-61 2 0,76-8 0,-76 3 0,3 0 0,22 0 0,-17 0 0,17 0 0,-11 0 0,-7 0 0,16 0 0,-10 0 0,-2 0 0,9 0 0,-10 0 0,9 0 0,-7-17 0,-10-12 0,-5-9 0,-8-4 0,0 14 0,0 1 0,0 1 0,0 2 0,0-11 0,0 13 0,0-7 0,0 4 0,0 5 0,0-21 0,0 18 0,0-12 0,0 12 0,0-2 0,-2-2 0,0-2 0,-3 4 0,2-2 0,-3 4 0,4-9 0,-3 10 0,1-11 0,1 13 0,1-6 0,1-5 0,1 11 0,-41 9 0,17 12 0,-30 12 0,28-6 0,8 0 0,0-1 0</inkml:trace>
</inkml:ink>
</file>

<file path=ppt/ink/ink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0:43.229"/>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58 16383,'3'92'0,"1"-12"0,0-40 0,3-6 0,-5-1 0,3-7 0,1 4 0,-4-5 0,1 4 0,1-6 0,-4 13 0,7-11 0,-6 8 0,4-11 0,-3 6 0,3 3 0,-4-4 0,2 2 0,-3-6 0,0 5 0,3 0 0,-2 2 0,2-6 0,-2 10 0,-1-10 0,0 5 0,0 3 0,0-5 0,2 6 0,0-8 0,0 2 0,-1-3 0,-1 3 0,0-1 0,3-1 0,-2 1 0,2 9 0,1-9 0,-3 7 0,5-10 0,-5 3 0,5 7 0,-5-5 0,2 3 0,0-5 0,-2 2 0,2-4 0,-3 10 0,0-13 0,0 7 0,0 4 0,0-11 0,-10 7 0,-17-19 0,6 1 0,-12 0 0,18 4 0,85-6 0,-45 0 0,69-14 0,-65 5 0,-1-5 0,-1 2 0,3-1 0,-2 0 0,1 0 0,1 2 0,-9-3 0,10 2 0,-10 0 0,7-2 0,1 5 0,-9-5 0,10 5 0,-6-2 0,0 3 0,-7-35 0,-10 20 0,-7-33 0,0 29 0,-1-4 0,-1-12 0,0 7 0,0-12 0,2 15 0,0-6 0,-4 4 0,4-4 0,-4-1 0,4 5 0,0-2 0,0 4 0,0-1 0,-3-2 0,2 3 0,-2-1 0,-1-2 0,4 6 0,-7-11 0,4 6 0,-1-2 0,1 1 0,0 6 0,-1-12 0,0 5 0,1-9 0,0 7 0,2-5 0,-2 4 0,3-8 0,0 8 0,0 0 0,0 2 0,0 4 0,0-3 0,0 4 0,0-4 0,0 5 0,0-3 0,0 1 0,0 1 0,0-1 0,0-6 0,0 12 0,0-14 0,3 9 0,0 4 0,11-14 0,-7 17 0,9-9 0,-5-1 0,3 9 0,-2-7 0,4 4 0,-62 11 0,32 2 0,-53 8 0,35 8 0,3-2 0,-1 2 0,9 0 0,9 24 0,4-8 0,8 21 0,0-8 0,0-7 0,6 2 0,3-9 0,9-2 0,6-5 0,3-6 0,4-4 0,-2-3 0,0-2 0,-7 0 0,9 0 0,-8 0 0,9 0 0</inkml:trace>
</inkml:ink>
</file>

<file path=ppt/ink/ink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0:58.694"/>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1 105 16383,'0'86'0,"0"-10"0,0-45 0,0 0 0,3 1 0,-2-1 0,2 0 0,-3-1 0,0-1 0,0 0 0,0 0 0,0 7 0,0-3 0,0 6 0,0-6 0,0 2 0,0-7 0,0 0 0,0-5 0,0 11 0,0-6 0,0 5 0,0-9 0,0 6 0,0-8 0,0 9 0,0 1 0,0-3 0,0 5 0,0-5 0,0-4 0,3 4 0,-2-3 0,2 0 0,1 4 0,-4-9 0,4 14 0,-4-14 0,0 7 0,0 1 0,3-6 0,-3 9 0,3-10 0,-3 4 0,3 4 0,-2-7 0,2 7 0,-3 0 0,0-5 0,0 3 0,0 0 0,0-5 0,0 12 0,0-12 0,0 4 0,0-1 0,0-4 0,0 13 0,0-16 0,0 10 0,0 0 0,0-10 0,-4 14 0,-6-14 0,53-6 0,-30-2 0,46-14 0,-39 3 0,-4 0 0,16 0 0,-11 0 0,14 0 0,-12 0 0,0 0 0,6 0 0,-5 0 0,7 0 0,-3 0 0,-6 0 0,11 0 0,-10 0 0,5 0 0,5 0 0,-16 0 0,17 0 0,-13-10 0,-5-13 0,-4-5 0,-13-15 0,-2 10 0,-1-6 0,0 8 0,1-2 0,0 8 0,2 0 0,-2-4 0,3 4 0,-4-10 0,4 13 0,-4-6 0,4-4 0,-3 6 0,2-11 0,-2 14 0,2-3 0,-2-1 0,2 3 0,-2-3 0,0-6 0,0 7 0,-1-7 0,1 10 0,-1 0 0,2-13 0,-3 8 0,1-11 0,1 10 0,-3-2 0,4 0 0,-4 0 0,4 3 0,-4-2 0,5 6 0,-6-5 0,6 4 0,-2-1 0,3-2 0,-3 4 0,2-6 0,-2 6 0,2-3 0,-2-6 0,2 9 0,-2-8 0,3-2 0,0 5 0,0-9 0,0 12 0,0 2 0,0-9 0,0 7 0,0-8 0,0 8 0,0 2 0,0-16 0,1 14 0,5-13 0,1 16 0,6-1 0,4-5 0,-2 10 0,2-6 0,4 1 0,-5 6 0,4-9 0,-8 8 0,5-2 0,-65 6 0,23 8 0,-51 9 0,31 6 0,7 0 0,-1 1 0,9-1 0,2-1 0,2 3 0,11 9 0,2 3 0,9 26 0,4 10 0,4 31 0,-1-39 0,0 2 0,4 5 0,1 1 0,0-3 0,0-2 0,2-1 0,0-1 0,10 37 0,-1-8 0,-1-13 0,0-8 0,-5-9 0,-1-12 0,-7-11 0,0-8 0,-1-4 0</inkml:trace>
</inkml:ink>
</file>

<file path=ppt/ink/ink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07.445"/>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150 0 16383,'70'0'0,"-10"0"0,-44 0 0,0 0 0,16 0 0,-7 0 0,13 0 0,-13 0 0,2 0 0,-3 0 0,8 0 0,-9 0 0,4 0 0,3 0 0,-8 0 0,11 3 0,-9-2 0,-5 21 0,-7 5 0,-9 7 0,-3-2 0,0-7 0,0 0 0,0 4 0,0-4 0,0 9 0,0-12 0,0 10 0,0-8 0,0-1 0,2 11 0,0-8 0,4 7 0,-5-10 0,3 0 0,-1 6 0,-1-6 0,2 5 0,-2 1 0,3-6 0,-4 13 0,2-15 0,0 7 0,1-3 0,-1-2 0,3 12 0,-5-15 0,5 8 0,-5 0 0,2-5 0,0 12 0,-2-13 0,2 4 0,-3 6 0,0-9 0,0 7 0,0-2 0,0-4 0,0 14 0,3-10 0,-2 3 0,2-2 0,1-3 0,-3-2 0,2 8 0,-3-12 0,3 11 0,-2-5 0,2-6 0,0 20 0,-2-21 0,2 11 0,-35-16 0,11-2 0,-28-2 0,13 2 0,-1-4 0,0 3 0,2-4 0,6-1 0,0-1 0,0 1 0,2-4 0,-3 5 0,7-7 0,-11 7 0,11-6 0,-5 2 0,3 0 0,2-2 0,-5 2 0,-1-3 0,4 0 0,-3 0 0,-1 0 0,6 0 0,-9 0 0,9-6 0,4-21 0,8 4 0,5-22 0,5 11 0,-3-7 0,4-11 0,0-8 0,0-10 0,0-1 0,0 7 0,0 14 0,0 11 0,0 12 0,0 5 0,0-7 0,0 4 0,2-5 0,2 2 0,6 4 0,1-3 0,4 7 0,3 3 0,7 6 0,5 4 0,6 4 0,3 3 0,1 0 0,-2 0 0,-2 0 0,-11 0 0,0 0 0,1 4 0,-4 5 0,4 4 0</inkml:trace>
</inkml:ink>
</file>

<file path=ppt/ink/ink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14.128"/>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88 1 16383,'76'0'0,"-12"0"0,-42 0 0,-1 0 0,8 0 0,-6 0 0,8 0 0,-6 0 0,1 0 0,4 0 0,-7 0 0,7 0 0,-1 0 0,-7 0 0,8 3 0,-6-2 0,3 2 0,5-3 0,-11 0 0,9 0 0,-7 0 0,2 0 0,-11 36 0,-7-22 0,-9 27 0,2-14 0,0-12 0,0 21 0,0-14 0,0 3 0,0 3 0,0-3 0,0 1 0,3 0 0,-2 3 0,2-6 0,0 11 0,-1-11 0,3 2 0,0 8 0,-3-16 0,4 17 0,-2-13 0,-1 4 0,3 4 0,-5-9 0,5 10 0,-51-18 0,23 0 0,-37-12 0,30 4 0,4 0 0,-1 2 0,1-1 0,-5 1 0,6-1 0,-5 3 0,-1-4 0,7 2 0,-10-5 0,12 5 0,-3-4 0,-3 3 0,4-4 0,-7 2 0,3-3 0,2 0 0,-6 0 0,8 0 0,-13 0 0,17 0 0,-13 0 0,6 0 0,4 0 0,-9 0 0,9 0 0</inkml:trace>
</inkml:ink>
</file>

<file path=ppt/ink/ink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31.811"/>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1 16383,'63'0'0,"-14"0"0,-36 0 0,5 0 0,13 3 0,-6-2 0,10 5 0,-16-3 0,8 1 0,2-1 0,-6-3 0,9 0 0,-9 3 0,2-2 0,7 6 0,-14-4 0,14 1 0,-8-2 0,0-2 0,4 0 0,-4 0 0,4 0 0,-2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18:11.428"/>
    </inkml:context>
    <inkml:brush xml:id="br0">
      <inkml:brushProperty name="width" value="0.2" units="cm"/>
      <inkml:brushProperty name="height" value="1.2" units="cm"/>
      <inkml:brushProperty name="color" value="#FF958E"/>
      <inkml:brushProperty name="inkEffects" value="pencil"/>
    </inkml:brush>
  </inkml:definitions>
  <inkml:trace contextRef="#ctx0" brushRef="#br0">1 0 16383,'0'0'0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2.66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39.795"/>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1 15 16383,'42'-8'0,"-8"1"0,-21 7 0,-2 0 0,10 0 0,-6 0 0,6 0 0,-7 0 0,0 0 0,6 0 0,-7 0 0,6 0 0,1 0 0,3 0 0,8 0 0,-4 0 0,3 0 0,-5 0 0,0 0 0,-7 0 0,-1 0 0,-3 0 0,10 0 0,-4 0 0,6 0 0,-6 0 0,0 0 0,-2 0 0,0 0 0,-4 0 0,0 3 0,6-2 0,-5 2 0,6-3 0,-7 0 0,-1 0 0,5 0 0,-4 0 0,7 0 0,-6 0 0,6 0 0,-5 0 0,5 0 0,-5 0 0,0 3 0,-2-2 0,0 2 0</inkml:trace>
</inkml:ink>
</file>

<file path=ppt/ink/ink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49.678"/>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 21 16383,'31'-3'0,"-6"0"0,-18 3 0,0 0 0,11 0 0,-2 0 0,8 0 0,-3 0 0,-4 0 0,3 0 0,-3 0 0,-2 0 0,-1 0 0,4 0 0,-3 0 0,6 0 0,-3 0 0,5 0 0,-1 0 0,-3 0 0,-2 0 0,-3 0 0,-6 0 0,7 0 0,-9 0 0,10-4 0,-7 0 0,4 0 0,-1 1 0,1 3 0,2 0 0,-1 0 0,0 0 0,0 0 0,0 0 0,-1 0 0,-1 0 0,-1 0 0,-1 0 0,0 0 0,0 0 0,3 0 0,-3 0 0,1 0 0,0 0 0,-2 0 0,6 0 0,-2 0 0,1 0 0,0 0 0,0 0 0,0 0 0,0 0 0,-4 0 0,0 0 0,5 0 0,-2 0 0,7 0 0,-7 0 0,-4 0 0,2 0 0,-2 0 0,2 0 0,2 0 0</inkml:trace>
</inkml:ink>
</file>

<file path=ppt/ink/ink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23.993"/>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22 15 16383,'0'81'0,"0"-14"0,0-46 0,0-6 0,-4 19 0,3-10 0,-2 12 0,3-11 0,0-3 0,-2 9 0,1-10 0,-2 12 0,2-8 0,1-2 0,0 7 0,-2-8 0,1 3 0,-2 3 0,3-2 0,0-2 0,35-9 0,-20-6 0,28-9 0,-16 0 0,-9 0 0,23 0 0,-20 0 0,11 0 0,1 0 0,-9 0 0,5 0 0,1 0 0,-13 0 0,16 0 0,-11 0 0,3 0 0,8 0 0,-13 0 0,13 0 0,-11 0 0,3 0 0,7 0 0,-11 0 0,0-28 0,-14 9 0,-6-23 0,-1 17 0,0-1 0,0-2 0,0-3 0,0-1 0,0 1 0,0 4 0,0 0 0,0 4 0,3-10 0,1 11 0,0-11 0,2 5 0,-2 6 0,2-11 0,1 11 0,-3-1 0,4-7 0,-6 10 0,7-7 0,-49 13 0,19 8 0,-42 9 0,25 9 0,-4-3 0,-1 7 0,1-6 0,4 3 0,6-5 0,4-3 0,8 1 0,-7-5 0,2 2 0</inkml:trace>
</inkml:ink>
</file>

<file path=ppt/ink/ink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34.761"/>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29 18 16383,'-4'78'0,"-3"-9"0,6-41 0,-2-1 0,0 3 0,2-7 0,-2 6 0,3-1 0,0-4 0,0 4 0,0-3 0,0-2 0,0 5 0,0 0 0,0-4 0,0 9 0,0-12 0,0 16 0,0-15 0,0 4 0,-3 1 0,2-4 0,-2 9 0,3-9 0,0 9 0,0-13 0,0 13 0,0-9 0,0 2 0,21-3 0,-3-11 0,19-3 0,-9-8 0,-2 0 0,0 0 0,0 0 0,1 0 0,2 0 0,0 0 0,-2 0 0,2 0 0,-4 0 0,0 0 0,4 0 0,-2 0 0,-1 0 0,2 0 0,-8 0 0,8 0 0,2 0 0,-5 0 0,7 0 0,-7 0 0,-7-28 0,-6 7 0,-9-27 0,-3 10 0,0-4 0,0-3 0,0 6 0,0 2 0,0 6 0,0-1 0,0 1 0,0 0 0,0 3 0,0 5 0,0-9 0,0 11 0,0-12 0,0 3 0,0 6 0,0-8 0,0 9 0,0-7 0,0-1 0,0 1 0,0-1 0,0 8 0,0-3 0,0 1 0,0-2 0,-6 3 0,-32 17 0,12 4 0,-27 16 0,24-2 0,1-2 0,1 0 0,4-1 0,-3-3 0,0-2 0</inkml:trace>
</inkml:ink>
</file>

<file path=ppt/ink/ink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44.546"/>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37 16383,'0'73'0,"0"-7"0,0-38 0,0-1 0,0 3 0,0-5 0,0 1 0,0 2 0,0-1 0,0 1 0,0 2 0,0-2 0,0 3 0,0 0 0,0-3 0,0 0 0,0-4 0,0 7 0,0-5 0,0 0 0,0 4 0,0-11 0,0 20 0,0-15 0,0 9 0,0-7 0,0 3 0,0-4 0,0 7 0,0-11 0,0 9 0,0-6 0,0 7 0,0-4 0,0-2 0,20-3 0,3-13 0,8-2 0,2-7 0,-14 0 0,16 0 0,-9 0 0,7 0 0,-6 0 0,-3 0 0,3 0 0,3 0 0,-10 0 0,15 0 0,-9 0 0,3 0 0,6 0 0,-12 0 0,6 0 0,0 0 0,-9 0 0,11 0 0,-21-40 0,3 17 0,-12-34 0,-1 26 0,0-1 0,0 1 0,-4 0 0,3 0 0,-2 0 0,3-1 0,0 2 0,0 2 0,0-2 0,0 3 0,-2-2 0,0 2 0,0 0 0,0 1 0,2 1 0,0-8 0,0 4 0,0-5 0,0 4 0,0 6 0,0-3 0,0-6 0,0 7 0,0-3 0,0-7 0,0 13 0,0-12 0,0 10 0,0 1 0,0-5 0,0 1 0,0 2 0,0-1 0,-28 14 0,10 1 0,-23 16 0,19-4 0,0 7 0,-7-4 0,14 21 0,-1 0 0,16 23 0,0-2 0,0 7 0,0-6 0,0-6 0,0-13 0,0-7 0,0-5 0</inkml:trace>
</inkml:ink>
</file>

<file path=ppt/ink/ink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51.247"/>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62 8 16383,'78'0'0,"-12"0"0,-30 0 0,-5 0 0,0-3 0,-3 2 0,-5-2 0,9 3 0,-10 0 0,9 0 0,-6 0 0,-1 0 0,5 0 0,-4 0 0,3 0 0,-3 0 0,7 0 0,-5 0 0,2 0 0,-3 0 0,-14 30 0,1-10 0,-13 19 0,0-14 0,0-6 0,-3 15 0,2-14 0,-2 15 0,3-9 0,0-3 0,0 10 0,0-10 0,0 2 0,0 8 0,0-15 0,0 15 0,0-11 0,0 4 0,0 4 0,0-4 0,0-1 0,0 3 0,0-6 0,0 10 0,0-7 0,0 7 0,0-12 0,0 12 0,-27-19 0,10 4 0,-26-15 0,19-2 0,-6 0 0,5 0 0,-3 0 0,-5 0 0,7 0 0,-6 0 0,10 0 0,-7 0 0,6 0 0,-9 0 0,11 0 0,-8 0 0,0 0 0,6 0 0,-11 0 0,14 0 0,-8 0 0,-1 0 0,8 0 0,-10 0 0,9 0 0,-3 0 0,0 0 0</inkml:trace>
</inkml:ink>
</file>

<file path=ppt/ink/ink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2:59.229"/>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49 43 16383,'78'0'0,"-11"0"0,-35-3 0,-1-2 0,-4 2 0,1-4 0,-4 6 0,9-5 0,-12 2 0,11 0 0,-6-2 0,-2 5 0,14-2 0,-17 3 0,8 0 0,-3 0 0,-4 0 0,9 0 0,-15 25 0,-2-7 0,-9 16 0,-8-7 0,2-8 0,-29 4 0,9-12 0,-28-3 0,12-8 0,-4 0 0,4 4 0,-2 1 0,6 4 0,-2-2 0,6-2 0,-1-1 0,5-2 0,-7 0 0,12 1 0,-9-1 0,4 4 0,1-2 0,-7 0 0,5-3 0,1 2 0,-2-2 0,3 2 0</inkml:trace>
</inkml:ink>
</file>

<file path=ppt/ink/ink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3:14.428"/>
    </inkml:context>
    <inkml:brush xml:id="br0">
      <inkml:brushProperty name="width" value="0.4" units="cm"/>
      <inkml:brushProperty name="height" value="0.8" units="cm"/>
      <inkml:brushProperty name="color" value="#EF0C4D"/>
      <inkml:brushProperty name="tip" value="rectangle"/>
      <inkml:brushProperty name="rasterOp" value="maskPen"/>
    </inkml:brush>
  </inkml:definitions>
  <inkml:trace contextRef="#ctx0" brushRef="#br0">0 74 16383,'70'-3'0,"-4"0"0,-20 1 0,3 0 0,5-4 0,0 1 0,6-4 0,-10 1 0,0 3 0,-14-3 0,-5 5 0,-6-4 0,-2 4 0,-6-2 0,7 4 0,-2-2 0,1 3 0,0 0 0,-1 0 0,-4 0 0,3 0 0</inkml:trace>
</inkml:ink>
</file>

<file path=ppt/ink/ink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3:22.712"/>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0 15 16383,'43'-8'0,"-6"1"0,-23 7 0,0 0 0,4 0 0,-3 0 0,2 0 0,-2 0 0,2 0 0,1 0 0,0 0 0,-1 0 0,-3 0 0,4 0 0,-3 0 0,2 0 0,-3 0 0,6 0 0,-5 0 0,5 0 0,-5 0 0,-1 0 0,6 0 0,-4 0 0,4 0 0,-7 1 0,2 2 0,0-2 0,4 1 0,4-2 0,0 0 0,0 0 0,-3 0 0,-3 0 0,-2 0 0,-1 0 0,3 0 0,-2 0 0,5 3 0,-5 0 0,2 1 0,-3-1 0,6 0 0,-4-2 0,3 3 0,-6-1 0,-1 0 0</inkml:trace>
</inkml:ink>
</file>

<file path=ppt/ink/ink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3:32.117"/>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1 15 16383,'30'0'0,"-3"0"0,-13 0 0,4 0 0,2 0 0,7 0 0,2 0 0,0 0 0,-3 0 0,-3 0 0,-4 0 0,-2 0 0,-3 0 0,-4 0 0,0 0 0,4 0 0,5 0 0,7 0 0,1 0 0,-3 0 0,0 0 0,-2 0 0,0 0 0,-3 0 0,-2 0 0,1 0 0,-3 0 0,6 0 0,-2 0 0,3 0 0,0-4 0,1 4 0,-5-4 0,0 4 0,-4 0 0,0 0 0,0 0 0,-3-3 0,-1 3 0,6-3 0,-4 3 0,6 0 0,-4 0 0,0 0 0,-5 0 0,3 0 0,-3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4.181"/>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3:39.278"/>
    </inkml:context>
    <inkml:brush xml:id="br0">
      <inkml:brushProperty name="width" value="0.1" units="cm"/>
      <inkml:brushProperty name="height" value="0.2" units="cm"/>
      <inkml:brushProperty name="color" value="#EF0C4D"/>
      <inkml:brushProperty name="tip" value="rectangle"/>
      <inkml:brushProperty name="rasterOp" value="maskPen"/>
    </inkml:brush>
  </inkml:definitions>
  <inkml:trace contextRef="#ctx0" brushRef="#br0">0 34 16383,'24'0'0,"1"0"0,1 0 0,-2 0 0,5 0 0,-6 0 0,1 0 0,-5 0 0,2 0 0,-6 0 0,3 0 0,-5 0 0,-2 0 0,0 0 0,-4 0 0,2 0 0,0 0 0,2 0 0,-1 0 0,2 0 0,0 0 0,2 0 0,0 0 0,4 0 0,-3 0 0,3 0 0,-4 0 0,0 0 0,0 0 0,0 0 0,0 0 0,-3 0 0,2 0 0,-2 0 0,3-3 0,0 2 0,0-2 0,4 3 0,-3 0 0,3 0 0,-4 0 0,0 0 0,0 0 0,0 0 0,0 0 0,0 0 0,4-3 0,-3 2 0,3-2 0,-5 3 0,5 0 0,-3 0 0,5 0 0,-4-2 0,1 1 0,-2-2 0,-1 3 0,-2 0 0,-2 0 0,-2 0 0,-1 0 0,0-2 0,2 0 0,-1 0 0,3 1 0,-4 1 0,4-1 0,-3-1 0,3 1 0,-2-1 0,0 2 0,-4 0 0,0 0 0,0 0 0</inkml:trace>
</inkml:ink>
</file>

<file path=ppt/ink/ink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00.110"/>
    </inkml:context>
    <inkml:brush xml:id="br0">
      <inkml:brushProperty name="width" value="0.2" units="cm"/>
      <inkml:brushProperty name="height" value="1.2" units="cm"/>
      <inkml:brushProperty name="color" value="#FF958E"/>
      <inkml:brushProperty name="inkEffects" value="pencil"/>
    </inkml:brush>
  </inkml:definitions>
  <inkml:trace contextRef="#ctx0" brushRef="#br0">580 222 16383,'-38'0'0,"-2"11"0,-17 5 0,4 12 0,-4 4 0,11-4 0,8-2 0,12-8 0,10-6 0,6-2 0,-1-2 0,-3 2 0,-5 1 0,-3 2 0,-2 0 0,0 0 0,3 2 0,2 0 0,9-4 0,1-3 0,8-3 0,-2-1 0,3 6 0,-2 3 0,-2 5 0,0-1 0,-3-8 0,6-7 0,-2-15 0,14-18 0,10-10 0,24-18 0,12-3 0,-19 26 0,4 0 0,0 3 0,1 1 0,1 1 0,0 1 0,40-18 0,-18 11 0,-11 9 0,-11 6 0,-8 7 0,-2 0 0,2 5 0,0 3 0,9 0 0,2 6 0,4-3 0,2 4 0,-7 0 0,1 6 0,-6 3 0,1 9 0,0 6 0,-1 2 0,5 6 0,-4-4 0,-2 2 0,-8-8 0,-8-4 0,-5-3 0,-6-1 0,-6-3 0,-4 0 0,-3-1 0,0 1 0,-1 4 0,-22 4 0,-25-1 0,-43 0 0,42-12 0,-3-2 0,-15 0 0,0-2 0,7-1 0,0-2 0,-5 1 0,1 0 0,9 0 0,2 0 0,-36 0 0,28 0 0,18 0 0,21 0 0,9 0 0,7 0 0,-1 0 0,0-6 0,2-3 0,2-5 0,3-2 0,14-3 0,16-1 0,24-2 0,20 7 0,7 1 0,6 5 0,-11 4 0,-1 1 0,-7 4 0,-2 0 0,3 3 0,-14 5 0,-7 3 0,-16 5 0,-13-3 0,-9-4 0,-9-4 0,-22-4 0,-25-1 0,-44 0 0,30 0 0,-4 0 0,0 0 0,-1 0 0,-11 0 0,2 0 0,14-1 0,2 2 0,-2 1 0,3 1 0,-28 6 0,18 6 0,25 5 0,11 3 0,15 0 0,7 6 0,5-1 0,6-1 0,23-3 0,23-9 0,32-7 0,-29-9 0,1-5 0,2-3 0,1-3 0,0-3 0,0-3 0,-5 1 0,-1-1 0,-1-1 0,-1 3 0,34-5 0,0 4 0,-8 12 0,-5 1 0,-11 4 0,-11 0 0,-18 0 0,-10 2 0,-11 1 0,-4 1 0,-13 5 0,-27 0 0,-33 12 0,16-9 0,-4 1 0,0 1 0,-1 2 0,-10 0 0,0 1 0,10-2 0,2 0 0,-4-1 0,3-1 0,-38 11 0,15-10 0,18-4 0,10-7 0,11-3 0,6 0 0,13 0 0,9 0 0,8 2 0,39-1 0,18 2 0,39-3 0,8 0 0,-45 1 0,1-2 0,43-7 0,2 2 0,-11-11 0,-1 7 0,-12 0 0,-7 3 0,-17 5 0,-7 0 0,-8 2 0,-6 0 0,-4 0 0,2 0 0,-1 0 0,4 0 0,6 0 0,3 2 0,6 2 0,-1 6 0,-5 3 0,-10 0 0,-9-3 0,-10-5 0,-6-5 0,-17-9 0,-12-10 0,-18-8 0,-9-6 0,-3-2 0,0 4 0,10 2 0,10 6 0,12 7 0,10 5 0,5 12 0,22 11 0,6 10 0,17 10 0,2 0 0,-1-3 0,-1 0 0,-8-9 0,-5 0 0,-8-6 0,-10-6 0,0 0 0,-8-7 0,2 2 0</inkml:trace>
</inkml:ink>
</file>

<file path=ppt/ink/ink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03.361"/>
    </inkml:context>
    <inkml:brush xml:id="br0">
      <inkml:brushProperty name="width" value="0.2" units="cm"/>
      <inkml:brushProperty name="height" value="1.2" units="cm"/>
      <inkml:brushProperty name="color" value="#FF958E"/>
      <inkml:brushProperty name="inkEffects" value="pencil"/>
    </inkml:brush>
  </inkml:definitions>
  <inkml:trace contextRef="#ctx0" brushRef="#br0">298 267 16383,'49'0'0,"2"0"0,-7 0 0,-1 4 0,-15-2 0,-6 3 0,-21-3 0,-22-10 0,-21-16 0,-29-17 0,-4-12 0,-8 4 0,15 7 0,5 15 0,18 8 0,9 8 0,16 6 0,9 5 0,11 8 0,25 12 0,12 8 0,31 8 0,7 7 0,8-5 0,3 11 0,-8-11 0,-4-2 0,-17-7 0,-10-9 0,-14-1 0,-5-4 0,-9 0 0,-7-4 0,-6-2 0,-7-5 0,-9-2 0,-19-1 0,-31-1 0,-27 0 0,36 0 0,-1 0 0,-46-1 0,16-6 0,26 1 0,20-2 0,21 2 0,10 6 0,22 6 0,12 12 0,24 14 0,-3 1 0,0-2 0,-17-10 0,-9-10 0,-12-4 0,-9-7 0,-43-6 0,-2-16 0,-28-1 0,20-9 0,13 15 0,18 6 0,9 15 0,8 4 0,8 22 0,7 4 0,7 8 0,-1-11 0,-7-12 0,-6-17 0,-6-27 0,-4-26 0,-10-36 0,-2-8 0,6 43 0,0 3 0,0-26 0,6 21 0,4 25 0,2 22 0,9 16 0,15 27 0,17 21 0,6 12 0,-3-5 0,-14-15 0,-10-18 0,-9-13 0,-4-10 0,-1-3 0,-2-6 0,4 2 0,13-13 0,6-9 0,13-15 0,-5 1 0,-6 6 0,-9 14 0,-11 8 0,-4 12 0,-10 9 0,-10 24 0,-9 15 0,-6 7 0,2-8 0,11-15 0,8-15 0,5-16 0,27-35 0,6-9 0,28-30 0,-2 12 0,-5 6 0,-11 12 0,-14 15 0,-11 8 0,-9 7 0,-3 6 0,-4 1 0</inkml:trace>
</inkml:ink>
</file>

<file path=ppt/ink/ink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06.794"/>
    </inkml:context>
    <inkml:brush xml:id="br0">
      <inkml:brushProperty name="width" value="0.2" units="cm"/>
      <inkml:brushProperty name="height" value="1.2" units="cm"/>
      <inkml:brushProperty name="color" value="#FF958E"/>
      <inkml:brushProperty name="inkEffects" value="pencil"/>
    </inkml:brush>
  </inkml:definitions>
  <inkml:trace contextRef="#ctx0" brushRef="#br0">1 233 16383,'7'4'0,"15"-6"0,32-10 0,13-16 0,3-6 0,0-6 0,-11 7 0,-9 7 0,-21 8 0,-4 6 0,-13 6 0,-2 3 0,-2 1 0,-2 1 0,1-2 0,-1 3 0,-24 9 0,5 0 0,-22 9 0,13-3 0,-2 0 0,1 2 0,-2 3 0,0 1 0,-1 4 0,1-3 0,1-2 0,9-3 0,-2-5 0,11-2 0,-1-7 0,28-6 0,7-9 0,23-5 0,1-11 0,-5 6 0,-2-10 0,-10 8 0,-4-1 0,-7 3 0,-4 3 0,-4 1 0,0 5 0,-8 2 0,1 8 0,-8 2 0,1 24 0,-1 12 0,-1 26 0,0 13 0,0-5 0,-8 4 0,-2-21 0,-8-10 0,5-15 0,4-14 0,6-15 0,3-25 0,-5-33 0,0-23 0,0-8 0,-3 16 0,7 23 0,-3 26 0,4 16 0,0 36 0,-5 22 0,-4 21 0,-5 0 0,-1-18 0,1-17 0,-1-16 0,-4-10 0,-6-6 0,-7-2 0,-9-12 0,-5-2 0,0-10 0,5 3 0,11 4 0,10 8 0,10 2 0,6 8 0,15 17 0,17 19 0,10 18 0,7 3 0,-8-10 0,-12-15 0,-11-13 0,-7-13 0,-26-44 0,-3-6 0,-18-30 0,10 20 0,9 16 0,10 18 0,14 12 0,1 6 0,23 22 0,5 10 0,14 19 0,-4-3 0,-11-11 0,-11-12 0,-11-14 0,-5-8 0,-4-34 0,0-5 0,0-20 0,0 20 0,0 12 0,2 18 0,2 4 0,6 5 0,8 14 0,6 11 0,3 12 0,-2-3 0,-6-8 0,-9-13 0,-4-7 0,-6-5 0</inkml:trace>
</inkml:ink>
</file>

<file path=ppt/ink/ink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2.56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3.39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4.228"/>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5.11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5.777"/>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6.447"/>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5.14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8.245"/>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19.03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0.23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0.94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2.18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3.163"/>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3.82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4.460"/>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5.07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5.763"/>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5.91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6.393"/>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6.97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8.17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9.381"/>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29.96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0.72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1.33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1.84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2.429"/>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34.26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6.528"/>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3.33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4.18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5.11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5.66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6.236"/>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6.820"/>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7.49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8.14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8.810"/>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49.38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7.08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50.16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50.753"/>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51.79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6:52.730"/>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7:02.577"/>
    </inkml:context>
    <inkml:brush xml:id="br0">
      <inkml:brushProperty name="width" value="0.2" units="cm"/>
      <inkml:brushProperty name="height" value="1.2" units="cm"/>
      <inkml:brushProperty name="color" value="#FF958E"/>
      <inkml:brushProperty name="inkEffects" value="pencil"/>
    </inkml:brush>
  </inkml:definitions>
  <inkml:trace contextRef="#ctx0" brushRef="#br0">202 7 16383,'40'0'0,"-1"0"0,6 3 0,-3 2 0,-1 2 0,0-2 0,-4-1 0,-3-1 0,-8-1 0,-5 0 0,-6-2 0,-8 0 0,-6 0 0,-16 0 0,-6 0 0,-17 0 0,-4 0 0,-11-2 0,-6-1 0,-3 1 0,7-4 0,11 3 0,14-2 0,12-1 0,8 5 0,4-5 0,-1 6 0,2-3 0,0 3 0,30 12 0,0 6 0,31 13 0,-18 1 0,6-5 0,-7-1 0,-1-8 0,0 3 0,-11-4 0,-2-3 0,-7-3 0,-3-4 0,-3 0 0,-2-3 0,-8-1 0,-12-2 0,-11-1 0,-22 0 0,-13-2 0,-12-10 0,-3-4 0,11-6 0,14 3 0,20 8 0,18 8 0,30 24 0,8 5 0,19 16 0,-9-11 0,-3-5 0,-8-6 0,-5-2 0,-6-4 0,-8-4 0,-3-8 0,-5-16 0,5-13 0,3-11 0,5 3 0,2 5 0,-3 14 0,-5 4 0,-1 10 0,-4-1 0,-2 30 0,-7-2 0,0 25 0,-5-17 0,7-6 0,2-11 0,2-7 0,-4-4 0,0-4 0,-20-13 0,-8-16 0,-12-9 0,-2-14 0,10 15 0,10 4 0,10 16 0,7 7 0,5 6 0,2 14 0,3 15 0,3 20 0,5 6 0,4 0 0,5-11 0,-2-13 0,-1-7 0,0-6 0,1-6 0,-3 1 0,-1-7 0,-2 4 0,-2-2 0,1 3 0,2 3 0,3 1 0,-2 1 0,-2-5 0,-8-3 0,-15-21 0,-13-12 0,-18-18 0,-3-12 0,-5 1 0,14 2 0,7 14 0,14 12 0,7 14 0,7 12 0,3 25 0,12 12 0,5 19 0,8-6 0,-2-8 0,-3-12 0,-7-12 0,-4-8 0,-3-4 0,-4-3 0</inkml:trace>
</inkml:ink>
</file>

<file path=ppt/ink/ink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7:05.496"/>
    </inkml:context>
    <inkml:brush xml:id="br0">
      <inkml:brushProperty name="width" value="0.2" units="cm"/>
      <inkml:brushProperty name="height" value="1.2" units="cm"/>
      <inkml:brushProperty name="color" value="#FF958E"/>
      <inkml:brushProperty name="inkEffects" value="pencil"/>
    </inkml:brush>
  </inkml:definitions>
  <inkml:trace contextRef="#ctx0" brushRef="#br0">6 325 16383,'57'0'0,"6"-11"0,5-15 0,10-18 0,7-8 0,-2-1 0,-22 16 0,-14 9 0,-21 14 0,-13 8 0,-9 2 0,-18 23 0,-18 13 0,-23 26 0,-17 9 0,30-32 0,-1 0 0,-2-2 0,1-1 0,-36 23 0,11-10 0,26-19 0,13-7 0,17-12 0,6-10 0,5 1 0,11-21 0,6-1 0,7-13 0,1 4 0,-5 11 0,-8 9 0,-1 9 0,-4 1 0,1-1 0,1 1 0,3 0 0,6 3 0,7 0 0,12 21 0,-1 17 0,1 31 0,-9 6 0,-13 2 0,-5-21 0,-8-12 0,0-19 0,0-21 0,12-52 0,5-34 0,-4 24 0,3-3 0,2-5 0,0 1 0,-4 11 0,0 4 0,14-35 0,-13 37 0,-7 32 0,-3 27 0,-5 44 0,0 25 0,-2-25 0,-1 2 0,-1 2 0,-2-1 0,-9 36 0,-1-20 0,5-31 0,2-25 0,4-14 0,-2-26 0,4-39 0,1 8 0,0-7 0,1-8 0,0-4 0,-1-7 0,0 2 0,2 19 0,-2 4 0,-5-25 0,5 46 0,-5 27 0,-9 54 0,-11 37 0,4-9 0,-1 5 0,1-4 0,-1 0 0,-4 6 0,0-3 0,11-25 0,1-5 0,-14 24 0,18-40 0,6-28 0,3-47 0,3-34 0,2 19 0,1-3 0,0-9 0,1 0 0,2 12 0,1 4 0,4-38 0,1 49 0,0 27 0,-1 60 0,-3 36 0,-5-23 0,-1 2 0,-1 5 0,-1-2 0,0 31 0,0-29 0,0-37 0,0-21 0,0-35 0,0 19 0,0-20 0</inkml:trace>
</inkml:ink>
</file>

<file path=ppt/ink/ink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09.97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0.746"/>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1.43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2.26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7.63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3.17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4.76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5.56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6.22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6.89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7.629"/>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8.43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8.985"/>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19.593"/>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2.17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8.26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2.72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3.271"/>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3.76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4.26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4.91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5.56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6.262"/>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6.780"/>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7.34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7.89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9.74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0.627"/>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1.783"/>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1.92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2.51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2.67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3.34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3.493"/>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4.12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4.277"/>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4.88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27.345"/>
    </inkml:context>
    <inkml:brush xml:id="br0">
      <inkml:brushProperty name="width" value="0.2" units="cm"/>
      <inkml:brushProperty name="height" value="1.2" units="cm"/>
      <inkml:brushProperty name="color" value="#FF958E"/>
      <inkml:brushProperty name="inkEffects" value="pencil"/>
    </inkml:brush>
  </inkml:definitions>
  <inkml:trace contextRef="#ctx0" brushRef="#br0">172 1 16383,'27'0'0,"3"0"0,-5 2 0,9 2 0,0 3 0,0-2 0,-5 3 0,-3-7 0,-7 6 0,-5-7 0,-7 5 0,-5-3 0,-2 4 0,-7-3 0,-5 2 0,-7-4 0,-8-1 0,-5 0 0,-5 0 0,-9 0 0,1 0 0,-4 0 0,6 0 0,5 0 0,11 0 0,5 0 0,10 0 0,10 0 0,28 0 0,10 8 0,30 2 0,-5 8 0,9 0 0,-5-4 0,-7 1 0,-11-7 0,-17 1 0,-8-2 0,-13-3 0,-3 2 0,-21-5 0,-6 1 0,-27-1 0,-10-1 0,-24 4 0,-1 1 0,-2 4 0,23-2 0,18-2 0,22 0 0,13-3 0,7 3 0,4 0 0,7 0 0,8 6 0,13-3 0,6 6 0,5-4 0,0 5 0,1-2 0,-7 0 0,1 0 0,-11-4 0,-2-1 0,-13-4 0,-4 1 0,-5-3 0,-22 2 0,-1 1 0,-20 1 0,2 3 0,0 0 0,3-1 0,9-1 0,11-3 0,10-1 0,5-3 0</inkml:trace>
</inkml:ink>
</file>

<file path=ppt/ink/ink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5.04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5.62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5.76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6.41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6.54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7.098"/>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7.24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8.03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8.43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8.99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0:49.472"/>
    </inkml:context>
    <inkml:brush xml:id="br0">
      <inkml:brushProperty name="width" value="0.2" units="cm"/>
      <inkml:brushProperty name="height" value="1.2" units="cm"/>
      <inkml:brushProperty name="color" value="#FF958E"/>
      <inkml:brushProperty name="inkEffects" value="pencil"/>
    </inkml:brush>
  </inkml:definitions>
  <inkml:trace contextRef="#ctx0" brushRef="#br0">1 0 16383,'0'0'0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30.498"/>
    </inkml:context>
    <inkml:brush xml:id="br0">
      <inkml:brushProperty name="width" value="0.2" units="cm"/>
      <inkml:brushProperty name="height" value="1.2" units="cm"/>
      <inkml:brushProperty name="color" value="#FF958E"/>
      <inkml:brushProperty name="inkEffects" value="pencil"/>
    </inkml:brush>
  </inkml:definitions>
  <inkml:trace contextRef="#ctx0" brushRef="#br0">1 113 16383,'34'0'0,"0"-4"0,16-5 0,-2-5 0,1-4 0,-3 2 0,-7-1 0,-7 5 0,-9 1 0,-8 4 0,-5 3 0,-9 4 0,-8 11 0,-3-1 0,-6 7 0,-1-2 0,-9 4 0,-6 7 0,-11 5 0,4 1 0,-4-2 0,12-3 0,2-5 0,10-4 0,6-8 0,6-3 0,4-4 0,33-5 0,-2-1 0,31-4 0,-14-4 0,0 3 0,-7 0 0,-11 5 0,-5-1 0,-12 4 0,-1-3 0,-6 3 0,-26 9 0,-1 4 0,-20 14 0,5-2 0,4 7 0,-3-5 0,5-3 0,5-3 0,6-9 0,10-4 0,5-4 0,4-7 0,4-7 0,10-8 0,13-13 0,10-6 0,14-8 0,3-5 0,-2 2 0,-4 3 0,-12 9 0,-12 13 0,-10 9 0,-10 9 0,-4 3 0,-6 2 0,-7 3 0,-7 1 0,-7 7 0,-1-2 0,3 5 0,12-8 0,6 0 0</inkml:trace>
</inkml:ink>
</file>

<file path=ppt/ink/ink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9.31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9.879"/>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0.06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0.64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0.79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1.58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1.72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2.332"/>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2.51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4.681"/>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1:20.362"/>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1 39 16383,'33'-6'0,"-5"0"0,-24 6 0,11-3 0,3 0 0,5-1 0,-3 1 0,-6 0 0,0 2 0,4-2 0,-4 1 0,2 1 0,2-2 0,-6 3 0,9 0 0,-9 0 0,6 0 0,-3 0 0,2 0 0,0 0 0,-2 0 0,-1 0 0,4 0 0,-2 0 0,0 0 0,3 0 0,-9 0 0,9 0 0,-1 0 0,-4 0 0,4 0 0,1 0 0,-6 0 0,11 0 0,-10 0 0,1 0 0,1 0 0,-4 0 0,12 0 0,-9 0 0,5 0 0,-6 0 0,0 0 0,4 0 0,-4 0 0,4 0 0,-2 0 0,-2 0 0,4 0 0,-4 0 0,2 0 0</inkml:trace>
</inkml:ink>
</file>

<file path=ppt/ink/ink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45.398"/>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4.14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4.75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5.37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6.26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6.99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58.27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4.060"/>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4.897"/>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5.698"/>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1:31.379"/>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0 7 16383,'29'-3'0,"-2"0"0,-14 3 0,1 0 0,0 0 0,0 0 0,0 0 0,0 0 0,0 0 0,4 0 0,-3 0 0,3 0 0,-4 0 0,0 0 0,3 0 0,-2 0 0,3 0 0,-2 0 0,0 0 0,3 0 0,-1 0 0,-2 0 0,3 0 0,-4 0 0,2 0 0,-2 0 0,0 0 0,2 0 0,-1 0 0,0 0 0,-2 0 0,0 0 0,0 0 0,-3 0 0,3 0 0,-3 0 0,3 0 0,0 0 0,0 0 0,0 0 0,4 0 0,-4 0 0,4 0 0,0 0 0,-3 0 0,6 0 0,-4 0 0,3 0 0,-4 0 0,0 0 0,-2 0 0,0 0 0,0 0 0,0 0 0,-2 0 0,-2 0 0,1 0 0,-1 0 0,0 0 0,2 0 0,-2 0 0</inkml:trace>
</inkml:ink>
</file>

<file path=ppt/ink/ink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7.564"/>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8.547"/>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19.530"/>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0.91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1.54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0.327"/>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1.396"/>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2.332"/>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9.54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9.86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3:00.479"/>
    </inkml:context>
    <inkml:brush xml:id="br0">
      <inkml:brushProperty name="width" value="0.1" units="cm"/>
      <inkml:brushProperty name="height" value="0.2" units="cm"/>
      <inkml:brushProperty name="color" value="#FF8517"/>
      <inkml:brushProperty name="tip" value="rectangle"/>
      <inkml:brushProperty name="rasterOp" value="maskPen"/>
    </inkml:brush>
  </inkml:definitions>
  <inkml:trace contextRef="#ctx0" brushRef="#br0">0 33 16383,'15'-3'0,"-3"0"0,-7 3 0,0 0 0,0 0 0,1 0 0,-1 0 0,1 0 0,0 0 0,0 0 0,0 0 0,1 0 0,1 0 0,-1 0 0,0 0 0,0 0 0,-1 0 0,1 0 0,0 0 0,1 0 0,-1 0 0,1 0 0,0 0 0,-1 0 0,3 0 0,-3 0 0,3 0 0,-1 0 0,-1 0 0,0 0 0,-3 0 0,1 0 0,-1 0 0,1 0 0,0 0 0,0 0 0,0 0 0,1 0 0,1 0 0,-1 0 0,2-2 0,-1 1 0,1-2 0,-1 2 0,0 1 0,-2 0 0,3 0 0,-2 0 0,2 0 0,-2 0 0,1 0 0,-1 0 0,-2 0 0,3 0 0,-2 0 0,2 0 0,0 0 0,-1 0 0,3 0 0,-3 0 0,3 0 0,-3 0 0,1 0 0,0-3 0,1 3 0,0-3 0,3 3 0,-3 0 0,0 0 0,1 0 0,-3 0 0,0-3 0,3 2 0,-3-2 0,5 3 0,-3 0 0,2 0 0,-2 0 0,2 0 0,-1 0 0,1 0 0,-1 0 0,2 0 0,-2 0 0,3 0 0,-5 0 0,4 0 0,-5 0 0,0 0 0,-1 0 0,0 0 0,1 0 0,0 0 0,2 0 0,0 0 0,4 0 0,-3 0 0,2 0 0,1 0 0,-3 0 0,1-1 0,-1-1 0,-1 0 0,1 0 0,-3 2 0,0 0 0,-1 0 0,-1 0 0,0 0 0,3 0 0,-2 0 0,3 0 0,-1 0 0,2 0 0,-1 0 0,0 0 0,-1 0 0,4 0 0,-4 0 0,5 0 0,-6 0 0,-2 0 0,1 0 0,-1 0 0,2 0 0,-2 0 0,2 0 0,-1 0 0</inkml:trace>
</inkml:ink>
</file>

<file path=ppt/ink/ink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3.181"/>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4.228"/>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5.278"/>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6.464"/>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7.411"/>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8.44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28.711"/>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28.461"/>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1.09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8:31.26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3:08.779"/>
    </inkml:context>
    <inkml:brush xml:id="br0">
      <inkml:brushProperty name="width" value="0.1" units="cm"/>
      <inkml:brushProperty name="height" value="0.2" units="cm"/>
      <inkml:brushProperty name="color" value="#EF0C4D"/>
      <inkml:brushProperty name="tip" value="rectangle"/>
      <inkml:brushProperty name="rasterOp" value="maskPen"/>
    </inkml:brush>
  </inkml:definitions>
  <inkml:trace contextRef="#ctx0" brushRef="#br0">0 46 16383,'19'-7'0,"-2"2"0,-3 5 0,3 0 0,-1 0 0,4 0 0,-4 0 0,2-1 0,-4-1 0,0 1 0,-2-2 0,-2 3 0,0 0 0,-2 0 0,1 0 0,-2 0 0,-1 0 0,-1 0 0,4 0 0,3 0 0,3 0 0,3 0 0,-1 0 0,-2 0 0,3 0 0,-4 0 0,0 0 0,0 0 0,1 0 0,-1 0 0,-1 0 0,-2 0 0,1 0 0,1 0 0,0 0 0,-1 0 0,1 0 0,-4 0 0,3 0 0,-1 0 0,0 0 0,-2 0 0,2 0 0,-3 0 0,2-3 0,-2 2 0,1-1 0,0 2 0,0 0 0,0 0 0,0 0 0,4 0 0,-4 0 0,4 0 0,-4 0 0,4 0 0,-4 0 0,0 0 0,0 0 0,0 0 0,1-3 0,0 2 0,2-2 0,0 3 0,-1 0 0,0 0 0,-2 0 0,0 0 0,0 0 0,2 0 0,-3-3 0,5 2 0,-2-1 0,0 2 0,2 0 0,-1 0 0,2 0 0,0 0 0,-2-3 0,0 2 0,-3-2 0,1 3 0,-3 0 0,0 0 0,-2 0 0,0 0 0,0 0 0</inkml:trace>
</inkml:ink>
</file>

<file path=ppt/ink/ink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30.561"/>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35.379"/>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36.494"/>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38.997"/>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47.631"/>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49.364"/>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0.330"/>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0.993"/>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2.411"/>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3.027"/>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4:23.895"/>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4 16383,'62'-2'0,"-10"1"0,-47 3 0,16 2 0,9-3 0,-5 1 0,9 1 0,-15 1 0,2 4 0,11 2 0,-12-3 0,7 2 0,-3-5 0,-1 0 0,5 2 0,-3-6 0,-1 3 0,6-3 0,-8 0 0,7-3 0,-9 0 0</inkml:trace>
</inkml:ink>
</file>

<file path=ppt/ink/ink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3.583"/>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4.244"/>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4.835"/>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5.730"/>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6.343"/>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6.994"/>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7.764"/>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8.613"/>
    </inkml:context>
    <inkml:brush xml:id="br0">
      <inkml:brushProperty name="width" value="0.2" units="cm"/>
      <inkml:brushProperty name="height" value="0.2" units="cm"/>
      <inkml:brushProperty name="color" value="#E71224"/>
    </inkml:brush>
  </inkml:definitions>
  <inkml:trace contextRef="#ctx0" brushRef="#br0">0 0 24575,'0'0'0</inkml:trace>
</inkml:ink>
</file>

<file path=ppt/ink/ink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9:59.577"/>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0.243"/>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4:51.662"/>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14 16383,'61'-8'0,"-12"2"0,-37 6 0,9 0 0,8 0 0,-1 0 0,6 0 0,-12 0 0,3 0 0,6 0 0,-8 0 0,5 0 0,-1 0 0,-4 0 0,8 0 0,-7 0 0,3 0 0,0 0 0,-1 0 0,1 0 0,-2 0 0,0 0 0,2 0 0</inkml:trace>
</inkml:ink>
</file>

<file path=ppt/ink/ink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1.012"/>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1.881"/>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5.344"/>
    </inkml:context>
    <inkml:brush xml:id="br0">
      <inkml:brushProperty name="width" value="0.2" units="cm"/>
      <inkml:brushProperty name="height" value="0.2" units="cm"/>
      <inkml:brushProperty name="color" value="#E71224"/>
    </inkml:brush>
  </inkml:definitions>
  <inkml:trace contextRef="#ctx0" brushRef="#br0">1 1 24575,'0'0'0</inkml:trace>
</inkml:ink>
</file>

<file path=ppt/ink/ink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06.497"/>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2.660"/>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3.42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4.16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4.929"/>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6.38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7.23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5:01.845"/>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0 16383,'59'0'0,"-11"0"0,-43 0 0,21 0 0,1 0 0,8 0 0,-8 0 0,-6 0 0,3 0 0,8 0 0,-7 0 0,2 0 0,-3 3 0,1-2 0,6 2 0,-3-3 0,-1 0 0,0 0 0,-1 0 0,2 0 0,-3 0 0,2 0 0,-4 0 0,4 0 0</inkml:trace>
</inkml:ink>
</file>

<file path=ppt/ink/ink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7.927"/>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8.54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19.36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0.11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0.84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2.11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3.480"/>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4.10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4.796"/>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6.66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7:39.862"/>
    </inkml:context>
    <inkml:brush xml:id="br0">
      <inkml:brushProperty name="width" value="0.2" units="cm"/>
      <inkml:brushProperty name="height" value="1.2" units="cm"/>
      <inkml:brushProperty name="color" value="#FF958E"/>
      <inkml:brushProperty name="inkEffects" value="pencil"/>
    </inkml:brush>
  </inkml:definitions>
  <inkml:trace contextRef="#ctx0" brushRef="#br0">143 104 16383,'27'0'0,"5"0"0,5 0 0,-1 4 0,-4 4 0,-6 1 0,-4 2 0,-3-2 0,-3-2 0,-2 4 0,0-6 0,0 4 0,0-5 0,-4 3 0,-5-4 0,-18-2 0,4-2 0,-11-6 0,13 3 0,-3-3 0,-1 1 0,-2-4 0,-9-6 0,-5-6 0,-7-4 0,-4-1 0,3 5 0,3 5 0,6 5 0,7 4 0,5 4 0,5 1 0,5 3 0,29 24 0,0 2 0,22 25 0,-9-7 0,-10-3 0,-4-9 0,-9-10 0,-6-9 0,-5-3 0,-2-8 0,-11 1 0,-15-12 0,-19-5 0,-14-6 0,-2-1 0,12 7 0,11 2 0,19 6 0,5 2 0,8 1 0,-4 0 0,1 0 0,-3-1 0,9 1 0,18 17 0,10 4 0,17 18 0,2 1 0,-1 3 0,-2-5 0,-3-1 0,-6-6 0,-8-4 0,-5-4 0,-9-3 0,-8-9 0,-15-2 0,-10-13 0,-15-2 0,-4-6 0,2 1 0,-1 5 0,14 1 0,6 3 0,6 1 0,6 0 0,-1 1 0,3-1 0,-3 1 0,0-4 0,0 3 0,1-2 0,2 1 0,-1 2 0,2 1 0</inkml:trace>
</inkml:ink>
</file>

<file path=ppt/ink/ink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6.911"/>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7.59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8.309"/>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8.977"/>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29.71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0.360"/>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1.677"/>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3.311"/>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4.480"/>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5.03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7:44.333"/>
    </inkml:context>
    <inkml:brush xml:id="br0">
      <inkml:brushProperty name="width" value="0.2" units="cm"/>
      <inkml:brushProperty name="height" value="1.2" units="cm"/>
      <inkml:brushProperty name="color" value="#FF958E"/>
      <inkml:brushProperty name="inkEffects" value="pencil"/>
    </inkml:brush>
  </inkml:definitions>
  <inkml:trace contextRef="#ctx0" brushRef="#br0">0 228 16383,'22'0'0,"7"-10"0,9-1 0,8-16 0,1 3 0,-6-3 0,-8 6 0,-8 4 0,-8 8 0,-5 2 0,-7 5 0,0-2 0,-1 1 0,6-4 0,1 0 0,3-3 0,0 0 0,0-2 0,-3 2 0,-3 4 0,-7 2 0,-13 9 0,-3 3 0,-17 10 0,3 6 0,-11 4 0,-1 7 0,-3 1 0,-3 4 0,6-4 0,3-2 0,13-11 0,6-4 0,8-8 0,10-4 0,26-28 0,4-3 0,21-18 0,-2 9 0,-6 10 0,2 3 0,-8 9 0,-6 4 0,-3 6 0,-8 1 0,-3 0 0,-7 0 0,-6 0 0,-22 6 0,-2 3 0,-15 6 0,4 2 0,1 2 0,2 1 0,6-2 0,6-1 0,10-6 0,3-4 0,3-6 0,29-10 0,-3-5 0,21-5 0,-15 4 0,-8 3 0,-5 7 0,-7 2 0,-4 5 0,-4 2 0,-9 8 0,-6 4 0,-11 11 0,-14 7 0,-3-1 0,-9 6 0,13-13 0,5-2 0,17-10 0,11-10 0,36-14 0,-3-11 0,26-10 0,-11-2 0,-2 0 0,1 1 0,-7 5 0,-5 4 0,-5 7 0,-7 8 0,-8 3 0,-5 8 0,-25 18 0,1-3 0,-22 19 0,2-3 0,-3-1 0,-4 10 0,11-14 0,3 2 0,16-14 0,5-4 0,7-10 0,16-11 0,7-9 0,16-10 0,4-9 0,-8 7 0,2 0 0,-15 13 0,1 8 0,-7 2 0,-1 6 0,-4 0 0,0 0 0,-7 0 0,1 8 0,-5 0 0,-2 13 0,-6-1 0,2 5 0,-6-2 0,5-4 0,-4-1 0,2-4 0,-2 1 0,1-1 0,-3 0 0,-3 1 0,-4 3 0,-1 1 0,4 0 0,1-1 0,7-8 0,4-1 0,5 0 0,2-4 0,0 1 0</inkml:trace>
</inkml:ink>
</file>

<file path=ppt/ink/ink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5.564"/>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6.19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7.38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8.49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39.577"/>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40.19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0:41.544"/>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3:19.719"/>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1 0 16383,'0'0'0</inkml:trace>
</inkml:ink>
</file>

<file path=ppt/ink/ink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4:08.028"/>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52 16383,'64'0'0,"-10"0"0,-43 0 0,8 0 0,11 0 0,-7 0 0,10 0 0,-11 0 0,1 0 0,7 0 0,-8 0 0,5 0 0,1 0 0,-7 0 0,10 0 0,-4 0 0,0 0 0,1 0 0,-4 0 0,3 0 0,-2-3 0,3 3 0,-2-3 0,-3 0 0,8 2 0,-10-2 0,9 3 0,-5 0 0,4-3 0,-1 2 0,-3-2 0,3 0 0,-5 3 0,4-6 0,-1 2 0,2 1 0,-2-3 0,0 5 0,0-4 0,-3 4 0,4-2 0,2 3 0,-5 0 0,3 0 0,-2 0 0,-2 0 0,7 0 0,-7 0 0,3 0 0,4 0 0,-9 0 0,10 0 0,-6 0 0,-1 0 0,7 0 0,-5 0 0,0 0 0,5 0 0,-9 0 0,7 0 0,-5 0 0,0 0 0,5 0 0,-3 0 0,-1 0 0,2 0 0,-2 0 0,6 0 0,-8 0 0,6 0 0,-3 0 0,1 0 0,0 0 0,-2 3 0,1 1 0,2 0 0,-5 1 0,3-1 0,-3-1 0,3 3 0,5-5 0,-5 5 0,4-5 0,-3 5 0,1-2 0,-3 0 0,0 1 0,0-4 0,-1 2 0,4-3 0,-1 0 0,1 0 0,1 0 0,-1 0 0,4 0 0,-9 0 0,7 0 0,-4 0 0,-4 0 0,9 0 0,-10 0 0,8 0 0,-2 0 0,2 0 0,-4 0 0,5 0 0,-4 0 0,-1 0 0,8 0 0,-13 0 0,11 0 0,-1 0 0,-9 0 0,11 0 0,-6 0 0,-4 0 0,9-3 0,-10 2 0,8-2 0,-1 1 0,-1 1 0,-1-2 0,-1 3 0,6-3 0,-5 2 0,5-2 0,-1 3 0,-5-3 0,5 2 0,-1-5 0,-9 5 0,14-5 0,-12 5 0,4-4 0,5 4 0,-12-1 0,12 1 0,-4 1 0,-1 0 0,4 0 0,-5 0 0,3 0 0,0 0 0,-4 0 0,4 0 0,-3 0 0,4 0 0,-4 0 0,2 0 0,-2 0 0,3 0 0,1 0 0,-4 0 0,3 3 0,-4-1 0,6 3 0,-7-3 0,8 2 0,-5-3 0,-1 4 0,7-4 0,-15 5 0,14-4 0,-7 1 0,0-3 0,6 2 0,-3-1 0,-4 2 0,14 0 0,-16-2 0,11 3 0,-2-4 0,-7 3 0,9-3 0,-8 3 0,4 0 0,-3-2 0,3 5 0,-4-2 0,2-1 0,0 0 0,3-3 0,-7 0 0,9 0 0,-1 0 0,0 0 0,4 0 0,-8 0 0,-5 0 0,9 0 0,-9 0 0,12 0 0,-11 0 0,6 0 0,-4 0 0,4 0 0,1 0 0,-6 0 0,16 0 0,2 0 0,15 0 0,6 0 0,-4 0 0,3-4 0,-9 4 0,-2-4 0,-15 1 0,-5 2 0,-12-2 0,18 3 0,-6 0 0,17 0 0,-7 0 0,-7 0 0,-7 0 0,-3 0 0,5 0 0,-5 0 0,8 0 0,-9 0 0,5 0 0</inkml:trace>
</inkml:ink>
</file>

<file path=ppt/ink/ink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5:28.395"/>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1 16383,'0'0'0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0:53.444"/>
    </inkml:context>
    <inkml:brush xml:id="br0">
      <inkml:brushProperty name="width" value="0.2" units="cm"/>
      <inkml:brushProperty name="height" value="1.2" units="cm"/>
      <inkml:brushProperty name="color" value="#FF958E"/>
      <inkml:brushProperty name="inkEffects" value="pencil"/>
    </inkml:brush>
  </inkml:definitions>
  <inkml:trace contextRef="#ctx0" brushRef="#br0">1 1 16383,'0'0'0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9:16.463"/>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1 21 16383,'66'0'0,"-10"0"0,-30-3 0,-6 2 0,10-2 0,-7 3 0,4 0 0,1 0 0,-5 0 0,4 0 0,4 0 0,-10 0 0,9-3 0,-8 2 0,5-2 0,0 3 0,-1-3 0,0 2 0,-1-2 0,-1 3 0</inkml:trace>
</inkml:ink>
</file>

<file path=ppt/ink/ink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9:05:32.870"/>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1 16383,'0'0'0</inkml:trace>
</inkml:ink>
</file>

<file path=ppt/ink/ink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06:56.979"/>
    </inkml:context>
    <inkml:brush xml:id="br0">
      <inkml:brushProperty name="width" value="0.2" units="cm"/>
      <inkml:brushProperty name="height" value="1.2" units="cm"/>
      <inkml:brushProperty name="color" value="#FF958E"/>
      <inkml:brushProperty name="inkEffects" value="pencil"/>
    </inkml:brush>
  </inkml:definitions>
  <inkml:trace contextRef="#ctx0" brushRef="#br0">1 0 16383,'0'0'0</inkml:trace>
</inkml:ink>
</file>

<file path=ppt/ink/ink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07:00.127"/>
    </inkml:context>
    <inkml:brush xml:id="br0">
      <inkml:brushProperty name="width" value="0.2" units="cm"/>
      <inkml:brushProperty name="height" value="1.2" units="cm"/>
      <inkml:brushProperty name="color" value="#FF958E"/>
      <inkml:brushProperty name="inkEffects" value="pencil"/>
    </inkml:brush>
  </inkml:definitions>
  <inkml:trace contextRef="#ctx0" brushRef="#br0">0 0 16383,'0'0'0</inkml:trace>
</inkml:ink>
</file>

<file path=ppt/ink/ink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07:27.273"/>
    </inkml:context>
    <inkml:brush xml:id="br0">
      <inkml:brushProperty name="width" value="0.2" units="cm"/>
      <inkml:brushProperty name="height" value="1.2" units="cm"/>
      <inkml:brushProperty name="color" value="#FF958E"/>
      <inkml:brushProperty name="inkEffects" value="pencil"/>
    </inkml:brush>
  </inkml:definitions>
  <inkml:trace contextRef="#ctx0" brushRef="#br0">0 0 16383,'0'0'0</inkml:trace>
</inkml:ink>
</file>

<file path=ppt/ink/ink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33:45.095"/>
    </inkml:context>
    <inkml:brush xml:id="br0">
      <inkml:brushProperty name="width" value="0.1" units="cm"/>
      <inkml:brushProperty name="height" value="0.2" units="cm"/>
      <inkml:brushProperty name="color" value="#FF8517"/>
      <inkml:brushProperty name="tip" value="rectangle"/>
      <inkml:brushProperty name="rasterOp" value="maskPen"/>
    </inkml:brush>
  </inkml:definitions>
  <inkml:trace contextRef="#ctx0" brushRef="#br0">1 1 16383,'0'0'0</inkml:trace>
</inkml:ink>
</file>

<file path=ppt/ink/ink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51:43.280"/>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1 45 16383,'57'-7'0,"-10"-1"0,-43 7 0,19-4 0,6 1 0,-2 1 0,6 0 0,-16 3 0,10 0 0,2 0 0,-5 0 0,2 0 0,-1-3 0,-1 2 0,6-1 0,-8 2 0,5-3 0,1 2 0,-5-2 0,6 3 0,-6 0 0,5 0 0</inkml:trace>
</inkml:ink>
</file>

<file path=ppt/ink/ink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5:51:57.260"/>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44 16383,'58'-10'0,"-11"1"0,-45 8 0,22-3 0,2-2 0,3 2 0,3 1 0,-16 3 0,11-3 0,1 3 0,-4-3 0,5 3 0,-6 0 0,2 0 0,8 0 0,-12 0 0,9 0 0,-3 0 0,-5 0 0,7 0 0,-5 0 0,2 3 0,1 0 0</inkml:trace>
</inkml:ink>
</file>

<file path=ppt/ink/ink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18:11.428"/>
    </inkml:context>
    <inkml:brush xml:id="br0">
      <inkml:brushProperty name="width" value="0.2" units="cm"/>
      <inkml:brushProperty name="height" value="1.2" units="cm"/>
      <inkml:brushProperty name="color" value="#FF958E"/>
      <inkml:brushProperty name="inkEffects" value="pencil"/>
    </inkml:brush>
  </inkml:definitions>
  <inkml:trace contextRef="#ctx0" brushRef="#br0">1 0 16383,'0'0'0</inkml:trace>
</inkml:ink>
</file>

<file path=ppt/ink/ink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0:49.472"/>
    </inkml:context>
    <inkml:brush xml:id="br0">
      <inkml:brushProperty name="width" value="0.2" units="cm"/>
      <inkml:brushProperty name="height" value="1.2" units="cm"/>
      <inkml:brushProperty name="color" value="#FF958E"/>
      <inkml:brushProperty name="inkEffects" value="pencil"/>
    </inkml:brush>
  </inkml:definitions>
  <inkml:trace contextRef="#ctx0" brushRef="#br0">1 0 16383,'0'0'0</inkml:trace>
</inkml:ink>
</file>

<file path=ppt/ink/ink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0:53.444"/>
    </inkml:context>
    <inkml:brush xml:id="br0">
      <inkml:brushProperty name="width" value="0.2" units="cm"/>
      <inkml:brushProperty name="height" value="1.2" units="cm"/>
      <inkml:brushProperty name="color" value="#FF958E"/>
      <inkml:brushProperty name="inkEffects" value="pencil"/>
    </inkml:brush>
  </inkml:definitions>
  <inkml:trace contextRef="#ctx0" brushRef="#br0">1 1 16383,'0'0'0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0:23.128"/>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7 25 16383,'0'66'0,"0"-13"0,0-35 0,0 3 0,0 7 0,-3 2 0,2-2 0,-2-1 0,3-5 0,0 6 0,0 1 0,0-1 0,20-10 0,4-5 0,8-10 0,-3-3 0,-3 0 0,-1 0 0,7 0 0,-4 0 0,-6 0 0,7 0 0,-6 0 0,8 0 0,-3 0 0,-6 0 0,11 0 0,-9 0 0,4 0 0,-1 0 0,-7 0 0,8 0 0,0 0 0,-5 0 0,6 0 0,-7 0 0,5 3 0,0 0 0,-13-33 0,-6 11 0,-12-32 0,-1 23 0,2 1 0,-1 4 0,4-9 0,-3 7 0,3-9 0,0 13 0,0-5 0,0-9 0,0 10 0,0-9 0,-19 18 0,-3 6 0,-8 3 0,-2 7 0,13 1 0,-11 2 0,6 1 0,-4 0 0,5 2 0,-5-5 0,3 5 0,0 1 0,2 3 0</inkml:trace>
</inkml:ink>
</file>

<file path=ppt/ink/ink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2:11.340"/>
    </inkml:context>
    <inkml:brush xml:id="br0">
      <inkml:brushProperty name="width" value="0.2" units="cm"/>
      <inkml:brushProperty name="height" value="1.2" units="cm"/>
      <inkml:brushProperty name="color" value="#FF958E"/>
      <inkml:brushProperty name="inkEffects" value="pencil"/>
    </inkml:brush>
  </inkml:definitions>
  <inkml:trace contextRef="#ctx0" brushRef="#br0">183 247 16383,'-27'-27'0,"1"-3"0,0-2 0,-1 0 0,2-4 0,2 8 0,8 3 0,6 7 0,5 7 0,5 5 0,12 4 0,6 2 0,10 0 0,0 5 0,-2 3 0,-4 6 0,3 1 0,2 0 0,4 1 0,9 0 0,2-2 0,6-4 0,-9-2 0,-11-5 0,-10 0 0,-10 0 0,-3-2 0,-19 8 0,-4-7 0,-18 4 0,-6-3 0,-6-2 0,-3 3 0,7-4 0,5 0 0,12 0 0,4 0 0,5 0 0,5 2 0,0 1 0,4 3 0,0 0 0,3 2 0,-2 3 0,-1 2 0,0 1 0,0 0 0,1 0 0,3-3 0,1 1 0,3-5 0,0 2 0,0-5 0,5 0 0,10-3 0,13-1 0,13 0 0,2-10 0,2 0 0,-12-8 0,-2 3 0,-12 4 0,-4 5 0,-10 3 0,-14 17 0,-8-1 0,-9 10 0,7-2 0,1-5 0,4 2 0,3-5 0,1 2 0,4-3 0,2-2 0,2-2 0,1-4 0,1 2 0,15-4 0,0 1 0,21-5 0,-5-5 0,4-9 0,-6-4 0,-2-2 0,-8 6 0,-4 5 0,-8 7 0,-3 1 0</inkml:trace>
</inkml:ink>
</file>

<file path=ppt/ink/ink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2:15.158"/>
    </inkml:context>
    <inkml:brush xml:id="br0">
      <inkml:brushProperty name="width" value="0.2" units="cm"/>
      <inkml:brushProperty name="height" value="1.2" units="cm"/>
      <inkml:brushProperty name="color" value="#FF958E"/>
      <inkml:brushProperty name="inkEffects" value="pencil"/>
    </inkml:brush>
  </inkml:definitions>
  <inkml:trace contextRef="#ctx0" brushRef="#br0">169 247 16383,'29'-18'0,"0"2"0,3-4 0,-4 4 0,-3 4 0,-6 1 0,-2 4 0,-6 2 0,-1-1 0,1 3 0,0-2 0,2 3 0,-1-3 0,-4 4 0,-3 0 0,-4 18 0,-1 8 0,0 18 0,0 4 0,0 3 0,-1-4 0,-5-10 0,-1-7 0,-3-11 0,1-2 0,-1-2 0,2-3 0,-2-4 0,6-9 0,2-14 0,2-24 0,0-15 0,0-17 0,0 7 0,0 5 0,1 22 0,1 7 0,-1 17 0,1 6 0,-4 4 0,-13 11 0,-10 6 0,-12 13 0,-8 0 0,7-2 0,-2-4 0,12-4 0,4-5 0,8-2 0,4-3 0,1-3 0,0 0 0,-6 0 0,2-2 0,-3 2 0,8-3 0,5-3 0,29-11 0,8 0 0,27-14 0,-5 10 0,-2-6 0,-5 6 0,-6-4 0,-3 0 0,-6-1 0,-9 4 0,-5 4 0,-4 3 0,-1 4 0,-6 5 0,-2 8 0,-5 23 0,-1 14 0,-11 17 0,-8 3 0,-14-2 0,-1-9 0,2-7 0,2-11 0,10-10 0,-4-5 0,10-10 0,-2-1 0,5-7 0,-1-5 0,1-6 0,0-10 0,1-3 0,3 1 0,4 7 0,1 8 0,5 3 0,4 4 0,4 3 0,8 6 0,-3 2 0,3-2 0,-11-4 0,-1-10 0,-7-11 0,2-2 0,-1-2 0,0 8 0,2 8 0,5 4 0,6 5 0,5 10 0,4 4 0,-4 7 0,-3-5 0,-4 2 0,-3-9 0,-4 0 0,1-9 0,-1-4 0,2-3 0</inkml:trace>
</inkml:ink>
</file>

<file path=ppt/ink/ink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2:50.860"/>
    </inkml:context>
    <inkml:brush xml:id="br0">
      <inkml:brushProperty name="width" value="0.2" units="cm"/>
      <inkml:brushProperty name="height" value="1.2" units="cm"/>
      <inkml:brushProperty name="color" value="#FF958E"/>
      <inkml:brushProperty name="inkEffects" value="pencil"/>
    </inkml:brush>
  </inkml:definitions>
  <inkml:trace contextRef="#ctx0" brushRef="#br0">0 1 16383,'0'0'0</inkml:trace>
</inkml:ink>
</file>

<file path=ppt/ink/ink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3:20.406"/>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1 16383,'63'0'0,"-9"0"0,-40 0 0,7 0 0,8 0 0,-2 0 0,1 0 0,-4 0 0,-1 0 0,7 0 0,-5 0 0,0 0 0,-1 2 0,5-1 0,-4 2 0,5 1 0,-4-3 0,-3 1 0,7-2 0,-6 0 0,5 0 0,-2 0 0</inkml:trace>
</inkml:ink>
</file>

<file path=ppt/ink/ink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4:50.749"/>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1 16383,'0'0'0</inkml:trace>
</inkml:ink>
</file>

<file path=ppt/ink/ink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5:15.005"/>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66 16383,'63'-4'0,"-12"1"0,-44 3 0,12-3 0,13 2 0,-5-2 0,6 3 0,-13-3 0,3 0 0,6-3 0,-4 2 0,-1-1 0,7 3 0,-10-3 0,12 3 0,-11 0 0,2-1 0,7 2 0,-10-4 0,9 4 0,-8-4 0,7 0 0</inkml:trace>
</inkml:ink>
</file>

<file path=ppt/ink/ink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5:26.855"/>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13 325 16383,'72'-4'0,"-10"1"0,-40 3 0,-2 0 0,13 0 0,-14 0 0,16 0 0,-11 0 0,0 0 0,8 0 0,-12 0 0,11 0 0,-6 0 0,3 0 0,-2 0 0,-2 0 0,5 0 0,-2 0 0,-2 0 0,-2-22 0,-15 3 0,1-15 0,-9 4 0,0 10 0,0-8 0,3 4 0,-3-2 0,3-1 0,-3 0 0,0 4 0,-35 7 0,16 9 0,-24 7 0,21 0 0,1 0 0,-8 0 0,2 0 0,0 0 0,-1 0 0,3 0 0,-7 0 0,4 0 0,6 0 0,-8 0 0,9 0 0,-8 0 0,-8 0 0,15 0 0,-7 0 0,3 0 0,3 0 0,-11-6 0,6-2 0</inkml:trace>
</inkml:ink>
</file>

<file path=ppt/ink/ink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5:41.622"/>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18 635 16383,'83'-4'0,"-14"1"0,-43 3 0,-8 0 0,13 0 0,-9 0 0,8 0 0,-3 0 0,-4 0 0,6 0 0,-5 0 0,2 0 0,4 0 0,-9 0 0,10 0 0,-9-3 0,6 2 0,-4-2 0,-8-27 0,-6 12 0,-10-21 0,0 11 0,0 12 0,0-18 0,0 11 0,0-2 0,0-8 0,0 17 0,0-20 0,0 12 0,0 2 0,0-13 0,0 20 0,0-19 0,0 8 0,0 6 0,0-20 0,0 19 0,0-10 0,-24 13 0,6 10 0,-16 2 0,7 6 0,2 0 0,-2 0 0,-4-7 0,8 6 0,-5-6 0,-1 7 0,2-3 0,-2 2 0,7-2 0,-10 3 0,11 0 0,-11 0 0,7 0 0,4 0 0,-11 0 0,7 0 0,-3 0 0,1 0 0,7 0 0</inkml:trace>
</inkml:ink>
</file>

<file path=ppt/ink/ink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6:05.971"/>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0 16383,'63'0'0,"-11"0"0,-38 0 0,7 0 0,10 0 0,-5 0 0,5 0 0,-9 0 0,1 0 0,8 0 0,-4 0 0,-2 0 0,2 0 0,-4 0 0,6 0 0,0 0 0,-5 0 0,5 0 0,-3 0 0,-2 0 0,5 0 0,-8 0 0,6 0 0</inkml:trace>
</inkml:ink>
</file>

<file path=ppt/ink/ink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6:32.288"/>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102 0 16383,'74'0'0,"-12"0"0,-35 0 0,-2 3 0,-1-2 0,3 3 0,10-4 0,-8 0 0,7 0 0,-17 0 0,5 3 0,1-3 0,4 3 0,2-3 0,-9 0 0,5 3 0,1 1 0,-5 0 0,9-1 0,-20 22 0,0-5 0,-5 27 0,-3-13 0,2 4 0,1 0 0,-3-3 0,3 1 0,-5-9 0,1 1 0,-2 1 0,2-6 0,-2 9 0,2-10 0,0 5 0,-2-1 0,4 6 0,-4-9 0,2 11 0,-3-14 0,0 9 0,0 2 0,0-5 0,0 6 0,0-7 0,0-3 0,0 9 0,0-6 0,-2 2 0,-21-8 0,4-9 0,-21-5 0,7-5 0,-3 0 0,-5 3 0,0-2 0,3 3 0,-1-1 0,5-2 0,0 2 0,3 1 0,3-4 0,-2 4 0,6-1 0,-3-2 0,-5 5 0,10-6 0,-12 3 0,12-3 0,-3 0 0,-3 0 0,0 0 0,1 0 0,0 0 0,5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0:31.777"/>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1 16383,'2'78'0,"0"-8"0,2-47 0,1 2 0,3 5 0,-5-10 0,5 9 0,-5-4 0,3-1 0,2 11 0,-5-12 0,4 3 0,-1 1 0,2-4 0,-2 9 0,0-10 0,-2 5 0,3 2 0,-3-1 0,-1 3 0,-1-8 0,-1 5 0,2-1 0,-2-1 0,-1 0 0,0-4 0,0 4 0,-16 0 0,3-5 0,-8-3 0,-4-3 0,97-12 0,-61 2 0,76-8 0,-76 3 0,3 0 0,22 0 0,-17 0 0,17 0 0,-11 0 0,-7 0 0,16 0 0,-10 0 0,-2 0 0,9 0 0,-10 0 0,9 0 0,-7-17 0,-10-12 0,-5-9 0,-8-4 0,0 14 0,0 1 0,0 1 0,0 2 0,0-11 0,0 13 0,0-7 0,0 4 0,0 5 0,0-21 0,0 18 0,0-12 0,0 12 0,0-2 0,-2-2 0,0-2 0,-3 4 0,2-2 0,-3 4 0,4-9 0,-3 10 0,1-11 0,1 13 0,1-6 0,1-5 0,1 11 0,-41 9 0,17 12 0,-30 12 0,28-6 0,8 0 0,0-1 0</inkml:trace>
</inkml:ink>
</file>

<file path=ppt/ink/ink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6:41.139"/>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1 16383,'66'0'0,"-5"0"0,-34 0 0,1 0 0,0 0 0,-2 0 0,0 0 0,-1 0 0,1 0 0,2 0 0,2 0 0,-1 0 0,-5 0 0,4 0 0,-2 0 0,2 0 0,1 0 0,-7 0 0,5 0 0,-5 15 0,-8 7 0,-5 8 0,-9 0 0,0-6 0,0 9 0,0-8 0,0 5 0,0-6 0,0 4 0,0-1 0,0 1 0,0 4 0,0-10 0,0 8 0,0 0 0,0-8 0,0 9 0,0 2 0,0-9 0,0 10 0,0-12 0,0 9 0,0-9 0,0 10 0,0-5 0,0-4 0,0 7 0,0-8 0,0 5 0,0 3 0,3-7 0,-33-1 0,10-13 0,-25-4 0,14-5 0,4 0 0,-1 0 0,1 0 0,0 0 0,-3 0 0,6 0 0,-7 0 0,10 0 0,-5 0 0,-4 0 0,7 0 0,-8 0 0,9 0 0,-6 3 0,4-2 0,-1 2 0,-2-3 0,1 0 0,-2 0 0</inkml:trace>
</inkml:ink>
</file>

<file path=ppt/ink/ink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7:00.354"/>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14 16383,'63'0'0,"-10"0"0,-45 0 0,12-3 0,10 2 0,-1-2 0,0 3 0,-5 0 0,-3 0 0,8 0 0,0 0 0,-7 0 0,7-3 0,-5 2 0,7-1 0,-7 2 0,1 0 0,4 0 0,-7 0 0,12 0 0,-11 0 0</inkml:trace>
</inkml:ink>
</file>

<file path=ppt/ink/ink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7:22.038"/>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8 16383,'67'0'0,"-9"0"0,-36 0 0,-1 0 0,11 0 0,-8 0 0,9-3 0,-4 2 0,-8-2 0,11 3 0,-8 0 0,0 0 0,11 0 0,-18 0 0,17 0 0,-10 0 0,1 0 0,9 0 0,-16 0 0,12 0 0,1 0 0,-9 0 0,12 0 0,-12 0 0,-14 38 0,4-15 0,-18 33 0,6-22 0,0-3 0,0 2 0,0-3 0,0 0 0,-3-3 0,2 3 0,-3-5 0,4 1 0,0 12 0,0-12 0,0 15 0,0-13 0,0 3 0,0 0 0,0 0 0,0 5 0,0-4 0,2 2 0,0-5 0,0 0 0,2 1 0,-3-2 0,2 2 0,-3-6 0,4 5 0,-3-4 0,2 1 0,0-1 0,-2 2 0,2 4 0,-2-4 0,1 2 0,-1-6 0,2 1 0,-3 13 0,0-6 0,0 11 0,0-11 0,0 0 0,0-4 0,0-1 0,0 3 0,0-3 0,0 0 0,0 7 0,0-16 0,0 16 0,0-11 0,-29-6 0,12 0 0,-26-15 0,18 4 0,-5-3 0,1 3 0,-2-2 0,-1 3 0,5-5 0,-4 3 0,3-4 0,1 1 0,-2 1 0,6 0 0,-11 0 0,13-2 0,-10 0 0,5 0 0,2 0 0,-7 0 0,6 0 0,-1 0 0,-2 0 0,4 0 0,6-29 0,6 8 0,9-25 0,3 11 0,0-2 0,0-4 0,0 0 0,0 1 0,0-1 0,0 5 0,0 4 0,0 6 0,0-3 0,0 2 0,0-1 0,0-3 0,0 11 0,0-17 0,0 19 0,0-13 0,0 6 0,3 2 0,22-5 0,-6 12 0,21 2 0,-12 4 0,-1 2 0,0 0 0,-2 4 0,-2 1 0,4 3 0,-2 0 0</inkml:trace>
</inkml:ink>
</file>

<file path=ppt/ink/ink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27:36.921"/>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8 16383,'71'0'0,"-9"0"0,-39 0 0,-1 0 0,7 0 0,-5-2 0,4 0 0,4 0 0,-11 1 0,16 1 0,-10 0 0,-1 0 0,5 0 0,-6 0 0,-3 0 0,11 0 0,-10 0 0,2 0 0,4 0 0,-16 32 0,2-14 0,-12 27 0,-3-22 0,0-2 0,0 14 0,0-12 0,0 8 0,0-2 0,0-4 0,-2 10 0,0-3 0,0-5 0,1 0 0,1-4 0,0 11 0,0-8 0,0 7 0,0-9 0,0 2 0,0-1 0,0 5 0,0-3 0,0 1 0,0-2 0,0-2 0,0 9 0,0-7 0,0 7 0,0-9 0,0 5 0,0-2 0,0-2 0,0 2 0,0-2 0,0 5 0,0-4 0,-32-11 0,14-7 0,-30-8 0,24 0 0,-7 0 0,7 0 0,-3 0 0,-6 0 0,10 0 0,-6 0 0,4 0 0,2 0 0,-6 0 0,-2 0 0,13 0 0,-14 0 0,12 0 0,-8 0 0,0 0 0,4 0 0,-4 0 0,15-33 0,2 15 0,11-27 0,0 23 0,0-3 0,0-5 0,0 7 0,12-5 0,10 14 0,2 1 0,9 7 0,-8 0 0,2 5 0,1-2 0,-3 3 0,0 0 0</inkml:trace>
</inkml:ink>
</file>

<file path=ppt/ink/ink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28.17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29.302"/>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0.25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1.238"/>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2.15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3.30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0:43.229"/>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58 16383,'3'92'0,"1"-12"0,0-40 0,3-6 0,-5-1 0,3-7 0,1 4 0,-4-5 0,1 4 0,1-6 0,-4 13 0,7-11 0,-6 8 0,4-11 0,-3 6 0,3 3 0,-4-4 0,2 2 0,-3-6 0,0 5 0,3 0 0,-2 2 0,2-6 0,-2 10 0,-1-10 0,0 5 0,0 3 0,0-5 0,2 6 0,0-8 0,0 2 0,-1-3 0,-1 3 0,0-1 0,3-1 0,-2 1 0,2 9 0,1-9 0,-3 7 0,5-10 0,-5 3 0,5 7 0,-5-5 0,2 3 0,0-5 0,-2 2 0,2-4 0,-3 10 0,0-13 0,0 7 0,0 4 0,0-11 0,-10 7 0,-17-19 0,6 1 0,-12 0 0,18 4 0,85-6 0,-45 0 0,69-14 0,-65 5 0,-1-5 0,-1 2 0,3-1 0,-2 0 0,1 0 0,1 2 0,-9-3 0,10 2 0,-10 0 0,7-2 0,1 5 0,-9-5 0,10 5 0,-6-2 0,0 3 0,-7-35 0,-10 20 0,-7-33 0,0 29 0,-1-4 0,-1-12 0,0 7 0,0-12 0,2 15 0,0-6 0,-4 4 0,4-4 0,-4-1 0,4 5 0,0-2 0,0 4 0,0-1 0,-3-2 0,2 3 0,-2-1 0,-1-2 0,4 6 0,-7-11 0,4 6 0,-1-2 0,1 1 0,0 6 0,-1-12 0,0 5 0,1-9 0,0 7 0,2-5 0,-2 4 0,3-8 0,0 8 0,0 0 0,0 2 0,0 4 0,0-3 0,0 4 0,0-4 0,0 5 0,0-3 0,0 1 0,0 1 0,0-1 0,0-6 0,0 12 0,0-14 0,3 9 0,0 4 0,11-14 0,-7 17 0,9-9 0,-5-1 0,3 9 0,-2-7 0,4 4 0,-62 11 0,32 2 0,-53 8 0,35 8 0,3-2 0,-1 2 0,9 0 0,9 24 0,4-8 0,8 21 0,0-8 0,0-7 0,6 2 0,3-9 0,9-2 0,6-5 0,3-6 0,4-4 0,-2-3 0,0-2 0,-7 0 0,9 0 0,-8 0 0,9 0 0</inkml:trace>
</inkml:ink>
</file>

<file path=ppt/ink/ink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4.436"/>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5.602"/>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6.303"/>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7.069"/>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7.754"/>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9.086"/>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39.836"/>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0.48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1.155"/>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1.80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0:58.694"/>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1 105 16383,'0'86'0,"0"-10"0,0-45 0,0 0 0,3 1 0,-2-1 0,2 0 0,-3-1 0,0-1 0,0 0 0,0 0 0,0 7 0,0-3 0,0 6 0,0-6 0,0 2 0,0-7 0,0 0 0,0-5 0,0 11 0,0-6 0,0 5 0,0-9 0,0 6 0,0-8 0,0 9 0,0 1 0,0-3 0,0 5 0,0-5 0,0-4 0,3 4 0,-2-3 0,2 0 0,1 4 0,-4-9 0,4 14 0,-4-14 0,0 7 0,0 1 0,3-6 0,-3 9 0,3-10 0,-3 4 0,3 4 0,-2-7 0,2 7 0,-3 0 0,0-5 0,0 3 0,0 0 0,0-5 0,0 12 0,0-12 0,0 4 0,0-1 0,0-4 0,0 13 0,0-16 0,0 10 0,0 0 0,0-10 0,-4 14 0,-6-14 0,53-6 0,-30-2 0,46-14 0,-39 3 0,-4 0 0,16 0 0,-11 0 0,14 0 0,-12 0 0,0 0 0,6 0 0,-5 0 0,7 0 0,-3 0 0,-6 0 0,11 0 0,-10 0 0,5 0 0,5 0 0,-16 0 0,17 0 0,-13-10 0,-5-13 0,-4-5 0,-13-15 0,-2 10 0,-1-6 0,0 8 0,1-2 0,0 8 0,2 0 0,-2-4 0,3 4 0,-4-10 0,4 13 0,-4-6 0,4-4 0,-3 6 0,2-11 0,-2 14 0,2-3 0,-2-1 0,2 3 0,-2-3 0,0-6 0,0 7 0,-1-7 0,1 10 0,-1 0 0,2-13 0,-3 8 0,1-11 0,1 10 0,-3-2 0,4 0 0,-4 0 0,4 3 0,-4-2 0,5 6 0,-6-5 0,6 4 0,-2-1 0,3-2 0,-3 4 0,2-6 0,-2 6 0,2-3 0,-2-6 0,2 9 0,-2-8 0,3-2 0,0 5 0,0-9 0,0 12 0,0 2 0,0-9 0,0 7 0,0-8 0,0 8 0,0 2 0,0-16 0,1 14 0,5-13 0,1 16 0,6-1 0,4-5 0,-2 10 0,2-6 0,4 1 0,-5 6 0,4-9 0,-8 8 0,5-2 0,-65 6 0,23 8 0,-51 9 0,31 6 0,7 0 0,-1 1 0,9-1 0,2-1 0,2 3 0,11 9 0,2 3 0,9 26 0,4 10 0,4 31 0,-1-39 0,0 2 0,4 5 0,1 1 0,0-3 0,0-2 0,2-1 0,0-1 0,10 37 0,-1-8 0,-1-13 0,0-8 0,-5-9 0,-1-12 0,-7-11 0,0-8 0,-1-4 0</inkml:trace>
</inkml:ink>
</file>

<file path=ppt/ink/ink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2.60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3.48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4.08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4.659"/>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5.302"/>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6.01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7.15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8.152"/>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49.385"/>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56.236"/>
    </inkml:context>
    <inkml:brush xml:id="br0">
      <inkml:brushProperty name="width" value="0.2" units="cm"/>
      <inkml:brushProperty name="height" value="1.2" units="cm"/>
      <inkml:brushProperty name="color" value="#FF958E"/>
      <inkml:brushProperty name="inkEffects" value="pencil"/>
    </inkml:brush>
  </inkml:definitions>
  <inkml:trace contextRef="#ctx0" brushRef="#br0">122 0 16383,'36'0'0,"8"0"0,4 0 0,1 0 0,-11 0 0,-8 0 0,-8 0 0,-8 0 0,-4 0 0,-5 0 0,-20 9 0,5-7 0,-24 14 0,5-10 0,-9 7 0,-9-1 0,1 3 0,-6 0 0,4 2 0,7-1 0,12-4 0,10-4 0,12-3 0,4-4 0,16 4 0,8-3 0,17 1 0,13-3 0,-1-3 0,2-2 0,-14 1 0,-7-3 0,-12 6 0,-3-2 0,-9 5 0,-10 9 0,-11 8 0,-12 8 0,-3 4 0,-2 1 0,3-4 0,5-6 0,8-4 0,11-10 0,8-6 0,10-9 0,13-8 0,6-7 0,7-6 0,-3-2 0,0 2 0,-8 3 0,-1 9 0,-10 4 0,0 4 0,-13 4 0,3-1 0,-16 22 0,7-6 0,-12 19 0,4-7 0,-5-1 0,3-3 0,0-2 0,2-6 0,3-2 0,2-6 0,1-1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07.445"/>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150 0 16383,'70'0'0,"-10"0"0,-44 0 0,0 0 0,16 0 0,-7 0 0,13 0 0,-13 0 0,2 0 0,-3 0 0,8 0 0,-9 0 0,4 0 0,3 0 0,-8 0 0,11 3 0,-9-2 0,-5 21 0,-7 5 0,-9 7 0,-3-2 0,0-7 0,0 0 0,0 4 0,0-4 0,0 9 0,0-12 0,0 10 0,0-8 0,0-1 0,2 11 0,0-8 0,4 7 0,-5-10 0,3 0 0,-1 6 0,-1-6 0,2 5 0,-2 1 0,3-6 0,-4 13 0,2-15 0,0 7 0,1-3 0,-1-2 0,3 12 0,-5-15 0,5 8 0,-5 0 0,2-5 0,0 12 0,-2-13 0,2 4 0,-3 6 0,0-9 0,0 7 0,0-2 0,0-4 0,0 14 0,3-10 0,-2 3 0,2-2 0,1-3 0,-3-2 0,2 8 0,-3-12 0,3 11 0,-2-5 0,2-6 0,0 20 0,-2-21 0,2 11 0,-35-16 0,11-2 0,-28-2 0,13 2 0,-1-4 0,0 3 0,2-4 0,6-1 0,0-1 0,0 1 0,2-4 0,-3 5 0,7-7 0,-11 7 0,11-6 0,-5 2 0,3 0 0,2-2 0,-5 2 0,-1-3 0,4 0 0,-3 0 0,-1 0 0,6 0 0,-9 0 0,9-6 0,4-21 0,8 4 0,5-22 0,5 11 0,-3-7 0,4-11 0,0-8 0,0-10 0,0-1 0,0 7 0,0 14 0,0 11 0,0 12 0,0 5 0,0-7 0,0 4 0,2-5 0,2 2 0,6 4 0,1-3 0,4 7 0,3 3 0,7 6 0,5 4 0,6 4 0,3 3 0,1 0 0,-2 0 0,-2 0 0,-11 0 0,0 0 0,1 4 0,-4 5 0,4 4 0</inkml:trace>
</inkml:ink>
</file>

<file path=ppt/ink/ink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0:59.436"/>
    </inkml:context>
    <inkml:brush xml:id="br0">
      <inkml:brushProperty name="width" value="0.2" units="cm"/>
      <inkml:brushProperty name="height" value="1.2" units="cm"/>
      <inkml:brushProperty name="color" value="#FF958E"/>
      <inkml:brushProperty name="inkEffects" value="pencil"/>
    </inkml:brush>
  </inkml:definitions>
  <inkml:trace contextRef="#ctx0" brushRef="#br0">1 259 16383,'30'0'0,"0"0"0,3 0 0,0 0 0,0 0 0,-5 0 0,-3 0 0,-6 0 0,-2-3 0,-6 1 0,-5-4 0,-2 3 0,-2-2 0,0-1 0,2 1 0,0-3 0,3 4 0,-27 31 0,3-6 0,-20 19 0,14-18 0,5-12 0,3-4 0,5-6 0,3-2 0,4-3 0,3-5 0,0-6 0,3 0 0,10-2 0,7 0 0,14-2 0,-1-1 0,2-2 0,-3 2 0,-4-4 0,2-1 0,-1-3 0,-6 6 0,-2 1 0,-8 10 0,-4 5 0,-4 6 0,-3 10 0,-2 18 0,0 16 0,0 19 0,0 4 0,-1 10 0,-12-10 0,1 4 0,-5-23 0,4-10 0,9-15 0,-1-12 0,5-11 0,0-22 0,0-30 0,0-36 0,1 39 0,1-2 0,0-3 0,1 0 0,4-27 0,0 20 0,-4 31 0,-2 21 0,-17 49 0,-4 0 0,-15 30 0,2-26 0,-4-3 0,0-15 0,-4-6 0,8-8 0,4-7 0,12-2 0,3-2 0,2 0 0,-4 0 0,-2 0 0,-1 0 0,2 0 0,7 0 0,4 2 0,11 21 0,17 10 0,10 25 0,14 1 0,-7-6 0,-6-12 0,-11-13 0,-8-15 0,-7-9 0,-3-7 0,-5-29 0,2-8 0,-1-26 0,0 6 0,0 10 0,0 18 0,9 13 0,7 12 0,14 4 0,3-1 0,-2 4 0,-9-7 0,-7 7 0,-7-3 0,-4 3 0</inkml:trace>
</inkml:ink>
</file>

<file path=ppt/ink/ink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1:04.501"/>
    </inkml:context>
    <inkml:brush xml:id="br0">
      <inkml:brushProperty name="width" value="0.2" units="cm"/>
      <inkml:brushProperty name="height" value="1.2" units="cm"/>
      <inkml:brushProperty name="color" value="#FF958E"/>
      <inkml:brushProperty name="inkEffects" value="pencil"/>
    </inkml:brush>
  </inkml:definitions>
  <inkml:trace contextRef="#ctx0" brushRef="#br0">112 431 16383,'53'0'0,"10"0"0,2 0 0,7 0 0,0 0 0,-8 0 0,1 0 0,-10 7 0,1 2 0,1 7 0,-5 1 0,4 1 0,-4-1 0,-6 0 0,5-2 0,-3 0 0,0-4 0,-6-3 0,-9-4 0,-9-4 0,-15-4 0,-2-5 0,-10-27 0,-11-17 0,-6-8 0,-15-3 0,-1 26 0,2 7 0,-11 14 0,3 7 0,-11 5 0,-10 2 0,-3 3 0,-16 0 0,8 0 0,-3 0 0,20 0 0,13 0 0,21 0 0,16-5 0,13-4 0,16-14 0,11-7 0,18-6 0,-3 5 0,2 2 0,-11 13 0,-7 1 0,-9 10 0,-8-1 0,-15 5 0,-47 4 0,-29 26 0,15-6 0,-4 2 0,4 4 0,1 3 0,-4 2 0,2-1 0,14-8 0,3-2 0,-30 18 0,30-15 0,22-10 0,13-6 0,6-7 0,13-21 0,23-20 0,20-17 0,-15 21 0,2 1 0,4 3 0,1 2 0,36-23 0,3 12 0,-9 11 0,-4 8 0,4 6 0,-4 7 0,3 3 0,2 4 0,-7 0 0,-4 0 0,-12 0 0,-6 8 0,-5 3 0,0 15 0,0 4 0,0 8 0,1 3 0,-5-1 0,0-1 0,0-3 0,-4-3 0,2-1 0,-4-2 0,0-2 0,-6-4 0,-3 0 0,-6-8 0,-5 2 0,-4-4 0,-8-8 0,-10 1 0,-23-8 0,-22 2 0,-24-1 0,-10-8 0,-1 2 0,12-8 0,7 6 0,18 3 0,8 1 0,13 4 0,12 0 0,18 0 0,34 0 0,20 3 0,20 5 0,-3 1 0,-22 3 0,-12-4 0,-20-1 0,-7-3 0,-4 0 0,-30 1 0,-13 2 0,-32-1 0,-10 3 0,-4-7 0,8 2 0,4-4 0,17 0 0,5 0 0,6 0 0,7 0 0,-2 0 0,3 0 0,1 0 0,6 0 0,9 0 0,6 0 0,4 0 0,-5 0 0,-1 0 0,-4 0 0,4 0 0,8 0 0,5 0 0,40-4 0,10-1 0,41 0 0,-6 1 0,-1 1 0,-9 2 0,-1-3 0,8 0 0,11-2 0,8 2 0,-5-1 0,-11 5 0,-23 0 0,-20 0 0,-15 0 0,-14-4 0,-2 0 0,-7-15 0,-1-1 0,-13-14 0,-6 2 0,-12 1 0,-1 4 0,2 8 0,2 3 0,12 5 0,4 6 0,9 1 0,-1 4 0,28 3 0,5 8 0,25 9 0,-4 10 0,-2 7 0,-10-4 0,-7-1 0,-10-10 0,-8-9 0,-8-6 0,-19-6 0,-20-5 0,-30-2 0,-10-8 0,-14 1 0,6-1 0,9 3 0,11 3 0,10 4 0,7-4 0,1 7 0,6-2 0,7 3 0,10 0 0,11 0 0,8 0 0,3 0 0</inkml:trace>
</inkml:ink>
</file>

<file path=ppt/ink/ink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1:37.302"/>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33 16383,'62'-10'0,"-10"1"0,-38 9 0,4-3 0,13-1 0,-7 1 0,6 0 0,-3 3 0,-6 0 0,9 0 0,-3 0 0,-1 0 0,6 0 0,-7 0 0,2 0 0,-1 0 0,-1 0 0,7 0 0,-4 0 0,-6 0 0,7 0 0,-5 3 0,1 3 0,-86 13 0,42-11 0,-64 7 0,72-15 0,4 0 0,4 0 0</inkml:trace>
</inkml:ink>
</file>

<file path=ppt/ink/ink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2:07.585"/>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46 8 16383,'79'0'0,"-12"0"0,-38 0 0,-4 0 0,4 0 0,-3 0 0,1 0 0,0 0 0,-3 0 0,6 0 0,-6-1 0,2-2 0,2 2 0,-2-1 0,2 2 0,-1 0 0,-4 0 0,7 0 0,-10 14 0,-4 20 0,-10-2 0,-6 13 0,0-21 0,4 3 0,0 2 0,2-5 0,-2 7 0,2-8 0,-2 5 0,2-3 0,-2 0 0,2 7 0,-5-10 0,6 9 0,-7-2 0,7-6 0,-7 9 0,3-10 0,0 14 0,-2-8 0,5 8 0,-5-12 0,2-1 0,-3 10 0,0-7 0,0 4 0,0 3 0,0-11 0,0 11 0,0-8 0,0 1 0,0 3 0,0-4 0,0 6 0,0-7 0,0 6 0,0-2 0,0 0 0,0 2 0,0-2 0,0 3 0,0 0 0,0-3 0,0-1 0,0-4 0,0 4 0,0-3 0,0 5 0,0-6 0,0 12 0,0-14 0,0 10 0,0-6 0,0-1 0,0 11 0,0-11 0,0 1 0,0 2 0,0-4 0,0 5 0,-29-11 0,9-8 0,-23-7 0,15-2 0,3 4 0,-4-3 0,1 5 0,-3-1 0,-1-1 0,1-1 0,-1-3 0,1 0 0,3 0 0,-2 0 0,6 0 0,-8 1 0,11 1 0,-11-1 0,8 2 0,0-3 0,-8 0 0,9 0 0,-2 0 0,-4 0 0,13-23 0,0 4 0,9-24 0,7 7 0,0-9 0,0-2 0,0-5 0,0 1 0,0 4 0,0-1 0,0 7 0,0 2 0,0 8 0,0 0 0,0 7 0,0-6 0,0 2 0,0-7 0,-3-1 0,2-5 0,-6 1 0,6 3 0,-3-3 0,4 3 0,0 0 0,1 2 0,6 6 0,3 6 0,14 2 0,-4 13 0,9-3 0,-2 7 0,2-4 0,2 4 0,-5 1 0,-1 3 0,3 0 0,2 7 0,0 1 0,-1 7 0,-11-4 0,5 2 0,-2-4 0</inkml:trace>
</inkml:ink>
</file>

<file path=ppt/ink/ink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2:28.401"/>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103 6 16383,'73'-3'0,"-12"0"0,-43 3 0,-2 0 0,21 0 0,-18 0 0,17 0 0,-10 0 0,-3 0 0,12 0 0,-13 0 0,4 0 0,3 0 0,-7 0 0,8 0 0,-2 0 0,-6 0 0,9 0 0,-9 7 0,-1 13 0,-8 4 0,-6 3 0,1 0 0,-6-5 0,4 6 0,-3 7 0,-2-10 0,2 9 0,-3-14 0,0 6 0,0 8 0,0-11 0,0 11 0,0-8 0,0-5 0,0 16 0,0-15 0,0 10 0,0-1 0,0-9 0,0 9 0,0-5 0,3-2 0,-2 7 0,2-6 0,-3 4 0,3-1 0,-3 1 0,3-3 0,-3-2 0,-41-12 0,20-3 0,-36-8 0,33 2 0,-1-2 0,-4 5 0,3-5 0,-4 2 0,5 0 0,-4-2 0,5 2 0,-14-3 0,15 0 0,-6 0 0,1 0 0,4 0 0,-9 0 0,8 0 0,-4 0 0,7-3 0,-6 0 0,4-4 0,-2 0 0,-3-2 0,8 1 0,-6-2 0,9 2 0</inkml:trace>
</inkml:ink>
</file>

<file path=ppt/ink/ink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4:38.105"/>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1 20 16383,'72'0'0,"-14"0"0,-41 0 0,-3 0 0,19 0 0,-10 0 0,8-2 0,-5 1 0,-7-1 0,11 1 0,1 1 0,-9 0 0,13 0 0,-15 0 0,9 0 0,-2-3 0,-6 2 0,8-5 0,-6 5 0,2-2 0,2 6 0,-2 0 0</inkml:trace>
</inkml:ink>
</file>

<file path=ppt/ink/ink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4:53.134"/>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29 44 16383,'74'-3'0,"-3"2"0,-39-3 0,4 1 0,-5 1 0,0-3 0,-3 3 0,2-3 0,2 4 0,-3-2 0,5 3 0,-13-1 0,13-2 0,-14 2 0,9-2 0,-3 0 0,2 3 0,-1-3 0,1 3 0,-16 37 0,0-18 0,-9 35 0,-3-26 0,0 0 0,0 0 0,0-3 0,0 4 0,0-3 0,0 1 0,0 2 0,0-5 0,0 3 0,0 7 0,3-8 0,-2 9 0,2-9 0,1-4 0,-4 12 0,5-5 0,-3 9 0,0-9 0,2 1 0,-2-1 0,0 2 0,-1-3 0,2-1 0,-2-4 0,2 2 0,-1 1 0,0-1 0,0 10 0,3-9 0,-5 11 0,7-9 0,-7-1 0,7 4 0,-6-4 0,2 1 0,-1-2 0,0-2 0,0 6 0,-1-5 0,-1 5 0,4-5 0,-4 0 0,4 1 0,-4 9 0,0-13 0,0 10 0,0-7 0,0-3 0,0 11 0,0-12 0,0 12 0,0-6 0,0-4 0,-30-5 0,6-12 0,-26-3 0,8-3 0,6 0 0,-11 0 0,8 0 0,-6 0 0,8 0 0,1 0 0,9 0 0,2 0 0,0 0 0,1 0 0,-3 0 0,2 0 0,-8 0 0,8 0 0,-6 0 0,9 0 0,-3-6 0,2-12 0,3-9 0,2-10 0,11-2 0,-3-5 0,4-8 0,-2-5 0,3-3 0,1 1 0,4 8 0,0 3 0,0 12 0,0 6 0,0 5 0,0 2 0,0-9 0,0 7 0,0-4 0,8-2 0,7 7 0,10-9 0,10 6 0,2 0 0,8 5 0,-3-4 0,-1 12 0,-12 1 0,-7 8 0,3 3 0,1 2 0</inkml:trace>
</inkml:ink>
</file>

<file path=ppt/ink/ink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5:06.950"/>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0 21 16383,'66'0'0,"-10"-2"0,-36 0 0,0 0 0,10 1 0,-5 0 0,4-1 0,1 1 0,-9-2 0,10 3 0,-7 0 0,6 0 0,-6 0 0,4 0 0,-5 0 0,4 0 0,3 0 0,-2-1 0,-6-1 0,8 0 0,-4 1 0</inkml:trace>
</inkml:ink>
</file>

<file path=ppt/ink/ink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5:23.667"/>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62 16383,'55'-27'0,"-7"3"0,-38 23 0,9-5 0,15 5 0,-4-2 0,8 3 0,-16 0 0,-2 0 0,8 0 0,-1 0 0,-1 0 0,0 0 0,-4 0 0,9 0 0,-5 0 0,4 0 0,-4 0 0,1 0 0,0 0 0,-1 0 0,2 0 0,-4 0 0,2 0 0</inkml:trace>
</inkml:ink>
</file>

<file path=ppt/ink/ink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6:20.043"/>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0 16383,'88'0'0,"-10"0"0,-19 0 0,-1 0 0,-1 0 0,1 0 0,-10 0 0,-3 0 0,-7 0 0,-4 0 0,-2 0 0,-3 0 0,0 0 0,-3 0 0,5 0 0,-10 0 0,10 0 0,-20 35 0,2-12 0,-11 29 0,-2-21 0,0 5 0,-3 1 0,2 7 0,-2 3 0,2-1 0,1 0 0,-1-9 0,-1-5 0,0-8 0,-3 0 0,-26-12 0,6-2 0,-25-7 0,13-3 0,-1 0 0,-6 0 0,2 0 0,-1 3 0,3 2 0,3-1 0,-2 4 0,1-3 0,-2 2 0,3 1 0,-1-5 0,8 0 0,-3 1 0,7-3 0,-1 2 0,2-3 0,1 0 0,-2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14.128"/>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88 1 16383,'76'0'0,"-12"0"0,-42 0 0,-1 0 0,8 0 0,-6 0 0,8 0 0,-6 0 0,1 0 0,4 0 0,-7 0 0,7 0 0,-1 0 0,-7 0 0,8 3 0,-6-2 0,3 2 0,5-3 0,-11 0 0,9 0 0,-7 0 0,2 0 0,-11 36 0,-7-22 0,-9 27 0,2-14 0,0-12 0,0 21 0,0-14 0,0 3 0,0 3 0,0-3 0,0 1 0,3 0 0,-2 3 0,2-6 0,0 11 0,-1-11 0,3 2 0,0 8 0,-3-16 0,4 17 0,-2-13 0,-1 4 0,3 4 0,-5-9 0,5 10 0,-51-18 0,23 0 0,-37-12 0,30 4 0,4 0 0,-1 2 0,1-1 0,-5 1 0,6-1 0,-5 3 0,-1-4 0,7 2 0,-10-5 0,12 5 0,-3-4 0,-3 3 0,4-4 0,-7 2 0,3-3 0,2 0 0,-6 0 0,8 0 0,-13 0 0,17 0 0,-13 0 0,6 0 0,4 0 0,-9 0 0,9 0 0</inkml:trace>
</inkml:ink>
</file>

<file path=ppt/ink/ink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6:41.262"/>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0 52 16383,'39'-17'0,"-5"1"0,-20 14 0,4 1 0,0-4 0,1 4 0,2-2 0,-5 1 0,1 1 0,-3-2 0,1 3 0,1 0 0,1 0 0,4 0 0,0 0 0,2 0 0,0 0 0,0 0 0,-5 0 0,0 0 0,-4 0 0,6 0 0,-7 0 0,5 3 0,-5-2 0,1 2 0,5 0 0,-4-3 0,0 3 0,2-3 0,-2 0 0,2 0 0,-2 0 0,6 0 0,1 0 0,2 0 0,-4 0 0,-7 0 0,9 0 0,-5 0 0,6 0 0,-6 0 0,-6 0 0,-1 0 0</inkml:trace>
</inkml:ink>
</file>

<file path=ppt/ink/ink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7:29.662"/>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55 16383,'74'-8'0,"-10"3"0,-48 2 0,4 2 0,11-2 0,-11 0 0,15 2 0,-12-2 0,5 3 0,1-3 0,-3 2 0,2-2 0,-2 0 0,4 2 0,-2-5 0,-2 6 0,5-6 0,-11 5 0,10-2 0,-8 3 0</inkml:trace>
</inkml:ink>
</file>

<file path=ppt/ink/ink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7:39.679"/>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0 1 16383,'46'0'0,"-6"0"0,-26 0 0,0 0 0,5 0 0,-6 0 0,9 0 0,-8 0 0,4 0 0,2 0 0,0 0 0,1 0 0,-5 0 0,-1 0 0,-2 0 0,9 0 0,-6 0 0,4 0 0,-6 0 0,0 0 0,10 0 0,-7 0 0,6 0 0,-8 0 0,0 0 0,3 0 0,-2 0 0,2 0 0,-1 0 0,-3 0 0,3 0 0,-2 0 0,1 0 0,-1 0 0,3 0 0,-4 0 0,4 0 0,-3 0 0,-1 2 0,4 2 0,-5 3 0,2-1 0</inkml:trace>
</inkml:ink>
</file>

<file path=ppt/ink/ink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08.023"/>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08.79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09.716"/>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0.248"/>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0.80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1.34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2.16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31.811"/>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1 16383,'63'0'0,"-14"0"0,-36 0 0,5 0 0,13 3 0,-6-2 0,10 5 0,-16-3 0,8 1 0,2-1 0,-6-3 0,9 0 0,-9 3 0,2-2 0,7 6 0,-14-4 0,14 1 0,-8-2 0,0-2 0,4 0 0,-4 0 0,4 0 0,-2 0 0</inkml:trace>
</inkml:ink>
</file>

<file path=ppt/ink/ink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2.665"/>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4.181"/>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5.145"/>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5.91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6.528"/>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7.082"/>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7.634"/>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8.26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19.749"/>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27.345"/>
    </inkml:context>
    <inkml:brush xml:id="br0">
      <inkml:brushProperty name="width" value="0.2" units="cm"/>
      <inkml:brushProperty name="height" value="1.2" units="cm"/>
      <inkml:brushProperty name="color" value="#FF958E"/>
      <inkml:brushProperty name="inkEffects" value="pencil"/>
    </inkml:brush>
  </inkml:definitions>
  <inkml:trace contextRef="#ctx0" brushRef="#br0">172 1 16383,'27'0'0,"3"0"0,-5 2 0,9 2 0,0 3 0,0-2 0,-5 3 0,-3-7 0,-7 6 0,-5-7 0,-7 5 0,-5-3 0,-2 4 0,-7-3 0,-5 2 0,-7-4 0,-8-1 0,-5 0 0,-5 0 0,-9 0 0,1 0 0,-4 0 0,6 0 0,5 0 0,11 0 0,5 0 0,10 0 0,10 0 0,28 0 0,10 8 0,30 2 0,-5 8 0,9 0 0,-5-4 0,-7 1 0,-11-7 0,-17 1 0,-8-2 0,-13-3 0,-3 2 0,-21-5 0,-6 1 0,-27-1 0,-10-1 0,-24 4 0,-1 1 0,-2 4 0,23-2 0,18-2 0,22 0 0,13-3 0,7 3 0,4 0 0,7 0 0,8 6 0,13-3 0,6 6 0,5-4 0,0 5 0,1-2 0,-7 0 0,1 0 0,-11-4 0,-2-1 0,-13-4 0,-4 1 0,-5-3 0,-22 2 0,-1 1 0,-20 1 0,2 3 0,0 0 0,3-1 0,9-1 0,11-3 0,10-1 0,5-3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39.795"/>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1 15 16383,'42'-8'0,"-8"1"0,-21 7 0,-2 0 0,10 0 0,-6 0 0,6 0 0,-7 0 0,0 0 0,6 0 0,-7 0 0,6 0 0,1 0 0,3 0 0,8 0 0,-4 0 0,3 0 0,-5 0 0,0 0 0,-7 0 0,-1 0 0,-3 0 0,10 0 0,-4 0 0,6 0 0,-6 0 0,0 0 0,-2 0 0,0 0 0,-4 0 0,0 3 0,6-2 0,-5 2 0,6-3 0,-7 0 0,-1 0 0,5 0 0,-4 0 0,7 0 0,-6 0 0,6 0 0,-5 0 0,5 0 0,-5 0 0,0 3 0,-2-2 0,0 2 0</inkml:trace>
</inkml:ink>
</file>

<file path=ppt/ink/ink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39:30.498"/>
    </inkml:context>
    <inkml:brush xml:id="br0">
      <inkml:brushProperty name="width" value="0.2" units="cm"/>
      <inkml:brushProperty name="height" value="1.2" units="cm"/>
      <inkml:brushProperty name="color" value="#FF958E"/>
      <inkml:brushProperty name="inkEffects" value="pencil"/>
    </inkml:brush>
  </inkml:definitions>
  <inkml:trace contextRef="#ctx0" brushRef="#br0">1 113 16383,'34'0'0,"0"-4"0,16-5 0,-2-5 0,1-4 0,-3 2 0,-7-1 0,-7 5 0,-9 1 0,-8 4 0,-5 3 0,-9 4 0,-8 11 0,-3-1 0,-6 7 0,-1-2 0,-9 4 0,-6 7 0,-11 5 0,4 1 0,-4-2 0,12-3 0,2-5 0,10-4 0,6-8 0,6-3 0,4-4 0,33-5 0,-2-1 0,31-4 0,-14-4 0,0 3 0,-7 0 0,-11 5 0,-5-1 0,-12 4 0,-1-3 0,-6 3 0,-26 9 0,-1 4 0,-20 14 0,5-2 0,4 7 0,-3-5 0,5-3 0,5-3 0,6-9 0,10-4 0,5-4 0,4-7 0,4-7 0,10-8 0,13-13 0,10-6 0,14-8 0,3-5 0,-2 2 0,-4 3 0,-12 9 0,-12 13 0,-10 9 0,-10 9 0,-4 3 0,-6 2 0,-7 3 0,-7 1 0,-7 7 0,-1-2 0,3 5 0,12-8 0,6 0 0</inkml:trace>
</inkml:ink>
</file>

<file path=ppt/ink/ink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1:20.362"/>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1 39 16383,'33'-6'0,"-5"0"0,-24 6 0,11-3 0,3 0 0,5-1 0,-3 1 0,-6 0 0,0 2 0,4-2 0,-4 1 0,2 1 0,2-2 0,-6 3 0,9 0 0,-9 0 0,6 0 0,-3 0 0,2 0 0,0 0 0,-2 0 0,-1 0 0,4 0 0,-2 0 0,0 0 0,3 0 0,-9 0 0,9 0 0,-1 0 0,-4 0 0,4 0 0,1 0 0,-6 0 0,11 0 0,-10 0 0,1 0 0,1 0 0,-4 0 0,12 0 0,-9 0 0,5 0 0,-6 0 0,0 0 0,4 0 0,-4 0 0,4 0 0,-2 0 0,-2 0 0,4 0 0,-4 0 0,2 0 0</inkml:trace>
</inkml:ink>
</file>

<file path=ppt/ink/ink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1:31.379"/>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0 7 16383,'29'-3'0,"-2"0"0,-14 3 0,1 0 0,0 0 0,0 0 0,0 0 0,0 0 0,0 0 0,4 0 0,-3 0 0,3 0 0,-4 0 0,0 0 0,3 0 0,-2 0 0,3 0 0,-2 0 0,0 0 0,3 0 0,-1 0 0,-2 0 0,3 0 0,-4 0 0,2 0 0,-2 0 0,0 0 0,2 0 0,-1 0 0,0 0 0,-2 0 0,0 0 0,0 0 0,-3 0 0,3 0 0,-3 0 0,3 0 0,0 0 0,0 0 0,0 0 0,4 0 0,-4 0 0,4 0 0,0 0 0,-3 0 0,6 0 0,-4 0 0,3 0 0,-4 0 0,0 0 0,-2 0 0,0 0 0,0 0 0,0 0 0,-2 0 0,-2 0 0,1 0 0,-1 0 0,0 0 0,2 0 0,-2 0 0</inkml:trace>
</inkml:ink>
</file>

<file path=ppt/ink/ink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3:00.479"/>
    </inkml:context>
    <inkml:brush xml:id="br0">
      <inkml:brushProperty name="width" value="0.1" units="cm"/>
      <inkml:brushProperty name="height" value="0.2" units="cm"/>
      <inkml:brushProperty name="color" value="#FF8517"/>
      <inkml:brushProperty name="tip" value="rectangle"/>
      <inkml:brushProperty name="rasterOp" value="maskPen"/>
    </inkml:brush>
  </inkml:definitions>
  <inkml:trace contextRef="#ctx0" brushRef="#br0">0 33 16383,'15'-3'0,"-3"0"0,-7 3 0,0 0 0,0 0 0,1 0 0,-1 0 0,1 0 0,0 0 0,0 0 0,0 0 0,1 0 0,1 0 0,-1 0 0,0 0 0,0 0 0,-1 0 0,1 0 0,0 0 0,1 0 0,-1 0 0,1 0 0,0 0 0,-1 0 0,3 0 0,-3 0 0,3 0 0,-1 0 0,-1 0 0,0 0 0,-3 0 0,1 0 0,-1 0 0,1 0 0,0 0 0,0 0 0,0 0 0,1 0 0,1 0 0,-1 0 0,2-2 0,-1 1 0,1-2 0,-1 2 0,0 1 0,-2 0 0,3 0 0,-2 0 0,2 0 0,-2 0 0,1 0 0,-1 0 0,-2 0 0,3 0 0,-2 0 0,2 0 0,0 0 0,-1 0 0,3 0 0,-3 0 0,3 0 0,-3 0 0,1 0 0,0-3 0,1 3 0,0-3 0,3 3 0,-3 0 0,0 0 0,1 0 0,-3 0 0,0-3 0,3 2 0,-3-2 0,5 3 0,-3 0 0,2 0 0,-2 0 0,2 0 0,-1 0 0,1 0 0,-1 0 0,2 0 0,-2 0 0,3 0 0,-5 0 0,4 0 0,-5 0 0,0 0 0,-1 0 0,0 0 0,1 0 0,0 0 0,2 0 0,0 0 0,4 0 0,-3 0 0,2 0 0,1 0 0,-3 0 0,1-1 0,-1-1 0,-1 0 0,1 0 0,-3 2 0,0 0 0,-1 0 0,-1 0 0,0 0 0,3 0 0,-2 0 0,3 0 0,-1 0 0,2 0 0,-1 0 0,0 0 0,-1 0 0,4 0 0,-4 0 0,5 0 0,-6 0 0,-2 0 0,1 0 0,-1 0 0,2 0 0,-2 0 0,2 0 0,-1 0 0</inkml:trace>
</inkml:ink>
</file>

<file path=ppt/ink/ink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3:08.779"/>
    </inkml:context>
    <inkml:brush xml:id="br0">
      <inkml:brushProperty name="width" value="0.1" units="cm"/>
      <inkml:brushProperty name="height" value="0.2" units="cm"/>
      <inkml:brushProperty name="color" value="#EF0C4D"/>
      <inkml:brushProperty name="tip" value="rectangle"/>
      <inkml:brushProperty name="rasterOp" value="maskPen"/>
    </inkml:brush>
  </inkml:definitions>
  <inkml:trace contextRef="#ctx0" brushRef="#br0">0 46 16383,'19'-7'0,"-2"2"0,-3 5 0,3 0 0,-1 0 0,4 0 0,-4 0 0,2-1 0,-4-1 0,0 1 0,-2-2 0,-2 3 0,0 0 0,-2 0 0,1 0 0,-2 0 0,-1 0 0,-1 0 0,4 0 0,3 0 0,3 0 0,3 0 0,-1 0 0,-2 0 0,3 0 0,-4 0 0,0 0 0,0 0 0,1 0 0,-1 0 0,-1 0 0,-2 0 0,1 0 0,1 0 0,0 0 0,-1 0 0,1 0 0,-4 0 0,3 0 0,-1 0 0,0 0 0,-2 0 0,2 0 0,-3 0 0,2-3 0,-2 2 0,1-1 0,0 2 0,0 0 0,0 0 0,0 0 0,4 0 0,-4 0 0,4 0 0,-4 0 0,4 0 0,-4 0 0,0 0 0,0 0 0,0 0 0,1-3 0,0 2 0,2-2 0,0 3 0,-1 0 0,0 0 0,-2 0 0,0 0 0,0 0 0,2 0 0,-3-3 0,5 2 0,-2-1 0,0 2 0,2 0 0,-1 0 0,2 0 0,0 0 0,-2-3 0,0 2 0,-3-2 0,1 3 0,-3 0 0,0 0 0,-2 0 0,0 0 0,0 0 0</inkml:trace>
</inkml:ink>
</file>

<file path=ppt/ink/ink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4:23.895"/>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0 4 16383,'62'-2'0,"-10"1"0,-47 3 0,16 2 0,9-3 0,-5 1 0,9 1 0,-15 1 0,2 4 0,11 2 0,-12-3 0,7 2 0,-3-5 0,-1 0 0,5 2 0,-3-6 0,-1 3 0,6-3 0,-8 0 0,7-3 0,-9 0 0</inkml:trace>
</inkml:ink>
</file>

<file path=ppt/ink/ink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4:51.662"/>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14 16383,'61'-8'0,"-12"2"0,-37 6 0,9 0 0,8 0 0,-1 0 0,6 0 0,-12 0 0,3 0 0,6 0 0,-8 0 0,5 0 0,-1 0 0,-4 0 0,8 0 0,-7 0 0,3 0 0,0 0 0,-1 0 0,1 0 0,-2 0 0,0 0 0,2 0 0</inkml:trace>
</inkml:ink>
</file>

<file path=ppt/ink/ink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5:01.845"/>
    </inkml:context>
    <inkml:brush xml:id="br0">
      <inkml:brushProperty name="width" value="0.5" units="cm"/>
      <inkml:brushProperty name="height" value="1" units="cm"/>
      <inkml:brushProperty name="color" value="#EF0C4D"/>
      <inkml:brushProperty name="tip" value="rectangle"/>
      <inkml:brushProperty name="rasterOp" value="maskPen"/>
    </inkml:brush>
  </inkml:definitions>
  <inkml:trace contextRef="#ctx0" brushRef="#br0">1 0 16383,'59'0'0,"-11"0"0,-43 0 0,21 0 0,1 0 0,8 0 0,-8 0 0,-6 0 0,3 0 0,8 0 0,-7 0 0,2 0 0,-3 3 0,1-2 0,6 2 0,-3-3 0,-1 0 0,0 0 0,-1 0 0,2 0 0,-3 0 0,2 0 0,-4 0 0,4 0 0</inkml:trace>
</inkml:ink>
</file>

<file path=ppt/ink/ink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7:39.862"/>
    </inkml:context>
    <inkml:brush xml:id="br0">
      <inkml:brushProperty name="width" value="0.2" units="cm"/>
      <inkml:brushProperty name="height" value="1.2" units="cm"/>
      <inkml:brushProperty name="color" value="#FF958E"/>
      <inkml:brushProperty name="inkEffects" value="pencil"/>
    </inkml:brush>
  </inkml:definitions>
  <inkml:trace contextRef="#ctx0" brushRef="#br0">143 104 16383,'27'0'0,"5"0"0,5 0 0,-1 4 0,-4 4 0,-6 1 0,-4 2 0,-3-2 0,-3-2 0,-2 4 0,0-6 0,0 4 0,0-5 0,-4 3 0,-5-4 0,-18-2 0,4-2 0,-11-6 0,13 3 0,-3-3 0,-1 1 0,-2-4 0,-9-6 0,-5-6 0,-7-4 0,-4-1 0,3 5 0,3 5 0,6 5 0,7 4 0,5 4 0,5 1 0,5 3 0,29 24 0,0 2 0,22 25 0,-9-7 0,-10-3 0,-4-9 0,-9-10 0,-6-9 0,-5-3 0,-2-8 0,-11 1 0,-15-12 0,-19-5 0,-14-6 0,-2-1 0,12 7 0,11 2 0,19 6 0,5 2 0,8 1 0,-4 0 0,1 0 0,-3-1 0,9 1 0,18 17 0,10 4 0,17 18 0,2 1 0,-1 3 0,-2-5 0,-3-1 0,-6-6 0,-8-4 0,-5-4 0,-9-3 0,-8-9 0,-15-2 0,-10-13 0,-15-2 0,-4-6 0,2 1 0,-1 5 0,14 1 0,6 3 0,6 1 0,6 0 0,-1 1 0,3-1 0,-3 1 0,0-4 0,0 3 0,1-2 0,2 1 0,-1 2 0,2 1 0</inkml:trace>
</inkml:ink>
</file>

<file path=ppt/ink/ink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7:44.333"/>
    </inkml:context>
    <inkml:brush xml:id="br0">
      <inkml:brushProperty name="width" value="0.2" units="cm"/>
      <inkml:brushProperty name="height" value="1.2" units="cm"/>
      <inkml:brushProperty name="color" value="#FF958E"/>
      <inkml:brushProperty name="inkEffects" value="pencil"/>
    </inkml:brush>
  </inkml:definitions>
  <inkml:trace contextRef="#ctx0" brushRef="#br0">0 228 16383,'22'0'0,"7"-10"0,9-1 0,8-16 0,1 3 0,-6-3 0,-8 6 0,-8 4 0,-8 8 0,-5 2 0,-7 5 0,0-2 0,-1 1 0,6-4 0,1 0 0,3-3 0,0 0 0,0-2 0,-3 2 0,-3 4 0,-7 2 0,-13 9 0,-3 3 0,-17 10 0,3 6 0,-11 4 0,-1 7 0,-3 1 0,-3 4 0,6-4 0,3-2 0,13-11 0,6-4 0,8-8 0,10-4 0,26-28 0,4-3 0,21-18 0,-2 9 0,-6 10 0,2 3 0,-8 9 0,-6 4 0,-3 6 0,-8 1 0,-3 0 0,-7 0 0,-6 0 0,-22 6 0,-2 3 0,-15 6 0,4 2 0,1 2 0,2 1 0,6-2 0,6-1 0,10-6 0,3-4 0,3-6 0,29-10 0,-3-5 0,21-5 0,-15 4 0,-8 3 0,-5 7 0,-7 2 0,-4 5 0,-4 2 0,-9 8 0,-6 4 0,-11 11 0,-14 7 0,-3-1 0,-9 6 0,13-13 0,5-2 0,17-10 0,11-10 0,36-14 0,-3-11 0,26-10 0,-11-2 0,-2 0 0,1 1 0,-7 5 0,-5 4 0,-5 7 0,-7 8 0,-8 3 0,-5 8 0,-25 18 0,1-3 0,-22 19 0,2-3 0,-3-1 0,-4 10 0,11-14 0,3 2 0,16-14 0,5-4 0,7-10 0,16-11 0,7-9 0,16-10 0,4-9 0,-8 7 0,2 0 0,-15 13 0,1 8 0,-7 2 0,-1 6 0,-4 0 0,0 0 0,-7 0 0,1 8 0,-5 0 0,-2 13 0,-6-1 0,2 5 0,-6-2 0,5-4 0,-4-1 0,2-4 0,-2 1 0,1-1 0,-3 0 0,-3 1 0,-4 3 0,-1 1 0,4 0 0,1-1 0,7-8 0,4-1 0,5 0 0,2-4 0,0 1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49.678"/>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 21 16383,'31'-3'0,"-6"0"0,-18 3 0,0 0 0,11 0 0,-2 0 0,8 0 0,-3 0 0,-4 0 0,3 0 0,-3 0 0,-2 0 0,-1 0 0,4 0 0,-3 0 0,6 0 0,-3 0 0,5 0 0,-1 0 0,-3 0 0,-2 0 0,-3 0 0,-6 0 0,7 0 0,-9 0 0,10-4 0,-7 0 0,4 0 0,-1 1 0,1 3 0,2 0 0,-1 0 0,0 0 0,0 0 0,0 0 0,-1 0 0,-1 0 0,-1 0 0,-1 0 0,0 0 0,0 0 0,3 0 0,-3 0 0,1 0 0,0 0 0,-2 0 0,6 0 0,-2 0 0,1 0 0,0 0 0,0 0 0,0 0 0,0 0 0,-4 0 0,0 0 0,5 0 0,-2 0 0,7 0 0,-7 0 0,-4 0 0,2 0 0,-2 0 0,2 0 0,2 0 0</inkml:trace>
</inkml:ink>
</file>

<file path=ppt/ink/ink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49:16.463"/>
    </inkml:context>
    <inkml:brush xml:id="br0">
      <inkml:brushProperty name="width" value="0.5" units="cm"/>
      <inkml:brushProperty name="height" value="1" units="cm"/>
      <inkml:brushProperty name="color" value="#00FDFF"/>
      <inkml:brushProperty name="tip" value="rectangle"/>
      <inkml:brushProperty name="rasterOp" value="maskPen"/>
    </inkml:brush>
  </inkml:definitions>
  <inkml:trace contextRef="#ctx0" brushRef="#br0">1 21 16383,'66'0'0,"-10"0"0,-30-3 0,-6 2 0,10-2 0,-7 3 0,4 0 0,1 0 0,-5 0 0,4 0 0,4 0 0,-10 0 0,9-3 0,-8 2 0,5-2 0,0 3 0,-1-3 0,0 2 0,-1-2 0,-1 3 0</inkml:trace>
</inkml:ink>
</file>

<file path=ppt/ink/ink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0:23.128"/>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7 25 16383,'0'66'0,"0"-13"0,0-35 0,0 3 0,0 7 0,-3 2 0,2-2 0,-2-1 0,3-5 0,0 6 0,0 1 0,0-1 0,20-10 0,4-5 0,8-10 0,-3-3 0,-3 0 0,-1 0 0,7 0 0,-4 0 0,-6 0 0,7 0 0,-6 0 0,8 0 0,-3 0 0,-6 0 0,11 0 0,-9 0 0,4 0 0,-1 0 0,-7 0 0,8 0 0,0 0 0,-5 0 0,6 0 0,-7 0 0,5 3 0,0 0 0,-13-33 0,-6 11 0,-12-32 0,-1 23 0,2 1 0,-1 4 0,4-9 0,-3 7 0,3-9 0,0 13 0,0-5 0,0-9 0,0 10 0,0-9 0,-19 18 0,-3 6 0,-8 3 0,-2 7 0,13 1 0,-11 2 0,6 1 0,-4 0 0,5 2 0,-5-5 0,3 5 0,0 1 0,2 3 0</inkml:trace>
</inkml:ink>
</file>

<file path=ppt/ink/ink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0:31.777"/>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1 16383,'2'78'0,"0"-8"0,2-47 0,1 2 0,3 5 0,-5-10 0,5 9 0,-5-4 0,3-1 0,2 11 0,-5-12 0,4 3 0,-1 1 0,2-4 0,-2 9 0,0-10 0,-2 5 0,3 2 0,-3-1 0,-1 3 0,-1-8 0,-1 5 0,2-1 0,-2-1 0,-1 0 0,0-4 0,0 4 0,-16 0 0,3-5 0,-8-3 0,-4-3 0,97-12 0,-61 2 0,76-8 0,-76 3 0,3 0 0,22 0 0,-17 0 0,17 0 0,-11 0 0,-7 0 0,16 0 0,-10 0 0,-2 0 0,9 0 0,-10 0 0,9 0 0,-7-17 0,-10-12 0,-5-9 0,-8-4 0,0 14 0,0 1 0,0 1 0,0 2 0,0-11 0,0 13 0,0-7 0,0 4 0,0 5 0,0-21 0,0 18 0,0-12 0,0 12 0,0-2 0,-2-2 0,0-2 0,-3 4 0,2-2 0,-3 4 0,4-9 0,-3 10 0,1-11 0,1 13 0,1-6 0,1-5 0,1 11 0,-41 9 0,17 12 0,-30 12 0,28-6 0,8 0 0,0-1 0</inkml:trace>
</inkml:ink>
</file>

<file path=ppt/ink/ink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0:43.229"/>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58 16383,'3'92'0,"1"-12"0,0-40 0,3-6 0,-5-1 0,3-7 0,1 4 0,-4-5 0,1 4 0,1-6 0,-4 13 0,7-11 0,-6 8 0,4-11 0,-3 6 0,3 3 0,-4-4 0,2 2 0,-3-6 0,0 5 0,3 0 0,-2 2 0,2-6 0,-2 10 0,-1-10 0,0 5 0,0 3 0,0-5 0,2 6 0,0-8 0,0 2 0,-1-3 0,-1 3 0,0-1 0,3-1 0,-2 1 0,2 9 0,1-9 0,-3 7 0,5-10 0,-5 3 0,5 7 0,-5-5 0,2 3 0,0-5 0,-2 2 0,2-4 0,-3 10 0,0-13 0,0 7 0,0 4 0,0-11 0,-10 7 0,-17-19 0,6 1 0,-12 0 0,18 4 0,85-6 0,-45 0 0,69-14 0,-65 5 0,-1-5 0,-1 2 0,3-1 0,-2 0 0,1 0 0,1 2 0,-9-3 0,10 2 0,-10 0 0,7-2 0,1 5 0,-9-5 0,10 5 0,-6-2 0,0 3 0,-7-35 0,-10 20 0,-7-33 0,0 29 0,-1-4 0,-1-12 0,0 7 0,0-12 0,2 15 0,0-6 0,-4 4 0,4-4 0,-4-1 0,4 5 0,0-2 0,0 4 0,0-1 0,-3-2 0,2 3 0,-2-1 0,-1-2 0,4 6 0,-7-11 0,4 6 0,-1-2 0,1 1 0,0 6 0,-1-12 0,0 5 0,1-9 0,0 7 0,2-5 0,-2 4 0,3-8 0,0 8 0,0 0 0,0 2 0,0 4 0,0-3 0,0 4 0,0-4 0,0 5 0,0-3 0,0 1 0,0 1 0,0-1 0,0-6 0,0 12 0,0-14 0,3 9 0,0 4 0,11-14 0,-7 17 0,9-9 0,-5-1 0,3 9 0,-2-7 0,4 4 0,-62 11 0,32 2 0,-53 8 0,35 8 0,3-2 0,-1 2 0,9 0 0,9 24 0,4-8 0,8 21 0,0-8 0,0-7 0,6 2 0,3-9 0,9-2 0,6-5 0,3-6 0,4-4 0,-2-3 0,0-2 0,-7 0 0,9 0 0,-8 0 0,9 0 0</inkml:trace>
</inkml:ink>
</file>

<file path=ppt/ink/ink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0:58.694"/>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1 105 16383,'0'86'0,"0"-10"0,0-45 0,0 0 0,3 1 0,-2-1 0,2 0 0,-3-1 0,0-1 0,0 0 0,0 0 0,0 7 0,0-3 0,0 6 0,0-6 0,0 2 0,0-7 0,0 0 0,0-5 0,0 11 0,0-6 0,0 5 0,0-9 0,0 6 0,0-8 0,0 9 0,0 1 0,0-3 0,0 5 0,0-5 0,0-4 0,3 4 0,-2-3 0,2 0 0,1 4 0,-4-9 0,4 14 0,-4-14 0,0 7 0,0 1 0,3-6 0,-3 9 0,3-10 0,-3 4 0,3 4 0,-2-7 0,2 7 0,-3 0 0,0-5 0,0 3 0,0 0 0,0-5 0,0 12 0,0-12 0,0 4 0,0-1 0,0-4 0,0 13 0,0-16 0,0 10 0,0 0 0,0-10 0,-4 14 0,-6-14 0,53-6 0,-30-2 0,46-14 0,-39 3 0,-4 0 0,16 0 0,-11 0 0,14 0 0,-12 0 0,0 0 0,6 0 0,-5 0 0,7 0 0,-3 0 0,-6 0 0,11 0 0,-10 0 0,5 0 0,5 0 0,-16 0 0,17 0 0,-13-10 0,-5-13 0,-4-5 0,-13-15 0,-2 10 0,-1-6 0,0 8 0,1-2 0,0 8 0,2 0 0,-2-4 0,3 4 0,-4-10 0,4 13 0,-4-6 0,4-4 0,-3 6 0,2-11 0,-2 14 0,2-3 0,-2-1 0,2 3 0,-2-3 0,0-6 0,0 7 0,-1-7 0,1 10 0,-1 0 0,2-13 0,-3 8 0,1-11 0,1 10 0,-3-2 0,4 0 0,-4 0 0,4 3 0,-4-2 0,5 6 0,-6-5 0,6 4 0,-2-1 0,3-2 0,-3 4 0,2-6 0,-2 6 0,2-3 0,-2-6 0,2 9 0,-2-8 0,3-2 0,0 5 0,0-9 0,0 12 0,0 2 0,0-9 0,0 7 0,0-8 0,0 8 0,0 2 0,0-16 0,1 14 0,5-13 0,1 16 0,6-1 0,4-5 0,-2 10 0,2-6 0,4 1 0,-5 6 0,4-9 0,-8 8 0,5-2 0,-65 6 0,23 8 0,-51 9 0,31 6 0,7 0 0,-1 1 0,9-1 0,2-1 0,2 3 0,11 9 0,2 3 0,9 26 0,4 10 0,4 31 0,-1-39 0,0 2 0,4 5 0,1 1 0,0-3 0,0-2 0,2-1 0,0-1 0,10 37 0,-1-8 0,-1-13 0,0-8 0,-5-9 0,-1-12 0,-7-11 0,0-8 0,-1-4 0</inkml:trace>
</inkml:ink>
</file>

<file path=ppt/ink/ink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07.445"/>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150 0 16383,'70'0'0,"-10"0"0,-44 0 0,0 0 0,16 0 0,-7 0 0,13 0 0,-13 0 0,2 0 0,-3 0 0,8 0 0,-9 0 0,4 0 0,3 0 0,-8 0 0,11 3 0,-9-2 0,-5 21 0,-7 5 0,-9 7 0,-3-2 0,0-7 0,0 0 0,0 4 0,0-4 0,0 9 0,0-12 0,0 10 0,0-8 0,0-1 0,2 11 0,0-8 0,4 7 0,-5-10 0,3 0 0,-1 6 0,-1-6 0,2 5 0,-2 1 0,3-6 0,-4 13 0,2-15 0,0 7 0,1-3 0,-1-2 0,3 12 0,-5-15 0,5 8 0,-5 0 0,2-5 0,0 12 0,-2-13 0,2 4 0,-3 6 0,0-9 0,0 7 0,0-2 0,0-4 0,0 14 0,3-10 0,-2 3 0,2-2 0,1-3 0,-3-2 0,2 8 0,-3-12 0,3 11 0,-2-5 0,2-6 0,0 20 0,-2-21 0,2 11 0,-35-16 0,11-2 0,-28-2 0,13 2 0,-1-4 0,0 3 0,2-4 0,6-1 0,0-1 0,0 1 0,2-4 0,-3 5 0,7-7 0,-11 7 0,11-6 0,-5 2 0,3 0 0,2-2 0,-5 2 0,-1-3 0,4 0 0,-3 0 0,-1 0 0,6 0 0,-9 0 0,9-6 0,4-21 0,8 4 0,5-22 0,5 11 0,-3-7 0,4-11 0,0-8 0,0-10 0,0-1 0,0 7 0,0 14 0,0 11 0,0 12 0,0 5 0,0-7 0,0 4 0,2-5 0,2 2 0,6 4 0,1-3 0,4 7 0,3 3 0,7 6 0,5 4 0,6 4 0,3 3 0,1 0 0,-2 0 0,-2 0 0,-11 0 0,0 0 0,1 4 0,-4 5 0,4 4 0</inkml:trace>
</inkml:ink>
</file>

<file path=ppt/ink/ink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14.128"/>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88 1 16383,'76'0'0,"-12"0"0,-42 0 0,-1 0 0,8 0 0,-6 0 0,8 0 0,-6 0 0,1 0 0,4 0 0,-7 0 0,7 0 0,-1 0 0,-7 0 0,8 3 0,-6-2 0,3 2 0,5-3 0,-11 0 0,9 0 0,-7 0 0,2 0 0,-11 36 0,-7-22 0,-9 27 0,2-14 0,0-12 0,0 21 0,0-14 0,0 3 0,0 3 0,0-3 0,0 1 0,3 0 0,-2 3 0,2-6 0,0 11 0,-1-11 0,3 2 0,0 8 0,-3-16 0,4 17 0,-2-13 0,-1 4 0,3 4 0,-5-9 0,5 10 0,-51-18 0,23 0 0,-37-12 0,30 4 0,4 0 0,-1 2 0,1-1 0,-5 1 0,6-1 0,-5 3 0,-1-4 0,7 2 0,-10-5 0,12 5 0,-3-4 0,-3 3 0,4-4 0,-7 2 0,3-3 0,2 0 0,-6 0 0,8 0 0,-13 0 0,17 0 0,-13 0 0,6 0 0,4 0 0,-9 0 0,9 0 0</inkml:trace>
</inkml:ink>
</file>

<file path=ppt/ink/ink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31.811"/>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0 1 16383,'63'0'0,"-14"0"0,-36 0 0,5 0 0,13 3 0,-6-2 0,10 5 0,-16-3 0,8 1 0,2-1 0,-6-3 0,9 0 0,-9 3 0,2-2 0,7 6 0,-14-4 0,14 1 0,-8-2 0,0-2 0,4 0 0,-4 0 0,4 0 0,-2 0 0</inkml:trace>
</inkml:ink>
</file>

<file path=ppt/ink/ink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39.795"/>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1 15 16383,'42'-8'0,"-8"1"0,-21 7 0,-2 0 0,10 0 0,-6 0 0,6 0 0,-7 0 0,0 0 0,6 0 0,-7 0 0,6 0 0,1 0 0,3 0 0,8 0 0,-4 0 0,3 0 0,-5 0 0,0 0 0,-7 0 0,-1 0 0,-3 0 0,10 0 0,-4 0 0,6 0 0,-6 0 0,0 0 0,-2 0 0,0 0 0,-4 0 0,0 3 0,6-2 0,-5 2 0,6-3 0,-7 0 0,-1 0 0,5 0 0,-4 0 0,7 0 0,-6 0 0,6 0 0,-5 0 0,5 0 0,-5 0 0,0 3 0,-2-2 0,0 2 0</inkml:trace>
</inkml:ink>
</file>

<file path=ppt/ink/ink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18:51:49.678"/>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 21 16383,'31'-3'0,"-6"0"0,-18 3 0,0 0 0,11 0 0,-2 0 0,8 0 0,-3 0 0,-4 0 0,3 0 0,-3 0 0,-2 0 0,-1 0 0,4 0 0,-3 0 0,6 0 0,-3 0 0,5 0 0,-1 0 0,-3 0 0,-2 0 0,-3 0 0,-6 0 0,7 0 0,-9 0 0,10-4 0,-7 0 0,4 0 0,-1 1 0,1 3 0,2 0 0,-1 0 0,0 0 0,0 0 0,0 0 0,-1 0 0,-1 0 0,-1 0 0,-1 0 0,0 0 0,0 0 0,3 0 0,-3 0 0,1 0 0,0 0 0,-2 0 0,6 0 0,-2 0 0,1 0 0,0 0 0,0 0 0,0 0 0,0 0 0,-4 0 0,0 0 0,5 0 0,-2 0 0,7 0 0,-7 0 0,-4 0 0,2 0 0,-2 0 0,2 0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35CC1C-BAE9-4148-89C8-2459B123D59C}" type="datetimeFigureOut">
              <a:rPr lang="en-GB" smtClean="0"/>
              <a:t>15/05/2024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557717-02FB-47DC-B622-C9C46D1F8C19}" type="slidenum">
              <a:rPr lang="en-GB" smtClean="0"/>
              <a:t>‹#›</a:t>
            </a:fld>
            <a:endParaRPr lang="en-GB"/>
          </a:p>
        </p:txBody>
      </p:sp>
    </p:spTree>
    <p:extLst>
      <p:ext uri="{BB962C8B-B14F-4D97-AF65-F5344CB8AC3E}">
        <p14:creationId xmlns:p14="http://schemas.microsoft.com/office/powerpoint/2010/main" val="2768855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KAY</a:t>
            </a:r>
            <a:br>
              <a:rPr lang="en-GB" dirty="0"/>
            </a:br>
            <a:r>
              <a:rPr lang="en-GB" dirty="0"/>
              <a:t>Welcome &amp; purpose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2F0069-84D2-4B2F-A0F6-84ED9F1890F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223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49D08-2089-C4CD-3E02-DDEF5F80EB50}"/>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EAC3249C-D5F6-1160-140A-00051065A6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Tree>
    <p:extLst>
      <p:ext uri="{BB962C8B-B14F-4D97-AF65-F5344CB8AC3E}">
        <p14:creationId xmlns:p14="http://schemas.microsoft.com/office/powerpoint/2010/main" val="2889365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49D08-2089-C4CD-3E02-DDEF5F80EB50}"/>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EAC3249C-D5F6-1160-140A-00051065A6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Tree>
    <p:extLst>
      <p:ext uri="{BB962C8B-B14F-4D97-AF65-F5344CB8AC3E}">
        <p14:creationId xmlns:p14="http://schemas.microsoft.com/office/powerpoint/2010/main" val="2055529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49D08-2089-C4CD-3E02-DDEF5F80EB50}"/>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EAC3249C-D5F6-1160-140A-00051065A6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Tree>
    <p:extLst>
      <p:ext uri="{BB962C8B-B14F-4D97-AF65-F5344CB8AC3E}">
        <p14:creationId xmlns:p14="http://schemas.microsoft.com/office/powerpoint/2010/main" val="3856412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66338" rtl="0" eaLnBrk="1" fontAlgn="auto" latinLnBrk="0" hangingPunct="1">
              <a:lnSpc>
                <a:spcPct val="100000"/>
              </a:lnSpc>
              <a:spcBef>
                <a:spcPts val="0"/>
              </a:spcBef>
              <a:spcAft>
                <a:spcPts val="0"/>
              </a:spcAft>
              <a:buClrTx/>
              <a:buSzTx/>
              <a:buFontTx/>
              <a:buNone/>
              <a:tabLst/>
              <a:defRPr/>
            </a:pPr>
            <a:fld id="{15A46816-13BF-447C-8467-52EC683378B7}"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479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Ginny</a:t>
            </a:r>
          </a:p>
        </p:txBody>
      </p:sp>
      <p:sp>
        <p:nvSpPr>
          <p:cNvPr id="4" name="Slide Number Placeholder 3"/>
          <p:cNvSpPr>
            <a:spLocks noGrp="1"/>
          </p:cNvSpPr>
          <p:nvPr>
            <p:ph type="sldNum" sz="quarter" idx="5"/>
          </p:nvPr>
        </p:nvSpPr>
        <p:spPr/>
        <p:txBody>
          <a:bodyPr/>
          <a:lstStyle/>
          <a:p>
            <a:pPr marL="0" marR="0" lvl="0" indent="0" algn="r" defTabSz="966338" rtl="0" eaLnBrk="1" fontAlgn="auto" latinLnBrk="0" hangingPunct="1">
              <a:lnSpc>
                <a:spcPct val="100000"/>
              </a:lnSpc>
              <a:spcBef>
                <a:spcPts val="0"/>
              </a:spcBef>
              <a:spcAft>
                <a:spcPts val="0"/>
              </a:spcAft>
              <a:buClrTx/>
              <a:buSzTx/>
              <a:buFontTx/>
              <a:buNone/>
              <a:tabLst/>
              <a:defRPr/>
            </a:pPr>
            <a:fld id="{15A46816-13BF-447C-8467-52EC683378B7}"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188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0172E-45AD-394A-97F9-289B23D832A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52D309C-3831-6142-95D1-8FFB8FE669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BD83B2F-AE72-D440-B63B-97921105143F}"/>
              </a:ext>
            </a:extLst>
          </p:cNvPr>
          <p:cNvSpPr>
            <a:spLocks noGrp="1"/>
          </p:cNvSpPr>
          <p:nvPr>
            <p:ph type="dt" sz="half" idx="10"/>
          </p:nvPr>
        </p:nvSpPr>
        <p:spPr/>
        <p:txBody>
          <a:bodyPr/>
          <a:lstStyle/>
          <a:p>
            <a:fld id="{9B7B1A42-0FF5-9745-A725-D4C2FD997863}" type="datetimeFigureOut">
              <a:rPr lang="en-US" smtClean="0"/>
              <a:t>5/15/2024</a:t>
            </a:fld>
            <a:endParaRPr lang="en-US"/>
          </a:p>
        </p:txBody>
      </p:sp>
      <p:sp>
        <p:nvSpPr>
          <p:cNvPr id="5" name="Footer Placeholder 4">
            <a:extLst>
              <a:ext uri="{FF2B5EF4-FFF2-40B4-BE49-F238E27FC236}">
                <a16:creationId xmlns:a16="http://schemas.microsoft.com/office/drawing/2014/main" id="{A034C326-A111-0642-B73C-C069F7DCD3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937192-A520-5F47-A51C-FA711C71AD0A}"/>
              </a:ext>
            </a:extLst>
          </p:cNvPr>
          <p:cNvSpPr>
            <a:spLocks noGrp="1"/>
          </p:cNvSpPr>
          <p:nvPr>
            <p:ph type="sldNum" sz="quarter" idx="12"/>
          </p:nvPr>
        </p:nvSpPr>
        <p:spPr/>
        <p:txBody>
          <a:bodyPr/>
          <a:lstStyle/>
          <a:p>
            <a:fld id="{A252CCDB-9D30-D548-8B67-B4E94040D5F4}" type="slidenum">
              <a:rPr lang="en-US" smtClean="0"/>
              <a:t>‹#›</a:t>
            </a:fld>
            <a:endParaRPr lang="en-US"/>
          </a:p>
        </p:txBody>
      </p:sp>
    </p:spTree>
    <p:extLst>
      <p:ext uri="{BB962C8B-B14F-4D97-AF65-F5344CB8AC3E}">
        <p14:creationId xmlns:p14="http://schemas.microsoft.com/office/powerpoint/2010/main" val="1753420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729D4-18B7-CF4A-A6F9-D10F806A320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038E6E6-0524-4E46-9093-6E110BE9D4E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FE1E239-7BC0-B24A-9519-38D6D1195895}"/>
              </a:ext>
            </a:extLst>
          </p:cNvPr>
          <p:cNvSpPr>
            <a:spLocks noGrp="1"/>
          </p:cNvSpPr>
          <p:nvPr>
            <p:ph type="dt" sz="half" idx="10"/>
          </p:nvPr>
        </p:nvSpPr>
        <p:spPr/>
        <p:txBody>
          <a:bodyPr/>
          <a:lstStyle/>
          <a:p>
            <a:fld id="{9B7B1A42-0FF5-9745-A725-D4C2FD997863}" type="datetimeFigureOut">
              <a:rPr lang="en-US" smtClean="0"/>
              <a:t>5/15/2024</a:t>
            </a:fld>
            <a:endParaRPr lang="en-US"/>
          </a:p>
        </p:txBody>
      </p:sp>
      <p:sp>
        <p:nvSpPr>
          <p:cNvPr id="5" name="Footer Placeholder 4">
            <a:extLst>
              <a:ext uri="{FF2B5EF4-FFF2-40B4-BE49-F238E27FC236}">
                <a16:creationId xmlns:a16="http://schemas.microsoft.com/office/drawing/2014/main" id="{86C4B1F2-7E70-E14B-9293-7E6C1340B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4F818-8058-EF4F-AA4C-C293C065E405}"/>
              </a:ext>
            </a:extLst>
          </p:cNvPr>
          <p:cNvSpPr>
            <a:spLocks noGrp="1"/>
          </p:cNvSpPr>
          <p:nvPr>
            <p:ph type="sldNum" sz="quarter" idx="12"/>
          </p:nvPr>
        </p:nvSpPr>
        <p:spPr/>
        <p:txBody>
          <a:bodyPr/>
          <a:lstStyle/>
          <a:p>
            <a:fld id="{A252CCDB-9D30-D548-8B67-B4E94040D5F4}" type="slidenum">
              <a:rPr lang="en-US" smtClean="0"/>
              <a:t>‹#›</a:t>
            </a:fld>
            <a:endParaRPr lang="en-US"/>
          </a:p>
        </p:txBody>
      </p:sp>
    </p:spTree>
    <p:extLst>
      <p:ext uri="{BB962C8B-B14F-4D97-AF65-F5344CB8AC3E}">
        <p14:creationId xmlns:p14="http://schemas.microsoft.com/office/powerpoint/2010/main" val="1189894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F4F56F-C65C-B54E-968B-FE50C0F3733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C7819CB-3B29-CF40-9913-1074FCE2D5B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9189F88-30E5-9D4A-A7B3-ADC06F302563}"/>
              </a:ext>
            </a:extLst>
          </p:cNvPr>
          <p:cNvSpPr>
            <a:spLocks noGrp="1"/>
          </p:cNvSpPr>
          <p:nvPr>
            <p:ph type="dt" sz="half" idx="10"/>
          </p:nvPr>
        </p:nvSpPr>
        <p:spPr/>
        <p:txBody>
          <a:bodyPr/>
          <a:lstStyle/>
          <a:p>
            <a:fld id="{9B7B1A42-0FF5-9745-A725-D4C2FD997863}" type="datetimeFigureOut">
              <a:rPr lang="en-US" smtClean="0"/>
              <a:t>5/15/2024</a:t>
            </a:fld>
            <a:endParaRPr lang="en-US"/>
          </a:p>
        </p:txBody>
      </p:sp>
      <p:sp>
        <p:nvSpPr>
          <p:cNvPr id="5" name="Footer Placeholder 4">
            <a:extLst>
              <a:ext uri="{FF2B5EF4-FFF2-40B4-BE49-F238E27FC236}">
                <a16:creationId xmlns:a16="http://schemas.microsoft.com/office/drawing/2014/main" id="{0D7F4647-A40D-C14D-AB85-7FE49FF9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B7AF29-8594-B642-9E8A-B24B1FA19366}"/>
              </a:ext>
            </a:extLst>
          </p:cNvPr>
          <p:cNvSpPr>
            <a:spLocks noGrp="1"/>
          </p:cNvSpPr>
          <p:nvPr>
            <p:ph type="sldNum" sz="quarter" idx="12"/>
          </p:nvPr>
        </p:nvSpPr>
        <p:spPr/>
        <p:txBody>
          <a:bodyPr/>
          <a:lstStyle/>
          <a:p>
            <a:fld id="{A252CCDB-9D30-D548-8B67-B4E94040D5F4}" type="slidenum">
              <a:rPr lang="en-US" smtClean="0"/>
              <a:t>‹#›</a:t>
            </a:fld>
            <a:endParaRPr lang="en-US"/>
          </a:p>
        </p:txBody>
      </p:sp>
    </p:spTree>
    <p:extLst>
      <p:ext uri="{BB962C8B-B14F-4D97-AF65-F5344CB8AC3E}">
        <p14:creationId xmlns:p14="http://schemas.microsoft.com/office/powerpoint/2010/main" val="2112192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tx2"/>
            </a:gs>
            <a:gs pos="63000">
              <a:schemeClr val="bg1"/>
            </a:gs>
            <a:gs pos="50000">
              <a:srgbClr val="ABC0E4"/>
            </a:gs>
            <a:gs pos="100000">
              <a:schemeClr val="bg1"/>
            </a:gs>
          </a:gsLst>
          <a:lin ang="18900000" scaled="1"/>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557D9C1-9146-D61E-B5C5-8E2491C39E25}"/>
              </a:ext>
            </a:extLst>
          </p:cNvPr>
          <p:cNvSpPr/>
          <p:nvPr userDrawn="1"/>
        </p:nvSpPr>
        <p:spPr>
          <a:xfrm>
            <a:off x="342477" y="4018913"/>
            <a:ext cx="11489524" cy="2839087"/>
          </a:xfrm>
          <a:prstGeom prst="rect">
            <a:avLst/>
          </a:prstGeom>
          <a:gradFill flip="none" rotWithShape="1">
            <a:gsLst>
              <a:gs pos="0">
                <a:schemeClr val="tx2"/>
              </a:gs>
              <a:gs pos="67000">
                <a:srgbClr val="3C306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82A3796-460A-9048-DE0D-4BB9AAFE88AF}"/>
              </a:ext>
            </a:extLst>
          </p:cNvPr>
          <p:cNvSpPr>
            <a:spLocks noGrp="1"/>
          </p:cNvSpPr>
          <p:nvPr>
            <p:ph type="ctrTitle"/>
          </p:nvPr>
        </p:nvSpPr>
        <p:spPr>
          <a:xfrm>
            <a:off x="360000" y="1756559"/>
            <a:ext cx="11472000" cy="1440000"/>
          </a:xfrm>
        </p:spPr>
        <p:txBody>
          <a:bodyPr anchor="b">
            <a:normAutofit/>
          </a:bodyPr>
          <a:lstStyle>
            <a:lvl1pPr algn="l">
              <a:defRPr sz="4800" b="1" cap="none"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656B4CE5-C488-80B1-E154-7DD91B2B977C}"/>
              </a:ext>
            </a:extLst>
          </p:cNvPr>
          <p:cNvSpPr>
            <a:spLocks noGrp="1"/>
          </p:cNvSpPr>
          <p:nvPr>
            <p:ph type="subTitle" idx="1"/>
          </p:nvPr>
        </p:nvSpPr>
        <p:spPr>
          <a:xfrm>
            <a:off x="360001" y="3319736"/>
            <a:ext cx="11471999" cy="576000"/>
          </a:xfrm>
        </p:spPr>
        <p:txBody>
          <a:bodyPr>
            <a:normAutofit/>
          </a:bodyPr>
          <a:lstStyle>
            <a:lvl1pPr marL="0" indent="0" algn="l">
              <a:buNone/>
              <a:defRPr sz="3200" b="1" cap="none"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7" name="Picture 6" descr="Logo for NHS Leicester, Leicestershire and Rutland.">
            <a:extLst>
              <a:ext uri="{FF2B5EF4-FFF2-40B4-BE49-F238E27FC236}">
                <a16:creationId xmlns:a16="http://schemas.microsoft.com/office/drawing/2014/main" id="{F3CAE951-B0E7-42D7-2CF2-5EE9465767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02625" y="360000"/>
            <a:ext cx="3600000" cy="1157613"/>
          </a:xfrm>
          <a:prstGeom prst="rect">
            <a:avLst/>
          </a:prstGeom>
        </p:spPr>
      </p:pic>
      <p:sp>
        <p:nvSpPr>
          <p:cNvPr id="11" name="Rectangle: Single Corner Rounded 10">
            <a:extLst>
              <a:ext uri="{FF2B5EF4-FFF2-40B4-BE49-F238E27FC236}">
                <a16:creationId xmlns:a16="http://schemas.microsoft.com/office/drawing/2014/main" id="{73A025EF-CDF9-90BE-EF56-3225902D7ECE}"/>
              </a:ext>
            </a:extLst>
          </p:cNvPr>
          <p:cNvSpPr/>
          <p:nvPr userDrawn="1"/>
        </p:nvSpPr>
        <p:spPr>
          <a:xfrm>
            <a:off x="342477" y="360000"/>
            <a:ext cx="1800000" cy="252000"/>
          </a:xfrm>
          <a:prstGeom prst="round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Single Corner Rounded 11">
            <a:extLst>
              <a:ext uri="{FF2B5EF4-FFF2-40B4-BE49-F238E27FC236}">
                <a16:creationId xmlns:a16="http://schemas.microsoft.com/office/drawing/2014/main" id="{E0A4437A-EDC2-1E2E-6EDE-81A9573544B7}"/>
              </a:ext>
            </a:extLst>
          </p:cNvPr>
          <p:cNvSpPr/>
          <p:nvPr userDrawn="1"/>
        </p:nvSpPr>
        <p:spPr>
          <a:xfrm>
            <a:off x="2508466" y="352650"/>
            <a:ext cx="1800000" cy="252000"/>
          </a:xfrm>
          <a:prstGeom prst="round1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Single Corner Rounded 12">
            <a:extLst>
              <a:ext uri="{FF2B5EF4-FFF2-40B4-BE49-F238E27FC236}">
                <a16:creationId xmlns:a16="http://schemas.microsoft.com/office/drawing/2014/main" id="{BCB2586C-D5B3-8749-7ED5-7B792037DBF3}"/>
              </a:ext>
            </a:extLst>
          </p:cNvPr>
          <p:cNvSpPr/>
          <p:nvPr userDrawn="1"/>
        </p:nvSpPr>
        <p:spPr>
          <a:xfrm>
            <a:off x="4668466" y="352650"/>
            <a:ext cx="1800000" cy="252000"/>
          </a:xfrm>
          <a:prstGeom prst="round1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Single Corner Rounded 14">
            <a:extLst>
              <a:ext uri="{FF2B5EF4-FFF2-40B4-BE49-F238E27FC236}">
                <a16:creationId xmlns:a16="http://schemas.microsoft.com/office/drawing/2014/main" id="{B720A473-8A48-C00F-31BC-56CBE334AE58}"/>
              </a:ext>
            </a:extLst>
          </p:cNvPr>
          <p:cNvSpPr/>
          <p:nvPr userDrawn="1"/>
        </p:nvSpPr>
        <p:spPr>
          <a:xfrm>
            <a:off x="6828466" y="349498"/>
            <a:ext cx="1800000" cy="252000"/>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Date Placeholder 3">
            <a:extLst>
              <a:ext uri="{FF2B5EF4-FFF2-40B4-BE49-F238E27FC236}">
                <a16:creationId xmlns:a16="http://schemas.microsoft.com/office/drawing/2014/main" id="{C8482813-10F1-AAB2-452D-F8175F6A4578}"/>
              </a:ext>
            </a:extLst>
          </p:cNvPr>
          <p:cNvSpPr>
            <a:spLocks noGrp="1"/>
          </p:cNvSpPr>
          <p:nvPr>
            <p:ph type="dt" sz="half" idx="10"/>
          </p:nvPr>
        </p:nvSpPr>
        <p:spPr>
          <a:xfrm>
            <a:off x="3120466" y="6258433"/>
            <a:ext cx="5076000" cy="345039"/>
          </a:xfrm>
        </p:spPr>
        <p:txBody>
          <a:bodyPr/>
          <a:lstStyle>
            <a:lvl1pPr algn="ctr">
              <a:defRPr b="1">
                <a:solidFill>
                  <a:schemeClr val="bg2"/>
                </a:solidFill>
                <a:latin typeface="Arial" panose="020B0604020202020204" pitchFamily="34" charset="0"/>
                <a:cs typeface="Arial" panose="020B0604020202020204" pitchFamily="34" charset="0"/>
              </a:defRPr>
            </a:lvl1pPr>
          </a:lstStyle>
          <a:p>
            <a:r>
              <a:rPr lang="en-GB" dirty="0"/>
              <a:t>NHS Leicester, Leicestershire and Rutland is the operating name of Leicester, Leicestershire and Rutland Integrated Care Board</a:t>
            </a:r>
          </a:p>
        </p:txBody>
      </p:sp>
      <p:pic>
        <p:nvPicPr>
          <p:cNvPr id="6" name="Picture 5" descr="Graphical user interface, application&#10;&#10;Description automatically generated">
            <a:extLst>
              <a:ext uri="{FF2B5EF4-FFF2-40B4-BE49-F238E27FC236}">
                <a16:creationId xmlns:a16="http://schemas.microsoft.com/office/drawing/2014/main" id="{621D1D3A-1281-C09C-4533-04A228EED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6045" y="5608921"/>
            <a:ext cx="3235955" cy="1249079"/>
          </a:xfrm>
          <a:prstGeom prst="rect">
            <a:avLst/>
          </a:prstGeom>
        </p:spPr>
      </p:pic>
    </p:spTree>
    <p:extLst>
      <p:ext uri="{BB962C8B-B14F-4D97-AF65-F5344CB8AC3E}">
        <p14:creationId xmlns:p14="http://schemas.microsoft.com/office/powerpoint/2010/main" val="3033960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5810B-1C62-0A41-39A8-601D93DDFED2}"/>
              </a:ext>
            </a:extLst>
          </p:cNvPr>
          <p:cNvSpPr>
            <a:spLocks noGrp="1"/>
          </p:cNvSpPr>
          <p:nvPr>
            <p:ph type="title"/>
          </p:nvPr>
        </p:nvSpPr>
        <p:spPr>
          <a:xfrm>
            <a:off x="360000" y="678480"/>
            <a:ext cx="11472000" cy="1082832"/>
          </a:xfrm>
          <a:solidFill>
            <a:schemeClr val="tx2"/>
          </a:solidFill>
        </p:spPr>
        <p:txBody>
          <a:bodyPr/>
          <a:lstStyle>
            <a:lvl1pPr>
              <a:defRPr b="1" cap="none"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395A63A-FDFE-098F-A434-2629B8DB6669}"/>
              </a:ext>
            </a:extLst>
          </p:cNvPr>
          <p:cNvSpPr>
            <a:spLocks noGrp="1"/>
          </p:cNvSpPr>
          <p:nvPr>
            <p:ph idx="1"/>
          </p:nvPr>
        </p:nvSpPr>
        <p:spPr>
          <a:xfrm>
            <a:off x="360000" y="1825624"/>
            <a:ext cx="11472000" cy="4676519"/>
          </a:xfrm>
        </p:spPr>
        <p:txBody>
          <a:bodyPr/>
          <a:lstStyle>
            <a:lvl1pPr>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Single Corner Rounded 7">
            <a:extLst>
              <a:ext uri="{FF2B5EF4-FFF2-40B4-BE49-F238E27FC236}">
                <a16:creationId xmlns:a16="http://schemas.microsoft.com/office/drawing/2014/main" id="{1779C2F1-9D0F-57BB-6605-9E5DA09786B4}"/>
              </a:ext>
            </a:extLst>
          </p:cNvPr>
          <p:cNvSpPr/>
          <p:nvPr userDrawn="1"/>
        </p:nvSpPr>
        <p:spPr>
          <a:xfrm>
            <a:off x="360000" y="365125"/>
            <a:ext cx="2592000" cy="252000"/>
          </a:xfrm>
          <a:prstGeom prst="round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Single Corner Rounded 8">
            <a:extLst>
              <a:ext uri="{FF2B5EF4-FFF2-40B4-BE49-F238E27FC236}">
                <a16:creationId xmlns:a16="http://schemas.microsoft.com/office/drawing/2014/main" id="{E14CBEAF-F85E-2EF5-5D49-B2BF4CE58BEC}"/>
              </a:ext>
            </a:extLst>
          </p:cNvPr>
          <p:cNvSpPr/>
          <p:nvPr userDrawn="1"/>
        </p:nvSpPr>
        <p:spPr>
          <a:xfrm>
            <a:off x="3348000" y="355856"/>
            <a:ext cx="2592000" cy="252000"/>
          </a:xfrm>
          <a:prstGeom prst="round1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Single Corner Rounded 9">
            <a:extLst>
              <a:ext uri="{FF2B5EF4-FFF2-40B4-BE49-F238E27FC236}">
                <a16:creationId xmlns:a16="http://schemas.microsoft.com/office/drawing/2014/main" id="{BE81212C-3AD9-2556-09BE-5105BE276A75}"/>
              </a:ext>
            </a:extLst>
          </p:cNvPr>
          <p:cNvSpPr/>
          <p:nvPr userDrawn="1"/>
        </p:nvSpPr>
        <p:spPr>
          <a:xfrm>
            <a:off x="6310200" y="362168"/>
            <a:ext cx="2592000" cy="252000"/>
          </a:xfrm>
          <a:prstGeom prst="round1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Single Corner Rounded 10">
            <a:extLst>
              <a:ext uri="{FF2B5EF4-FFF2-40B4-BE49-F238E27FC236}">
                <a16:creationId xmlns:a16="http://schemas.microsoft.com/office/drawing/2014/main" id="{BA97BEFE-02B8-A1EE-EF91-9D41AD1C5F5C}"/>
              </a:ext>
            </a:extLst>
          </p:cNvPr>
          <p:cNvSpPr/>
          <p:nvPr userDrawn="1"/>
        </p:nvSpPr>
        <p:spPr>
          <a:xfrm>
            <a:off x="9240000" y="365125"/>
            <a:ext cx="2592000" cy="252000"/>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29327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a:gsLst>
            <a:gs pos="0">
              <a:schemeClr val="tx2"/>
            </a:gs>
            <a:gs pos="63000">
              <a:schemeClr val="bg1"/>
            </a:gs>
            <a:gs pos="50000">
              <a:srgbClr val="ABC0E4"/>
            </a:gs>
            <a:gs pos="100000">
              <a:schemeClr val="bg1"/>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F56D-6F90-1779-39DE-296E71A27B0B}"/>
              </a:ext>
            </a:extLst>
          </p:cNvPr>
          <p:cNvSpPr>
            <a:spLocks noGrp="1"/>
          </p:cNvSpPr>
          <p:nvPr>
            <p:ph type="title"/>
          </p:nvPr>
        </p:nvSpPr>
        <p:spPr>
          <a:xfrm>
            <a:off x="377789" y="3220517"/>
            <a:ext cx="11560148" cy="1440000"/>
          </a:xfrm>
        </p:spPr>
        <p:txBody>
          <a:bodyPr anchor="b"/>
          <a:lstStyle>
            <a:lvl1pPr>
              <a:defRPr sz="6000" b="1"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393AB0C-EA56-77C4-2A5F-7DF06CCC8E3B}"/>
              </a:ext>
            </a:extLst>
          </p:cNvPr>
          <p:cNvSpPr>
            <a:spLocks noGrp="1"/>
          </p:cNvSpPr>
          <p:nvPr>
            <p:ph type="body" idx="1"/>
          </p:nvPr>
        </p:nvSpPr>
        <p:spPr>
          <a:xfrm>
            <a:off x="377789" y="4760839"/>
            <a:ext cx="11527247" cy="720000"/>
          </a:xfrm>
        </p:spPr>
        <p:txBody>
          <a:bodyPr/>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Text&#10;&#10;Description automatically generated with medium confidence">
            <a:extLst>
              <a:ext uri="{FF2B5EF4-FFF2-40B4-BE49-F238E27FC236}">
                <a16:creationId xmlns:a16="http://schemas.microsoft.com/office/drawing/2014/main" id="{321F97C4-31E1-FD80-843A-9997B0AFFA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02625" y="360000"/>
            <a:ext cx="3600000" cy="1157613"/>
          </a:xfrm>
          <a:prstGeom prst="rect">
            <a:avLst/>
          </a:prstGeom>
        </p:spPr>
      </p:pic>
      <p:sp>
        <p:nvSpPr>
          <p:cNvPr id="8" name="Rectangle: Single Corner Rounded 7">
            <a:extLst>
              <a:ext uri="{FF2B5EF4-FFF2-40B4-BE49-F238E27FC236}">
                <a16:creationId xmlns:a16="http://schemas.microsoft.com/office/drawing/2014/main" id="{0D84742D-8BFF-C5F0-FA1E-DEACCB95C376}"/>
              </a:ext>
            </a:extLst>
          </p:cNvPr>
          <p:cNvSpPr/>
          <p:nvPr userDrawn="1"/>
        </p:nvSpPr>
        <p:spPr>
          <a:xfrm>
            <a:off x="342477" y="360000"/>
            <a:ext cx="1800000" cy="252000"/>
          </a:xfrm>
          <a:prstGeom prst="round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Single Corner Rounded 8">
            <a:extLst>
              <a:ext uri="{FF2B5EF4-FFF2-40B4-BE49-F238E27FC236}">
                <a16:creationId xmlns:a16="http://schemas.microsoft.com/office/drawing/2014/main" id="{A00B553E-D8B9-B295-CE76-A10416BB7BCB}"/>
              </a:ext>
            </a:extLst>
          </p:cNvPr>
          <p:cNvSpPr/>
          <p:nvPr userDrawn="1"/>
        </p:nvSpPr>
        <p:spPr>
          <a:xfrm>
            <a:off x="2508466" y="352650"/>
            <a:ext cx="1800000" cy="252000"/>
          </a:xfrm>
          <a:prstGeom prst="round1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Single Corner Rounded 9">
            <a:extLst>
              <a:ext uri="{FF2B5EF4-FFF2-40B4-BE49-F238E27FC236}">
                <a16:creationId xmlns:a16="http://schemas.microsoft.com/office/drawing/2014/main" id="{09FA700C-AD2A-9CA2-ECC1-500567DC8A59}"/>
              </a:ext>
            </a:extLst>
          </p:cNvPr>
          <p:cNvSpPr/>
          <p:nvPr userDrawn="1"/>
        </p:nvSpPr>
        <p:spPr>
          <a:xfrm>
            <a:off x="4668466" y="352650"/>
            <a:ext cx="1800000" cy="252000"/>
          </a:xfrm>
          <a:prstGeom prst="round1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Single Corner Rounded 10">
            <a:extLst>
              <a:ext uri="{FF2B5EF4-FFF2-40B4-BE49-F238E27FC236}">
                <a16:creationId xmlns:a16="http://schemas.microsoft.com/office/drawing/2014/main" id="{A67716AA-7356-7594-AB30-1811ADCFC6D7}"/>
              </a:ext>
            </a:extLst>
          </p:cNvPr>
          <p:cNvSpPr/>
          <p:nvPr userDrawn="1"/>
        </p:nvSpPr>
        <p:spPr>
          <a:xfrm>
            <a:off x="6828466" y="349498"/>
            <a:ext cx="1800000" cy="252000"/>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3E8D8210-278E-23A2-E74E-1190274BF457}"/>
              </a:ext>
            </a:extLst>
          </p:cNvPr>
          <p:cNvSpPr/>
          <p:nvPr userDrawn="1"/>
        </p:nvSpPr>
        <p:spPr>
          <a:xfrm>
            <a:off x="377789" y="5608920"/>
            <a:ext cx="11489524" cy="1249080"/>
          </a:xfrm>
          <a:prstGeom prst="rect">
            <a:avLst/>
          </a:prstGeom>
          <a:gradFill flip="none" rotWithShape="1">
            <a:gsLst>
              <a:gs pos="0">
                <a:schemeClr val="tx2"/>
              </a:gs>
              <a:gs pos="73000">
                <a:srgbClr val="3C306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descr="Graphical user interface, application&#10;&#10;Description automatically generated">
            <a:extLst>
              <a:ext uri="{FF2B5EF4-FFF2-40B4-BE49-F238E27FC236}">
                <a16:creationId xmlns:a16="http://schemas.microsoft.com/office/drawing/2014/main" id="{91107844-FBDE-EAED-BC44-2B27F2F06F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31358" y="5608921"/>
            <a:ext cx="3235955" cy="1249079"/>
          </a:xfrm>
          <a:prstGeom prst="rect">
            <a:avLst/>
          </a:prstGeom>
        </p:spPr>
      </p:pic>
    </p:spTree>
    <p:extLst>
      <p:ext uri="{BB962C8B-B14F-4D97-AF65-F5344CB8AC3E}">
        <p14:creationId xmlns:p14="http://schemas.microsoft.com/office/powerpoint/2010/main" val="257361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893C-A405-9002-1987-A8FF580956F5}"/>
              </a:ext>
            </a:extLst>
          </p:cNvPr>
          <p:cNvSpPr>
            <a:spLocks noGrp="1"/>
          </p:cNvSpPr>
          <p:nvPr>
            <p:ph type="title"/>
          </p:nvPr>
        </p:nvSpPr>
        <p:spPr>
          <a:xfrm>
            <a:off x="360000" y="681037"/>
            <a:ext cx="11472000" cy="1009651"/>
          </a:xfrm>
          <a:solidFill>
            <a:schemeClr val="tx2"/>
          </a:solidFill>
        </p:spPr>
        <p:txBody>
          <a:bodyPr vert="horz" lIns="91440" tIns="45720" rIns="91440" bIns="45720" rtlCol="0" anchor="ctr">
            <a:normAutofit/>
          </a:bodyPr>
          <a:lstStyle>
            <a:lvl1pPr>
              <a:defRPr lang="en-GB" b="1" cap="none" baseline="0">
                <a:solidFill>
                  <a:schemeClr val="bg1"/>
                </a:solidFill>
              </a:defRPr>
            </a:lvl1pPr>
          </a:lstStyle>
          <a:p>
            <a:pPr lvl="0"/>
            <a:r>
              <a:rPr lang="en-US" dirty="0"/>
              <a:t>Click to edit Master title style</a:t>
            </a:r>
            <a:endParaRPr lang="en-GB" dirty="0"/>
          </a:p>
        </p:txBody>
      </p:sp>
      <p:sp>
        <p:nvSpPr>
          <p:cNvPr id="3" name="Content Placeholder 2">
            <a:extLst>
              <a:ext uri="{FF2B5EF4-FFF2-40B4-BE49-F238E27FC236}">
                <a16:creationId xmlns:a16="http://schemas.microsoft.com/office/drawing/2014/main" id="{04761127-C9F4-7E51-5B89-C5A3615D6744}"/>
              </a:ext>
            </a:extLst>
          </p:cNvPr>
          <p:cNvSpPr>
            <a:spLocks noGrp="1"/>
          </p:cNvSpPr>
          <p:nvPr>
            <p:ph sz="half" idx="1"/>
          </p:nvPr>
        </p:nvSpPr>
        <p:spPr>
          <a:xfrm>
            <a:off x="360000" y="1825624"/>
            <a:ext cx="5659800" cy="4676519"/>
          </a:xfrm>
        </p:spPr>
        <p:txBody>
          <a:bodyPr/>
          <a:lstStyle>
            <a:lvl1pPr>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E3BD79B-65DA-44A9-B8DB-66E60FDE550E}"/>
              </a:ext>
            </a:extLst>
          </p:cNvPr>
          <p:cNvSpPr>
            <a:spLocks noGrp="1"/>
          </p:cNvSpPr>
          <p:nvPr>
            <p:ph sz="half" idx="2"/>
          </p:nvPr>
        </p:nvSpPr>
        <p:spPr>
          <a:xfrm>
            <a:off x="6172200" y="1825625"/>
            <a:ext cx="5659800" cy="4667250"/>
          </a:xfrm>
        </p:spPr>
        <p:txBody>
          <a:bodyPr/>
          <a:lstStyle>
            <a:lvl1pPr>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Single Corner Rounded 7">
            <a:extLst>
              <a:ext uri="{FF2B5EF4-FFF2-40B4-BE49-F238E27FC236}">
                <a16:creationId xmlns:a16="http://schemas.microsoft.com/office/drawing/2014/main" id="{3D14486B-1116-F750-6AAF-F35A2B1AA355}"/>
              </a:ext>
            </a:extLst>
          </p:cNvPr>
          <p:cNvSpPr/>
          <p:nvPr userDrawn="1"/>
        </p:nvSpPr>
        <p:spPr>
          <a:xfrm>
            <a:off x="360000" y="365125"/>
            <a:ext cx="2592000" cy="252000"/>
          </a:xfrm>
          <a:prstGeom prst="round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Single Corner Rounded 8">
            <a:extLst>
              <a:ext uri="{FF2B5EF4-FFF2-40B4-BE49-F238E27FC236}">
                <a16:creationId xmlns:a16="http://schemas.microsoft.com/office/drawing/2014/main" id="{C2DEF368-8B9D-BE93-C2DB-575CA6CD102A}"/>
              </a:ext>
            </a:extLst>
          </p:cNvPr>
          <p:cNvSpPr/>
          <p:nvPr userDrawn="1"/>
        </p:nvSpPr>
        <p:spPr>
          <a:xfrm>
            <a:off x="3348000" y="355856"/>
            <a:ext cx="2592000" cy="252000"/>
          </a:xfrm>
          <a:prstGeom prst="round1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Single Corner Rounded 9">
            <a:extLst>
              <a:ext uri="{FF2B5EF4-FFF2-40B4-BE49-F238E27FC236}">
                <a16:creationId xmlns:a16="http://schemas.microsoft.com/office/drawing/2014/main" id="{210E55DA-C621-8037-19F5-6486A3E01E51}"/>
              </a:ext>
            </a:extLst>
          </p:cNvPr>
          <p:cNvSpPr/>
          <p:nvPr userDrawn="1"/>
        </p:nvSpPr>
        <p:spPr>
          <a:xfrm>
            <a:off x="6310200" y="362168"/>
            <a:ext cx="2592000" cy="252000"/>
          </a:xfrm>
          <a:prstGeom prst="round1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Single Corner Rounded 10">
            <a:extLst>
              <a:ext uri="{FF2B5EF4-FFF2-40B4-BE49-F238E27FC236}">
                <a16:creationId xmlns:a16="http://schemas.microsoft.com/office/drawing/2014/main" id="{80090559-C685-76F7-7977-B9C745514D5B}"/>
              </a:ext>
            </a:extLst>
          </p:cNvPr>
          <p:cNvSpPr/>
          <p:nvPr userDrawn="1"/>
        </p:nvSpPr>
        <p:spPr>
          <a:xfrm>
            <a:off x="9240000" y="365125"/>
            <a:ext cx="2592000" cy="252000"/>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02298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EB6CF-77BC-3CD8-0B29-E7B42C405A25}"/>
              </a:ext>
            </a:extLst>
          </p:cNvPr>
          <p:cNvSpPr>
            <a:spLocks noGrp="1"/>
          </p:cNvSpPr>
          <p:nvPr>
            <p:ph type="title"/>
          </p:nvPr>
        </p:nvSpPr>
        <p:spPr>
          <a:xfrm>
            <a:off x="360000" y="668337"/>
            <a:ext cx="11472000" cy="1022351"/>
          </a:xfrm>
          <a:solidFill>
            <a:schemeClr val="tx2"/>
          </a:solidFill>
        </p:spPr>
        <p:txBody>
          <a:bodyPr vert="horz" lIns="91440" tIns="45720" rIns="91440" bIns="45720" rtlCol="0" anchor="ctr">
            <a:normAutofit/>
          </a:bodyPr>
          <a:lstStyle>
            <a:lvl1pPr>
              <a:defRPr lang="en-GB" b="1" cap="none" baseline="0">
                <a:solidFill>
                  <a:schemeClr val="bg1"/>
                </a:solidFill>
              </a:defRPr>
            </a:lvl1pPr>
          </a:lstStyle>
          <a:p>
            <a:pPr lvl="0"/>
            <a:r>
              <a:rPr lang="en-US" dirty="0"/>
              <a:t>Click to edit Master title style</a:t>
            </a:r>
            <a:endParaRPr lang="en-GB" dirty="0"/>
          </a:p>
        </p:txBody>
      </p:sp>
      <p:sp>
        <p:nvSpPr>
          <p:cNvPr id="3" name="Text Placeholder 2">
            <a:extLst>
              <a:ext uri="{FF2B5EF4-FFF2-40B4-BE49-F238E27FC236}">
                <a16:creationId xmlns:a16="http://schemas.microsoft.com/office/drawing/2014/main" id="{14657BA2-25A4-B813-32B6-0C92EC5409FC}"/>
              </a:ext>
            </a:extLst>
          </p:cNvPr>
          <p:cNvSpPr>
            <a:spLocks noGrp="1"/>
          </p:cNvSpPr>
          <p:nvPr>
            <p:ph type="body" idx="1"/>
          </p:nvPr>
        </p:nvSpPr>
        <p:spPr>
          <a:xfrm>
            <a:off x="360000" y="1681163"/>
            <a:ext cx="5637575" cy="823912"/>
          </a:xfrm>
        </p:spPr>
        <p:txBody>
          <a:bodyPr anchor="b"/>
          <a:lstStyle>
            <a:lvl1pPr marL="0" indent="0">
              <a:buNone/>
              <a:defRPr sz="2400" b="1">
                <a:solidFill>
                  <a:schemeClr val="tx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C182375-3D47-F10C-530A-4088B6CF4456}"/>
              </a:ext>
            </a:extLst>
          </p:cNvPr>
          <p:cNvSpPr>
            <a:spLocks noGrp="1"/>
          </p:cNvSpPr>
          <p:nvPr>
            <p:ph sz="half" idx="2"/>
          </p:nvPr>
        </p:nvSpPr>
        <p:spPr>
          <a:xfrm>
            <a:off x="360000" y="2505074"/>
            <a:ext cx="5637575" cy="3997069"/>
          </a:xfrm>
        </p:spPr>
        <p:txBody>
          <a:bodyPr/>
          <a:lstStyle>
            <a:lvl1pPr>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0890C1C-C95C-9904-E4D1-84F6FCD0F0DF}"/>
              </a:ext>
            </a:extLst>
          </p:cNvPr>
          <p:cNvSpPr>
            <a:spLocks noGrp="1"/>
          </p:cNvSpPr>
          <p:nvPr>
            <p:ph type="body" sz="quarter" idx="3"/>
          </p:nvPr>
        </p:nvSpPr>
        <p:spPr>
          <a:xfrm>
            <a:off x="6172200" y="1681163"/>
            <a:ext cx="5659800" cy="823912"/>
          </a:xfrm>
        </p:spPr>
        <p:txBody>
          <a:bodyPr anchor="b"/>
          <a:lstStyle>
            <a:lvl1pPr marL="0" indent="0">
              <a:buNone/>
              <a:defRPr sz="2400" b="1">
                <a:solidFill>
                  <a:schemeClr val="tx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A47B69-2A8C-0767-6A89-ED2E9D26DBCF}"/>
              </a:ext>
            </a:extLst>
          </p:cNvPr>
          <p:cNvSpPr>
            <a:spLocks noGrp="1"/>
          </p:cNvSpPr>
          <p:nvPr>
            <p:ph sz="quarter" idx="4"/>
          </p:nvPr>
        </p:nvSpPr>
        <p:spPr>
          <a:xfrm>
            <a:off x="6172199" y="2505075"/>
            <a:ext cx="5659799" cy="3987800"/>
          </a:xfrm>
        </p:spPr>
        <p:txBody>
          <a:bodyPr/>
          <a:lstStyle>
            <a:lvl1pPr>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Rectangle: Single Corner Rounded 9">
            <a:extLst>
              <a:ext uri="{FF2B5EF4-FFF2-40B4-BE49-F238E27FC236}">
                <a16:creationId xmlns:a16="http://schemas.microsoft.com/office/drawing/2014/main" id="{9CCDB72B-9F92-E758-5A2C-7A9928F63E53}"/>
              </a:ext>
            </a:extLst>
          </p:cNvPr>
          <p:cNvSpPr/>
          <p:nvPr userDrawn="1"/>
        </p:nvSpPr>
        <p:spPr>
          <a:xfrm>
            <a:off x="360000" y="365125"/>
            <a:ext cx="2592000" cy="252000"/>
          </a:xfrm>
          <a:prstGeom prst="round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Single Corner Rounded 10">
            <a:extLst>
              <a:ext uri="{FF2B5EF4-FFF2-40B4-BE49-F238E27FC236}">
                <a16:creationId xmlns:a16="http://schemas.microsoft.com/office/drawing/2014/main" id="{C9B98FD7-CEF2-09BF-789F-9F28AF242E0D}"/>
              </a:ext>
            </a:extLst>
          </p:cNvPr>
          <p:cNvSpPr/>
          <p:nvPr userDrawn="1"/>
        </p:nvSpPr>
        <p:spPr>
          <a:xfrm>
            <a:off x="3348000" y="355856"/>
            <a:ext cx="2592000" cy="252000"/>
          </a:xfrm>
          <a:prstGeom prst="round1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Single Corner Rounded 11">
            <a:extLst>
              <a:ext uri="{FF2B5EF4-FFF2-40B4-BE49-F238E27FC236}">
                <a16:creationId xmlns:a16="http://schemas.microsoft.com/office/drawing/2014/main" id="{7648C35B-D9FE-F008-3887-5D0128D9F2E2}"/>
              </a:ext>
            </a:extLst>
          </p:cNvPr>
          <p:cNvSpPr/>
          <p:nvPr userDrawn="1"/>
        </p:nvSpPr>
        <p:spPr>
          <a:xfrm>
            <a:off x="6310200" y="362168"/>
            <a:ext cx="2592000" cy="252000"/>
          </a:xfrm>
          <a:prstGeom prst="round1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Single Corner Rounded 12">
            <a:extLst>
              <a:ext uri="{FF2B5EF4-FFF2-40B4-BE49-F238E27FC236}">
                <a16:creationId xmlns:a16="http://schemas.microsoft.com/office/drawing/2014/main" id="{6908C171-E714-3CC0-31C5-CD5FB38CB701}"/>
              </a:ext>
            </a:extLst>
          </p:cNvPr>
          <p:cNvSpPr/>
          <p:nvPr userDrawn="1"/>
        </p:nvSpPr>
        <p:spPr>
          <a:xfrm>
            <a:off x="9240000" y="365125"/>
            <a:ext cx="2592000" cy="252000"/>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384249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4FDFA-3E6D-EEFC-6F3E-59ECBFE0815D}"/>
              </a:ext>
            </a:extLst>
          </p:cNvPr>
          <p:cNvSpPr>
            <a:spLocks noGrp="1"/>
          </p:cNvSpPr>
          <p:nvPr>
            <p:ph type="title"/>
          </p:nvPr>
        </p:nvSpPr>
        <p:spPr>
          <a:xfrm>
            <a:off x="385010" y="721895"/>
            <a:ext cx="11446990" cy="1211524"/>
          </a:xfrm>
          <a:solidFill>
            <a:schemeClr val="tx2"/>
          </a:solidFill>
        </p:spPr>
        <p:txBody>
          <a:bodyPr vert="horz" lIns="91440" tIns="45720" rIns="91440" bIns="45720" rtlCol="0" anchor="ctr">
            <a:normAutofit/>
          </a:bodyPr>
          <a:lstStyle>
            <a:lvl1pPr>
              <a:defRPr lang="en-GB" b="1" cap="none" baseline="0">
                <a:solidFill>
                  <a:schemeClr val="bg1"/>
                </a:solidFill>
              </a:defRPr>
            </a:lvl1pPr>
          </a:lstStyle>
          <a:p>
            <a:pPr lvl="0"/>
            <a:r>
              <a:rPr lang="en-US"/>
              <a:t>Click to edit Master title style</a:t>
            </a:r>
            <a:endParaRPr lang="en-GB"/>
          </a:p>
        </p:txBody>
      </p:sp>
      <p:sp>
        <p:nvSpPr>
          <p:cNvPr id="6" name="Rectangle: Single Corner Rounded 5">
            <a:extLst>
              <a:ext uri="{FF2B5EF4-FFF2-40B4-BE49-F238E27FC236}">
                <a16:creationId xmlns:a16="http://schemas.microsoft.com/office/drawing/2014/main" id="{084FD889-77F4-2282-472C-E99E08236B53}"/>
              </a:ext>
            </a:extLst>
          </p:cNvPr>
          <p:cNvSpPr/>
          <p:nvPr userDrawn="1"/>
        </p:nvSpPr>
        <p:spPr>
          <a:xfrm>
            <a:off x="360000" y="365125"/>
            <a:ext cx="2592000" cy="252000"/>
          </a:xfrm>
          <a:prstGeom prst="round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Single Corner Rounded 6">
            <a:extLst>
              <a:ext uri="{FF2B5EF4-FFF2-40B4-BE49-F238E27FC236}">
                <a16:creationId xmlns:a16="http://schemas.microsoft.com/office/drawing/2014/main" id="{7EB17BE8-3808-8A45-2E82-F3F0A80B382F}"/>
              </a:ext>
            </a:extLst>
          </p:cNvPr>
          <p:cNvSpPr/>
          <p:nvPr userDrawn="1"/>
        </p:nvSpPr>
        <p:spPr>
          <a:xfrm>
            <a:off x="3348000" y="355856"/>
            <a:ext cx="2592000" cy="252000"/>
          </a:xfrm>
          <a:prstGeom prst="round1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Single Corner Rounded 7">
            <a:extLst>
              <a:ext uri="{FF2B5EF4-FFF2-40B4-BE49-F238E27FC236}">
                <a16:creationId xmlns:a16="http://schemas.microsoft.com/office/drawing/2014/main" id="{8FC83A76-78C9-74AD-0553-4CD4E50B4116}"/>
              </a:ext>
            </a:extLst>
          </p:cNvPr>
          <p:cNvSpPr/>
          <p:nvPr userDrawn="1"/>
        </p:nvSpPr>
        <p:spPr>
          <a:xfrm>
            <a:off x="6310200" y="362168"/>
            <a:ext cx="2592000" cy="252000"/>
          </a:xfrm>
          <a:prstGeom prst="round1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Single Corner Rounded 8">
            <a:extLst>
              <a:ext uri="{FF2B5EF4-FFF2-40B4-BE49-F238E27FC236}">
                <a16:creationId xmlns:a16="http://schemas.microsoft.com/office/drawing/2014/main" id="{9FDDB156-7FF7-A756-5161-428343482F69}"/>
              </a:ext>
            </a:extLst>
          </p:cNvPr>
          <p:cNvSpPr/>
          <p:nvPr userDrawn="1"/>
        </p:nvSpPr>
        <p:spPr>
          <a:xfrm>
            <a:off x="9240000" y="365125"/>
            <a:ext cx="2592000" cy="252000"/>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51784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Title Only">
    <p:bg>
      <p:bgPr>
        <a:gradFill>
          <a:gsLst>
            <a:gs pos="0">
              <a:schemeClr val="tx2"/>
            </a:gs>
            <a:gs pos="63000">
              <a:schemeClr val="bg1"/>
            </a:gs>
            <a:gs pos="50000">
              <a:srgbClr val="ABC0E4"/>
            </a:gs>
            <a:gs pos="100000">
              <a:schemeClr val="bg1"/>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4FDFA-3E6D-EEFC-6F3E-59ECBFE0815D}"/>
              </a:ext>
            </a:extLst>
          </p:cNvPr>
          <p:cNvSpPr>
            <a:spLocks noGrp="1"/>
          </p:cNvSpPr>
          <p:nvPr>
            <p:ph type="title"/>
          </p:nvPr>
        </p:nvSpPr>
        <p:spPr>
          <a:xfrm>
            <a:off x="385010" y="721895"/>
            <a:ext cx="11446990" cy="1211524"/>
          </a:xfrm>
          <a:solidFill>
            <a:schemeClr val="tx2"/>
          </a:solidFill>
        </p:spPr>
        <p:txBody>
          <a:bodyPr vert="horz" lIns="91440" tIns="45720" rIns="91440" bIns="45720" rtlCol="0" anchor="ctr">
            <a:normAutofit/>
          </a:bodyPr>
          <a:lstStyle>
            <a:lvl1pPr>
              <a:defRPr lang="en-GB" b="1" cap="none" baseline="0">
                <a:solidFill>
                  <a:schemeClr val="bg1"/>
                </a:solidFill>
              </a:defRPr>
            </a:lvl1pPr>
          </a:lstStyle>
          <a:p>
            <a:pPr lvl="0"/>
            <a:r>
              <a:rPr lang="en-US"/>
              <a:t>Click to edit Master title style</a:t>
            </a:r>
            <a:endParaRPr lang="en-GB"/>
          </a:p>
        </p:txBody>
      </p:sp>
      <p:sp>
        <p:nvSpPr>
          <p:cNvPr id="6" name="Rectangle: Single Corner Rounded 5">
            <a:extLst>
              <a:ext uri="{FF2B5EF4-FFF2-40B4-BE49-F238E27FC236}">
                <a16:creationId xmlns:a16="http://schemas.microsoft.com/office/drawing/2014/main" id="{084FD889-77F4-2282-472C-E99E08236B53}"/>
              </a:ext>
            </a:extLst>
          </p:cNvPr>
          <p:cNvSpPr/>
          <p:nvPr userDrawn="1"/>
        </p:nvSpPr>
        <p:spPr>
          <a:xfrm>
            <a:off x="360000" y="365125"/>
            <a:ext cx="2592000" cy="252000"/>
          </a:xfrm>
          <a:prstGeom prst="round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Single Corner Rounded 6">
            <a:extLst>
              <a:ext uri="{FF2B5EF4-FFF2-40B4-BE49-F238E27FC236}">
                <a16:creationId xmlns:a16="http://schemas.microsoft.com/office/drawing/2014/main" id="{7EB17BE8-3808-8A45-2E82-F3F0A80B382F}"/>
              </a:ext>
            </a:extLst>
          </p:cNvPr>
          <p:cNvSpPr/>
          <p:nvPr userDrawn="1"/>
        </p:nvSpPr>
        <p:spPr>
          <a:xfrm>
            <a:off x="3348000" y="355856"/>
            <a:ext cx="2592000" cy="252000"/>
          </a:xfrm>
          <a:prstGeom prst="round1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Single Corner Rounded 7">
            <a:extLst>
              <a:ext uri="{FF2B5EF4-FFF2-40B4-BE49-F238E27FC236}">
                <a16:creationId xmlns:a16="http://schemas.microsoft.com/office/drawing/2014/main" id="{8FC83A76-78C9-74AD-0553-4CD4E50B4116}"/>
              </a:ext>
            </a:extLst>
          </p:cNvPr>
          <p:cNvSpPr/>
          <p:nvPr userDrawn="1"/>
        </p:nvSpPr>
        <p:spPr>
          <a:xfrm>
            <a:off x="6310200" y="362168"/>
            <a:ext cx="2592000" cy="252000"/>
          </a:xfrm>
          <a:prstGeom prst="round1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Single Corner Rounded 8">
            <a:extLst>
              <a:ext uri="{FF2B5EF4-FFF2-40B4-BE49-F238E27FC236}">
                <a16:creationId xmlns:a16="http://schemas.microsoft.com/office/drawing/2014/main" id="{9FDDB156-7FF7-A756-5161-428343482F69}"/>
              </a:ext>
            </a:extLst>
          </p:cNvPr>
          <p:cNvSpPr/>
          <p:nvPr userDrawn="1"/>
        </p:nvSpPr>
        <p:spPr>
          <a:xfrm>
            <a:off x="9240000" y="365125"/>
            <a:ext cx="2592000" cy="252000"/>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20598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Single Corner Rounded 4">
            <a:extLst>
              <a:ext uri="{FF2B5EF4-FFF2-40B4-BE49-F238E27FC236}">
                <a16:creationId xmlns:a16="http://schemas.microsoft.com/office/drawing/2014/main" id="{6A65206F-01E1-DEFA-545A-32F27721960F}"/>
              </a:ext>
            </a:extLst>
          </p:cNvPr>
          <p:cNvSpPr/>
          <p:nvPr userDrawn="1"/>
        </p:nvSpPr>
        <p:spPr>
          <a:xfrm>
            <a:off x="360000" y="365125"/>
            <a:ext cx="2592000" cy="252000"/>
          </a:xfrm>
          <a:prstGeom prst="round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Single Corner Rounded 5">
            <a:extLst>
              <a:ext uri="{FF2B5EF4-FFF2-40B4-BE49-F238E27FC236}">
                <a16:creationId xmlns:a16="http://schemas.microsoft.com/office/drawing/2014/main" id="{28DEF950-5D7A-C4F8-BFBB-DA70B9B80FFC}"/>
              </a:ext>
            </a:extLst>
          </p:cNvPr>
          <p:cNvSpPr/>
          <p:nvPr userDrawn="1"/>
        </p:nvSpPr>
        <p:spPr>
          <a:xfrm>
            <a:off x="3348000" y="355856"/>
            <a:ext cx="2592000" cy="252000"/>
          </a:xfrm>
          <a:prstGeom prst="round1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Single Corner Rounded 6">
            <a:extLst>
              <a:ext uri="{FF2B5EF4-FFF2-40B4-BE49-F238E27FC236}">
                <a16:creationId xmlns:a16="http://schemas.microsoft.com/office/drawing/2014/main" id="{42E544DE-A47B-FEA5-D501-281CC4CB44CF}"/>
              </a:ext>
            </a:extLst>
          </p:cNvPr>
          <p:cNvSpPr/>
          <p:nvPr userDrawn="1"/>
        </p:nvSpPr>
        <p:spPr>
          <a:xfrm>
            <a:off x="6310200" y="362168"/>
            <a:ext cx="2592000" cy="252000"/>
          </a:xfrm>
          <a:prstGeom prst="round1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Single Corner Rounded 7">
            <a:extLst>
              <a:ext uri="{FF2B5EF4-FFF2-40B4-BE49-F238E27FC236}">
                <a16:creationId xmlns:a16="http://schemas.microsoft.com/office/drawing/2014/main" id="{86D08B2A-9108-659D-1AEF-C0A3FAB2AEAA}"/>
              </a:ext>
            </a:extLst>
          </p:cNvPr>
          <p:cNvSpPr/>
          <p:nvPr userDrawn="1"/>
        </p:nvSpPr>
        <p:spPr>
          <a:xfrm>
            <a:off x="9240000" y="365125"/>
            <a:ext cx="2592000" cy="252000"/>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64334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70B66-6741-C04C-ADC8-B7A58DE764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BFC8B3B-D883-6049-824E-0B695425B32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B099A70-219F-B447-B438-999B0C365FE1}"/>
              </a:ext>
            </a:extLst>
          </p:cNvPr>
          <p:cNvSpPr>
            <a:spLocks noGrp="1"/>
          </p:cNvSpPr>
          <p:nvPr>
            <p:ph type="dt" sz="half" idx="10"/>
          </p:nvPr>
        </p:nvSpPr>
        <p:spPr/>
        <p:txBody>
          <a:bodyPr/>
          <a:lstStyle/>
          <a:p>
            <a:fld id="{9B7B1A42-0FF5-9745-A725-D4C2FD997863}" type="datetimeFigureOut">
              <a:rPr lang="en-US" smtClean="0"/>
              <a:t>5/15/2024</a:t>
            </a:fld>
            <a:endParaRPr lang="en-US"/>
          </a:p>
        </p:txBody>
      </p:sp>
      <p:sp>
        <p:nvSpPr>
          <p:cNvPr id="5" name="Footer Placeholder 4">
            <a:extLst>
              <a:ext uri="{FF2B5EF4-FFF2-40B4-BE49-F238E27FC236}">
                <a16:creationId xmlns:a16="http://schemas.microsoft.com/office/drawing/2014/main" id="{39F81A65-7F13-2D43-9E29-321E6F7F7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10D904-BBC1-1E45-8669-17CED8276D5D}"/>
              </a:ext>
            </a:extLst>
          </p:cNvPr>
          <p:cNvSpPr>
            <a:spLocks noGrp="1"/>
          </p:cNvSpPr>
          <p:nvPr>
            <p:ph type="sldNum" sz="quarter" idx="12"/>
          </p:nvPr>
        </p:nvSpPr>
        <p:spPr/>
        <p:txBody>
          <a:bodyPr/>
          <a:lstStyle/>
          <a:p>
            <a:fld id="{A252CCDB-9D30-D548-8B67-B4E94040D5F4}" type="slidenum">
              <a:rPr lang="en-US" smtClean="0"/>
              <a:t>‹#›</a:t>
            </a:fld>
            <a:endParaRPr lang="en-US"/>
          </a:p>
        </p:txBody>
      </p:sp>
    </p:spTree>
    <p:extLst>
      <p:ext uri="{BB962C8B-B14F-4D97-AF65-F5344CB8AC3E}">
        <p14:creationId xmlns:p14="http://schemas.microsoft.com/office/powerpoint/2010/main" val="2071426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Blank">
    <p:bg>
      <p:bgPr>
        <a:gradFill>
          <a:gsLst>
            <a:gs pos="0">
              <a:schemeClr val="tx2"/>
            </a:gs>
            <a:gs pos="63000">
              <a:schemeClr val="bg1"/>
            </a:gs>
            <a:gs pos="50000">
              <a:srgbClr val="ABC0E4"/>
            </a:gs>
            <a:gs pos="100000">
              <a:schemeClr val="bg1"/>
            </a:gs>
          </a:gsLst>
          <a:lin ang="18900000" scaled="1"/>
        </a:gradFill>
        <a:effectLst/>
      </p:bgPr>
    </p:bg>
    <p:spTree>
      <p:nvGrpSpPr>
        <p:cNvPr id="1" name=""/>
        <p:cNvGrpSpPr/>
        <p:nvPr/>
      </p:nvGrpSpPr>
      <p:grpSpPr>
        <a:xfrm>
          <a:off x="0" y="0"/>
          <a:ext cx="0" cy="0"/>
          <a:chOff x="0" y="0"/>
          <a:chExt cx="0" cy="0"/>
        </a:xfrm>
      </p:grpSpPr>
      <p:sp>
        <p:nvSpPr>
          <p:cNvPr id="5" name="Rectangle: Single Corner Rounded 4">
            <a:extLst>
              <a:ext uri="{FF2B5EF4-FFF2-40B4-BE49-F238E27FC236}">
                <a16:creationId xmlns:a16="http://schemas.microsoft.com/office/drawing/2014/main" id="{6A65206F-01E1-DEFA-545A-32F27721960F}"/>
              </a:ext>
            </a:extLst>
          </p:cNvPr>
          <p:cNvSpPr/>
          <p:nvPr userDrawn="1"/>
        </p:nvSpPr>
        <p:spPr>
          <a:xfrm>
            <a:off x="360000" y="365125"/>
            <a:ext cx="2592000" cy="252000"/>
          </a:xfrm>
          <a:prstGeom prst="round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Single Corner Rounded 5">
            <a:extLst>
              <a:ext uri="{FF2B5EF4-FFF2-40B4-BE49-F238E27FC236}">
                <a16:creationId xmlns:a16="http://schemas.microsoft.com/office/drawing/2014/main" id="{28DEF950-5D7A-C4F8-BFBB-DA70B9B80FFC}"/>
              </a:ext>
            </a:extLst>
          </p:cNvPr>
          <p:cNvSpPr/>
          <p:nvPr userDrawn="1"/>
        </p:nvSpPr>
        <p:spPr>
          <a:xfrm>
            <a:off x="3348000" y="355856"/>
            <a:ext cx="2592000" cy="252000"/>
          </a:xfrm>
          <a:prstGeom prst="round1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Single Corner Rounded 6">
            <a:extLst>
              <a:ext uri="{FF2B5EF4-FFF2-40B4-BE49-F238E27FC236}">
                <a16:creationId xmlns:a16="http://schemas.microsoft.com/office/drawing/2014/main" id="{42E544DE-A47B-FEA5-D501-281CC4CB44CF}"/>
              </a:ext>
            </a:extLst>
          </p:cNvPr>
          <p:cNvSpPr/>
          <p:nvPr userDrawn="1"/>
        </p:nvSpPr>
        <p:spPr>
          <a:xfrm>
            <a:off x="6310200" y="362168"/>
            <a:ext cx="2592000" cy="252000"/>
          </a:xfrm>
          <a:prstGeom prst="round1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Single Corner Rounded 7">
            <a:extLst>
              <a:ext uri="{FF2B5EF4-FFF2-40B4-BE49-F238E27FC236}">
                <a16:creationId xmlns:a16="http://schemas.microsoft.com/office/drawing/2014/main" id="{86D08B2A-9108-659D-1AEF-C0A3FAB2AEAA}"/>
              </a:ext>
            </a:extLst>
          </p:cNvPr>
          <p:cNvSpPr/>
          <p:nvPr userDrawn="1"/>
        </p:nvSpPr>
        <p:spPr>
          <a:xfrm>
            <a:off x="9240000" y="365125"/>
            <a:ext cx="2592000" cy="252000"/>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46127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9" name="Rectangle: Single Corner Rounded 8">
            <a:extLst>
              <a:ext uri="{FF2B5EF4-FFF2-40B4-BE49-F238E27FC236}">
                <a16:creationId xmlns:a16="http://schemas.microsoft.com/office/drawing/2014/main" id="{F6F1BEE3-405D-6B34-1846-2E955EA41AEB}"/>
              </a:ext>
            </a:extLst>
          </p:cNvPr>
          <p:cNvSpPr/>
          <p:nvPr userDrawn="1"/>
        </p:nvSpPr>
        <p:spPr>
          <a:xfrm>
            <a:off x="360000" y="6250144"/>
            <a:ext cx="2592000" cy="252000"/>
          </a:xfrm>
          <a:prstGeom prst="round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Single Corner Rounded 9">
            <a:extLst>
              <a:ext uri="{FF2B5EF4-FFF2-40B4-BE49-F238E27FC236}">
                <a16:creationId xmlns:a16="http://schemas.microsoft.com/office/drawing/2014/main" id="{E5325875-D111-BACB-1247-ED8EC601309B}"/>
              </a:ext>
            </a:extLst>
          </p:cNvPr>
          <p:cNvSpPr/>
          <p:nvPr userDrawn="1"/>
        </p:nvSpPr>
        <p:spPr>
          <a:xfrm>
            <a:off x="3348000" y="6240875"/>
            <a:ext cx="2592000" cy="252000"/>
          </a:xfrm>
          <a:prstGeom prst="round1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Single Corner Rounded 10">
            <a:extLst>
              <a:ext uri="{FF2B5EF4-FFF2-40B4-BE49-F238E27FC236}">
                <a16:creationId xmlns:a16="http://schemas.microsoft.com/office/drawing/2014/main" id="{F8EA9900-7907-6868-38CB-D8FD7F35D041}"/>
              </a:ext>
            </a:extLst>
          </p:cNvPr>
          <p:cNvSpPr/>
          <p:nvPr userDrawn="1"/>
        </p:nvSpPr>
        <p:spPr>
          <a:xfrm>
            <a:off x="6310200" y="6247187"/>
            <a:ext cx="2592000" cy="252000"/>
          </a:xfrm>
          <a:prstGeom prst="round1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Single Corner Rounded 11">
            <a:extLst>
              <a:ext uri="{FF2B5EF4-FFF2-40B4-BE49-F238E27FC236}">
                <a16:creationId xmlns:a16="http://schemas.microsoft.com/office/drawing/2014/main" id="{D7223807-E762-56D3-0AE5-B705E6DC61FD}"/>
              </a:ext>
            </a:extLst>
          </p:cNvPr>
          <p:cNvSpPr/>
          <p:nvPr userDrawn="1"/>
        </p:nvSpPr>
        <p:spPr>
          <a:xfrm>
            <a:off x="9240000" y="6250144"/>
            <a:ext cx="2592000" cy="252000"/>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55538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_Blank">
    <p:bg>
      <p:bgPr>
        <a:gradFill>
          <a:gsLst>
            <a:gs pos="0">
              <a:schemeClr val="tx2"/>
            </a:gs>
            <a:gs pos="63000">
              <a:schemeClr val="bg1"/>
            </a:gs>
            <a:gs pos="50000">
              <a:srgbClr val="ABC0E4"/>
            </a:gs>
            <a:gs pos="100000">
              <a:schemeClr val="bg1"/>
            </a:gs>
          </a:gsLst>
          <a:lin ang="18900000" scaled="1"/>
        </a:gradFill>
        <a:effectLst/>
      </p:bgPr>
    </p:bg>
    <p:spTree>
      <p:nvGrpSpPr>
        <p:cNvPr id="1" name=""/>
        <p:cNvGrpSpPr/>
        <p:nvPr/>
      </p:nvGrpSpPr>
      <p:grpSpPr>
        <a:xfrm>
          <a:off x="0" y="0"/>
          <a:ext cx="0" cy="0"/>
          <a:chOff x="0" y="0"/>
          <a:chExt cx="0" cy="0"/>
        </a:xfrm>
      </p:grpSpPr>
      <p:sp>
        <p:nvSpPr>
          <p:cNvPr id="9" name="Rectangle: Single Corner Rounded 8">
            <a:extLst>
              <a:ext uri="{FF2B5EF4-FFF2-40B4-BE49-F238E27FC236}">
                <a16:creationId xmlns:a16="http://schemas.microsoft.com/office/drawing/2014/main" id="{F6F1BEE3-405D-6B34-1846-2E955EA41AEB}"/>
              </a:ext>
            </a:extLst>
          </p:cNvPr>
          <p:cNvSpPr/>
          <p:nvPr userDrawn="1"/>
        </p:nvSpPr>
        <p:spPr>
          <a:xfrm>
            <a:off x="360000" y="6250144"/>
            <a:ext cx="2592000" cy="252000"/>
          </a:xfrm>
          <a:prstGeom prst="round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Single Corner Rounded 9">
            <a:extLst>
              <a:ext uri="{FF2B5EF4-FFF2-40B4-BE49-F238E27FC236}">
                <a16:creationId xmlns:a16="http://schemas.microsoft.com/office/drawing/2014/main" id="{E5325875-D111-BACB-1247-ED8EC601309B}"/>
              </a:ext>
            </a:extLst>
          </p:cNvPr>
          <p:cNvSpPr/>
          <p:nvPr userDrawn="1"/>
        </p:nvSpPr>
        <p:spPr>
          <a:xfrm>
            <a:off x="3348000" y="6240875"/>
            <a:ext cx="2592000" cy="252000"/>
          </a:xfrm>
          <a:prstGeom prst="round1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Single Corner Rounded 10">
            <a:extLst>
              <a:ext uri="{FF2B5EF4-FFF2-40B4-BE49-F238E27FC236}">
                <a16:creationId xmlns:a16="http://schemas.microsoft.com/office/drawing/2014/main" id="{F8EA9900-7907-6868-38CB-D8FD7F35D041}"/>
              </a:ext>
            </a:extLst>
          </p:cNvPr>
          <p:cNvSpPr/>
          <p:nvPr userDrawn="1"/>
        </p:nvSpPr>
        <p:spPr>
          <a:xfrm>
            <a:off x="6310200" y="6247187"/>
            <a:ext cx="2592000" cy="252000"/>
          </a:xfrm>
          <a:prstGeom prst="round1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Single Corner Rounded 11">
            <a:extLst>
              <a:ext uri="{FF2B5EF4-FFF2-40B4-BE49-F238E27FC236}">
                <a16:creationId xmlns:a16="http://schemas.microsoft.com/office/drawing/2014/main" id="{D7223807-E762-56D3-0AE5-B705E6DC61FD}"/>
              </a:ext>
            </a:extLst>
          </p:cNvPr>
          <p:cNvSpPr/>
          <p:nvPr userDrawn="1"/>
        </p:nvSpPr>
        <p:spPr>
          <a:xfrm>
            <a:off x="9240000" y="6250144"/>
            <a:ext cx="2592000" cy="252000"/>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61813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FD3DF78-5F15-A49F-0925-F1559359E6BA}"/>
              </a:ext>
            </a:extLst>
          </p:cNvPr>
          <p:cNvSpPr/>
          <p:nvPr userDrawn="1"/>
        </p:nvSpPr>
        <p:spPr>
          <a:xfrm>
            <a:off x="360000" y="5467149"/>
            <a:ext cx="11489524" cy="12037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37F0BCA-9F09-6F9E-2957-8737FDC542CF}"/>
              </a:ext>
            </a:extLst>
          </p:cNvPr>
          <p:cNvSpPr>
            <a:spLocks noGrp="1"/>
          </p:cNvSpPr>
          <p:nvPr>
            <p:ph type="title"/>
          </p:nvPr>
        </p:nvSpPr>
        <p:spPr>
          <a:xfrm>
            <a:off x="481263" y="5582652"/>
            <a:ext cx="4466122" cy="991403"/>
          </a:xfrm>
        </p:spPr>
        <p:txBody>
          <a:bodyPr anchor="b"/>
          <a:lstStyle>
            <a:lvl1pPr>
              <a:defRPr sz="32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FD9295B-6B8F-3480-6C5D-F319E1E2C4CE}"/>
              </a:ext>
            </a:extLst>
          </p:cNvPr>
          <p:cNvSpPr>
            <a:spLocks noGrp="1"/>
          </p:cNvSpPr>
          <p:nvPr>
            <p:ph idx="1"/>
          </p:nvPr>
        </p:nvSpPr>
        <p:spPr>
          <a:xfrm>
            <a:off x="360000" y="750050"/>
            <a:ext cx="11472000" cy="4620271"/>
          </a:xfrm>
        </p:spPr>
        <p:txBody>
          <a:bodyPr/>
          <a:lstStyle>
            <a:lvl1pPr>
              <a:defRPr sz="3200">
                <a:solidFill>
                  <a:schemeClr val="tx2"/>
                </a:solidFill>
                <a:latin typeface="Arial" panose="020B0604020202020204" pitchFamily="34" charset="0"/>
                <a:cs typeface="Arial" panose="020B0604020202020204" pitchFamily="34" charset="0"/>
              </a:defRPr>
            </a:lvl1pPr>
            <a:lvl2pPr>
              <a:defRPr sz="2800">
                <a:solidFill>
                  <a:schemeClr val="tx2"/>
                </a:solidFill>
                <a:latin typeface="Arial" panose="020B0604020202020204" pitchFamily="34" charset="0"/>
                <a:cs typeface="Arial" panose="020B0604020202020204" pitchFamily="34" charset="0"/>
              </a:defRPr>
            </a:lvl2pPr>
            <a:lvl3pPr>
              <a:defRPr sz="2400">
                <a:solidFill>
                  <a:schemeClr val="tx2"/>
                </a:solidFill>
                <a:latin typeface="Arial" panose="020B0604020202020204" pitchFamily="34" charset="0"/>
                <a:cs typeface="Arial" panose="020B0604020202020204" pitchFamily="34" charset="0"/>
              </a:defRPr>
            </a:lvl3pPr>
            <a:lvl4pPr>
              <a:defRPr sz="2000">
                <a:solidFill>
                  <a:schemeClr val="tx2"/>
                </a:solidFill>
                <a:latin typeface="Arial" panose="020B0604020202020204" pitchFamily="34" charset="0"/>
                <a:cs typeface="Arial" panose="020B0604020202020204" pitchFamily="34" charset="0"/>
              </a:defRPr>
            </a:lvl4pPr>
            <a:lvl5pPr>
              <a:defRPr sz="2000">
                <a:solidFill>
                  <a:schemeClr val="tx2"/>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0C247FD-1B73-879D-37E9-A79E4538554A}"/>
              </a:ext>
            </a:extLst>
          </p:cNvPr>
          <p:cNvSpPr>
            <a:spLocks noGrp="1"/>
          </p:cNvSpPr>
          <p:nvPr>
            <p:ph type="body" sz="half" idx="2"/>
          </p:nvPr>
        </p:nvSpPr>
        <p:spPr>
          <a:xfrm>
            <a:off x="5084529" y="5582652"/>
            <a:ext cx="6626208" cy="991403"/>
          </a:xfr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Rectangle: Single Corner Rounded 7">
            <a:extLst>
              <a:ext uri="{FF2B5EF4-FFF2-40B4-BE49-F238E27FC236}">
                <a16:creationId xmlns:a16="http://schemas.microsoft.com/office/drawing/2014/main" id="{DDE09FD9-50FC-D4FF-6800-8FECF9135749}"/>
              </a:ext>
            </a:extLst>
          </p:cNvPr>
          <p:cNvSpPr/>
          <p:nvPr userDrawn="1"/>
        </p:nvSpPr>
        <p:spPr>
          <a:xfrm>
            <a:off x="360000" y="365125"/>
            <a:ext cx="2592000" cy="252000"/>
          </a:xfrm>
          <a:prstGeom prst="round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Single Corner Rounded 8">
            <a:extLst>
              <a:ext uri="{FF2B5EF4-FFF2-40B4-BE49-F238E27FC236}">
                <a16:creationId xmlns:a16="http://schemas.microsoft.com/office/drawing/2014/main" id="{8FF102FC-3E64-C871-D189-DB07DD0CE365}"/>
              </a:ext>
            </a:extLst>
          </p:cNvPr>
          <p:cNvSpPr/>
          <p:nvPr userDrawn="1"/>
        </p:nvSpPr>
        <p:spPr>
          <a:xfrm>
            <a:off x="3348000" y="355856"/>
            <a:ext cx="2592000" cy="252000"/>
          </a:xfrm>
          <a:prstGeom prst="round1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Single Corner Rounded 9">
            <a:extLst>
              <a:ext uri="{FF2B5EF4-FFF2-40B4-BE49-F238E27FC236}">
                <a16:creationId xmlns:a16="http://schemas.microsoft.com/office/drawing/2014/main" id="{801CD0CE-B90A-B4CE-7699-A37C50D7E065}"/>
              </a:ext>
            </a:extLst>
          </p:cNvPr>
          <p:cNvSpPr/>
          <p:nvPr userDrawn="1"/>
        </p:nvSpPr>
        <p:spPr>
          <a:xfrm>
            <a:off x="6310200" y="362168"/>
            <a:ext cx="2592000" cy="252000"/>
          </a:xfrm>
          <a:prstGeom prst="round1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Single Corner Rounded 10">
            <a:extLst>
              <a:ext uri="{FF2B5EF4-FFF2-40B4-BE49-F238E27FC236}">
                <a16:creationId xmlns:a16="http://schemas.microsoft.com/office/drawing/2014/main" id="{C11634A1-6465-9E9A-92C2-440F2FFF38A4}"/>
              </a:ext>
            </a:extLst>
          </p:cNvPr>
          <p:cNvSpPr/>
          <p:nvPr userDrawn="1"/>
        </p:nvSpPr>
        <p:spPr>
          <a:xfrm>
            <a:off x="9240000" y="365125"/>
            <a:ext cx="2592000" cy="252000"/>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46117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A5FF6-81A9-2D71-912E-9579178751AF}"/>
              </a:ext>
            </a:extLst>
          </p:cNvPr>
          <p:cNvSpPr>
            <a:spLocks noGrp="1"/>
          </p:cNvSpPr>
          <p:nvPr>
            <p:ph type="title"/>
          </p:nvPr>
        </p:nvSpPr>
        <p:spPr>
          <a:xfrm>
            <a:off x="360000" y="5395619"/>
            <a:ext cx="11472000" cy="582993"/>
          </a:xfrm>
        </p:spPr>
        <p:txBody>
          <a:bodyPr anchor="b"/>
          <a:lstStyle>
            <a:lvl1pPr>
              <a:defRPr sz="32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27B7D48D-421B-1835-C561-E89B46329CD6}"/>
              </a:ext>
            </a:extLst>
          </p:cNvPr>
          <p:cNvSpPr>
            <a:spLocks noGrp="1"/>
          </p:cNvSpPr>
          <p:nvPr>
            <p:ph type="pic" idx="1"/>
          </p:nvPr>
        </p:nvSpPr>
        <p:spPr>
          <a:xfrm>
            <a:off x="360000" y="738456"/>
            <a:ext cx="11472000" cy="4547230"/>
          </a:xfrm>
        </p:spPr>
        <p:txBody>
          <a:bodyPr/>
          <a:lstStyle>
            <a:lvl1pPr marL="0" indent="0">
              <a:buNone/>
              <a:defRPr sz="3200">
                <a:solidFill>
                  <a:schemeClr val="tx2"/>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57E8ADBB-4D51-683F-D25D-29AAD9575D51}"/>
              </a:ext>
            </a:extLst>
          </p:cNvPr>
          <p:cNvSpPr>
            <a:spLocks noGrp="1"/>
          </p:cNvSpPr>
          <p:nvPr>
            <p:ph type="body" sz="half" idx="2"/>
          </p:nvPr>
        </p:nvSpPr>
        <p:spPr>
          <a:xfrm>
            <a:off x="360000" y="6088545"/>
            <a:ext cx="11472000" cy="366468"/>
          </a:xfrm>
        </p:spPr>
        <p:txBody>
          <a:bodyPr/>
          <a:lstStyle>
            <a:lvl1pPr marL="0" indent="0">
              <a:buNone/>
              <a:defRPr sz="16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Single Corner Rounded 7">
            <a:extLst>
              <a:ext uri="{FF2B5EF4-FFF2-40B4-BE49-F238E27FC236}">
                <a16:creationId xmlns:a16="http://schemas.microsoft.com/office/drawing/2014/main" id="{40F294E1-5AC5-3608-3635-24E7D6603267}"/>
              </a:ext>
            </a:extLst>
          </p:cNvPr>
          <p:cNvSpPr/>
          <p:nvPr userDrawn="1"/>
        </p:nvSpPr>
        <p:spPr>
          <a:xfrm>
            <a:off x="360000" y="365125"/>
            <a:ext cx="2592000" cy="252000"/>
          </a:xfrm>
          <a:prstGeom prst="round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Single Corner Rounded 8">
            <a:extLst>
              <a:ext uri="{FF2B5EF4-FFF2-40B4-BE49-F238E27FC236}">
                <a16:creationId xmlns:a16="http://schemas.microsoft.com/office/drawing/2014/main" id="{C5CD5A89-E464-D985-3A61-EB255A795E99}"/>
              </a:ext>
            </a:extLst>
          </p:cNvPr>
          <p:cNvSpPr/>
          <p:nvPr userDrawn="1"/>
        </p:nvSpPr>
        <p:spPr>
          <a:xfrm>
            <a:off x="3348000" y="355856"/>
            <a:ext cx="2592000" cy="252000"/>
          </a:xfrm>
          <a:prstGeom prst="round1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Single Corner Rounded 9">
            <a:extLst>
              <a:ext uri="{FF2B5EF4-FFF2-40B4-BE49-F238E27FC236}">
                <a16:creationId xmlns:a16="http://schemas.microsoft.com/office/drawing/2014/main" id="{D93103CB-37B2-B9A5-C7E9-0648978B2FDD}"/>
              </a:ext>
            </a:extLst>
          </p:cNvPr>
          <p:cNvSpPr/>
          <p:nvPr userDrawn="1"/>
        </p:nvSpPr>
        <p:spPr>
          <a:xfrm>
            <a:off x="6310200" y="362168"/>
            <a:ext cx="2592000" cy="252000"/>
          </a:xfrm>
          <a:prstGeom prst="round1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Single Corner Rounded 10">
            <a:extLst>
              <a:ext uri="{FF2B5EF4-FFF2-40B4-BE49-F238E27FC236}">
                <a16:creationId xmlns:a16="http://schemas.microsoft.com/office/drawing/2014/main" id="{563C11CE-A6E0-B18E-A358-F8924730CF50}"/>
              </a:ext>
            </a:extLst>
          </p:cNvPr>
          <p:cNvSpPr/>
          <p:nvPr userDrawn="1"/>
        </p:nvSpPr>
        <p:spPr>
          <a:xfrm>
            <a:off x="9240000" y="365125"/>
            <a:ext cx="2592000" cy="252000"/>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163875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gradFill>
          <a:gsLst>
            <a:gs pos="0">
              <a:schemeClr val="tx2"/>
            </a:gs>
            <a:gs pos="63000">
              <a:schemeClr val="bg1"/>
            </a:gs>
            <a:gs pos="50000">
              <a:srgbClr val="ABC0E4"/>
            </a:gs>
            <a:gs pos="100000">
              <a:schemeClr val="bg1"/>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A5FF6-81A9-2D71-912E-9579178751AF}"/>
              </a:ext>
            </a:extLst>
          </p:cNvPr>
          <p:cNvSpPr>
            <a:spLocks noGrp="1"/>
          </p:cNvSpPr>
          <p:nvPr>
            <p:ph type="title"/>
          </p:nvPr>
        </p:nvSpPr>
        <p:spPr>
          <a:xfrm>
            <a:off x="360000" y="5395619"/>
            <a:ext cx="11472000" cy="582993"/>
          </a:xfrm>
        </p:spPr>
        <p:txBody>
          <a:bodyPr anchor="b"/>
          <a:lstStyle>
            <a:lvl1pPr>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27B7D48D-421B-1835-C561-E89B46329CD6}"/>
              </a:ext>
            </a:extLst>
          </p:cNvPr>
          <p:cNvSpPr>
            <a:spLocks noGrp="1"/>
          </p:cNvSpPr>
          <p:nvPr>
            <p:ph type="pic" idx="1"/>
          </p:nvPr>
        </p:nvSpPr>
        <p:spPr>
          <a:xfrm>
            <a:off x="360000" y="738456"/>
            <a:ext cx="11472000" cy="4547230"/>
          </a:xfrm>
        </p:spPr>
        <p:txBody>
          <a:bodyPr/>
          <a:lstStyle>
            <a:lvl1pPr marL="0" indent="0">
              <a:buNone/>
              <a:defRPr sz="3200">
                <a:solidFill>
                  <a:schemeClr val="tx2"/>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57E8ADBB-4D51-683F-D25D-29AAD9575D51}"/>
              </a:ext>
            </a:extLst>
          </p:cNvPr>
          <p:cNvSpPr>
            <a:spLocks noGrp="1"/>
          </p:cNvSpPr>
          <p:nvPr>
            <p:ph type="body" sz="half" idx="2"/>
          </p:nvPr>
        </p:nvSpPr>
        <p:spPr>
          <a:xfrm>
            <a:off x="360000" y="6088545"/>
            <a:ext cx="11472000" cy="366468"/>
          </a:xfr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Single Corner Rounded 7">
            <a:extLst>
              <a:ext uri="{FF2B5EF4-FFF2-40B4-BE49-F238E27FC236}">
                <a16:creationId xmlns:a16="http://schemas.microsoft.com/office/drawing/2014/main" id="{40F294E1-5AC5-3608-3635-24E7D6603267}"/>
              </a:ext>
            </a:extLst>
          </p:cNvPr>
          <p:cNvSpPr/>
          <p:nvPr userDrawn="1"/>
        </p:nvSpPr>
        <p:spPr>
          <a:xfrm>
            <a:off x="360000" y="365125"/>
            <a:ext cx="2592000" cy="252000"/>
          </a:xfrm>
          <a:prstGeom prst="round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Single Corner Rounded 8">
            <a:extLst>
              <a:ext uri="{FF2B5EF4-FFF2-40B4-BE49-F238E27FC236}">
                <a16:creationId xmlns:a16="http://schemas.microsoft.com/office/drawing/2014/main" id="{C5CD5A89-E464-D985-3A61-EB255A795E99}"/>
              </a:ext>
            </a:extLst>
          </p:cNvPr>
          <p:cNvSpPr/>
          <p:nvPr userDrawn="1"/>
        </p:nvSpPr>
        <p:spPr>
          <a:xfrm>
            <a:off x="3348000" y="355856"/>
            <a:ext cx="2592000" cy="252000"/>
          </a:xfrm>
          <a:prstGeom prst="round1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Single Corner Rounded 9">
            <a:extLst>
              <a:ext uri="{FF2B5EF4-FFF2-40B4-BE49-F238E27FC236}">
                <a16:creationId xmlns:a16="http://schemas.microsoft.com/office/drawing/2014/main" id="{D93103CB-37B2-B9A5-C7E9-0648978B2FDD}"/>
              </a:ext>
            </a:extLst>
          </p:cNvPr>
          <p:cNvSpPr/>
          <p:nvPr userDrawn="1"/>
        </p:nvSpPr>
        <p:spPr>
          <a:xfrm>
            <a:off x="6310200" y="362168"/>
            <a:ext cx="2592000" cy="252000"/>
          </a:xfrm>
          <a:prstGeom prst="round1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Single Corner Rounded 10">
            <a:extLst>
              <a:ext uri="{FF2B5EF4-FFF2-40B4-BE49-F238E27FC236}">
                <a16:creationId xmlns:a16="http://schemas.microsoft.com/office/drawing/2014/main" id="{563C11CE-A6E0-B18E-A358-F8924730CF50}"/>
              </a:ext>
            </a:extLst>
          </p:cNvPr>
          <p:cNvSpPr/>
          <p:nvPr userDrawn="1"/>
        </p:nvSpPr>
        <p:spPr>
          <a:xfrm>
            <a:off x="9240000" y="365125"/>
            <a:ext cx="2592000" cy="252000"/>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80439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pic>
        <p:nvPicPr>
          <p:cNvPr id="7" name="Picture 6">
            <a:extLst>
              <a:ext uri="{FF2B5EF4-FFF2-40B4-BE49-F238E27FC236}">
                <a16:creationId xmlns:a16="http://schemas.microsoft.com/office/drawing/2014/main" id="{3D9F83AB-04F8-4C53-93F7-BAAABEF426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3421206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A9C58-0D97-4E42-893B-7D0D0A39D3D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76FDF50-D514-7649-A960-FC8697E0F1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DF75FC2-DA0D-5144-8E1D-381A6CB9384C}"/>
              </a:ext>
            </a:extLst>
          </p:cNvPr>
          <p:cNvSpPr>
            <a:spLocks noGrp="1"/>
          </p:cNvSpPr>
          <p:nvPr>
            <p:ph type="dt" sz="half" idx="10"/>
          </p:nvPr>
        </p:nvSpPr>
        <p:spPr/>
        <p:txBody>
          <a:bodyPr/>
          <a:lstStyle/>
          <a:p>
            <a:fld id="{9B7B1A42-0FF5-9745-A725-D4C2FD997863}" type="datetimeFigureOut">
              <a:rPr lang="en-US" smtClean="0"/>
              <a:t>5/15/2024</a:t>
            </a:fld>
            <a:endParaRPr lang="en-US"/>
          </a:p>
        </p:txBody>
      </p:sp>
      <p:sp>
        <p:nvSpPr>
          <p:cNvPr id="5" name="Footer Placeholder 4">
            <a:extLst>
              <a:ext uri="{FF2B5EF4-FFF2-40B4-BE49-F238E27FC236}">
                <a16:creationId xmlns:a16="http://schemas.microsoft.com/office/drawing/2014/main" id="{A091F661-FE44-FC42-9237-A48B317CB4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4508B1-B220-8945-A239-71EE7E60AE3D}"/>
              </a:ext>
            </a:extLst>
          </p:cNvPr>
          <p:cNvSpPr>
            <a:spLocks noGrp="1"/>
          </p:cNvSpPr>
          <p:nvPr>
            <p:ph type="sldNum" sz="quarter" idx="12"/>
          </p:nvPr>
        </p:nvSpPr>
        <p:spPr/>
        <p:txBody>
          <a:bodyPr/>
          <a:lstStyle/>
          <a:p>
            <a:fld id="{A252CCDB-9D30-D548-8B67-B4E94040D5F4}" type="slidenum">
              <a:rPr lang="en-US" smtClean="0"/>
              <a:t>‹#›</a:t>
            </a:fld>
            <a:endParaRPr lang="en-US"/>
          </a:p>
        </p:txBody>
      </p:sp>
    </p:spTree>
    <p:extLst>
      <p:ext uri="{BB962C8B-B14F-4D97-AF65-F5344CB8AC3E}">
        <p14:creationId xmlns:p14="http://schemas.microsoft.com/office/powerpoint/2010/main" val="1294797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7B89F-9406-EA43-93DC-DD7D3BA3AC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5DB8AEF-470F-A449-A85C-58CAF11B0C4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1E40E85-57B4-CC45-9361-2A70D0AA1BA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734B43B-4716-884C-ABC0-C1B4A17B0E55}"/>
              </a:ext>
            </a:extLst>
          </p:cNvPr>
          <p:cNvSpPr>
            <a:spLocks noGrp="1"/>
          </p:cNvSpPr>
          <p:nvPr>
            <p:ph type="dt" sz="half" idx="10"/>
          </p:nvPr>
        </p:nvSpPr>
        <p:spPr/>
        <p:txBody>
          <a:bodyPr/>
          <a:lstStyle/>
          <a:p>
            <a:fld id="{9B7B1A42-0FF5-9745-A725-D4C2FD997863}" type="datetimeFigureOut">
              <a:rPr lang="en-US" smtClean="0"/>
              <a:t>5/15/2024</a:t>
            </a:fld>
            <a:endParaRPr lang="en-US"/>
          </a:p>
        </p:txBody>
      </p:sp>
      <p:sp>
        <p:nvSpPr>
          <p:cNvPr id="6" name="Footer Placeholder 5">
            <a:extLst>
              <a:ext uri="{FF2B5EF4-FFF2-40B4-BE49-F238E27FC236}">
                <a16:creationId xmlns:a16="http://schemas.microsoft.com/office/drawing/2014/main" id="{A781933F-FA06-7B44-9A44-FE476759C1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7A2D42-6E69-4B4B-BAFB-03BFCE0AE6E7}"/>
              </a:ext>
            </a:extLst>
          </p:cNvPr>
          <p:cNvSpPr>
            <a:spLocks noGrp="1"/>
          </p:cNvSpPr>
          <p:nvPr>
            <p:ph type="sldNum" sz="quarter" idx="12"/>
          </p:nvPr>
        </p:nvSpPr>
        <p:spPr/>
        <p:txBody>
          <a:bodyPr/>
          <a:lstStyle/>
          <a:p>
            <a:fld id="{A252CCDB-9D30-D548-8B67-B4E94040D5F4}" type="slidenum">
              <a:rPr lang="en-US" smtClean="0"/>
              <a:t>‹#›</a:t>
            </a:fld>
            <a:endParaRPr lang="en-US"/>
          </a:p>
        </p:txBody>
      </p:sp>
    </p:spTree>
    <p:extLst>
      <p:ext uri="{BB962C8B-B14F-4D97-AF65-F5344CB8AC3E}">
        <p14:creationId xmlns:p14="http://schemas.microsoft.com/office/powerpoint/2010/main" val="3896113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A5C6E-D022-5640-9A73-2AD027589D4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4D63F98-5BA5-A34C-A949-0D0FD615A5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94FBB03-35FD-D549-883D-2D4312AC52D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A1B853B-3E80-D84A-B404-BA4CFDA14D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ADBBC6E-354E-1A4E-9F99-2D232ED17FD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D446D11-20A3-B340-85E7-AB1BB0387272}"/>
              </a:ext>
            </a:extLst>
          </p:cNvPr>
          <p:cNvSpPr>
            <a:spLocks noGrp="1"/>
          </p:cNvSpPr>
          <p:nvPr>
            <p:ph type="dt" sz="half" idx="10"/>
          </p:nvPr>
        </p:nvSpPr>
        <p:spPr/>
        <p:txBody>
          <a:bodyPr/>
          <a:lstStyle/>
          <a:p>
            <a:fld id="{9B7B1A42-0FF5-9745-A725-D4C2FD997863}" type="datetimeFigureOut">
              <a:rPr lang="en-US" smtClean="0"/>
              <a:t>5/15/2024</a:t>
            </a:fld>
            <a:endParaRPr lang="en-US"/>
          </a:p>
        </p:txBody>
      </p:sp>
      <p:sp>
        <p:nvSpPr>
          <p:cNvPr id="8" name="Footer Placeholder 7">
            <a:extLst>
              <a:ext uri="{FF2B5EF4-FFF2-40B4-BE49-F238E27FC236}">
                <a16:creationId xmlns:a16="http://schemas.microsoft.com/office/drawing/2014/main" id="{7986F7BE-3B6B-9E49-91AF-FCEAE2259F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A57328-6F6C-894C-809F-7B561D8996AE}"/>
              </a:ext>
            </a:extLst>
          </p:cNvPr>
          <p:cNvSpPr>
            <a:spLocks noGrp="1"/>
          </p:cNvSpPr>
          <p:nvPr>
            <p:ph type="sldNum" sz="quarter" idx="12"/>
          </p:nvPr>
        </p:nvSpPr>
        <p:spPr/>
        <p:txBody>
          <a:bodyPr/>
          <a:lstStyle/>
          <a:p>
            <a:fld id="{A252CCDB-9D30-D548-8B67-B4E94040D5F4}" type="slidenum">
              <a:rPr lang="en-US" smtClean="0"/>
              <a:t>‹#›</a:t>
            </a:fld>
            <a:endParaRPr lang="en-US"/>
          </a:p>
        </p:txBody>
      </p:sp>
    </p:spTree>
    <p:extLst>
      <p:ext uri="{BB962C8B-B14F-4D97-AF65-F5344CB8AC3E}">
        <p14:creationId xmlns:p14="http://schemas.microsoft.com/office/powerpoint/2010/main" val="495357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A763-DA15-B04A-B4A7-06FB7B20287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9BFFBFE-10FE-E845-B2F2-D5F63B1D0893}"/>
              </a:ext>
            </a:extLst>
          </p:cNvPr>
          <p:cNvSpPr>
            <a:spLocks noGrp="1"/>
          </p:cNvSpPr>
          <p:nvPr>
            <p:ph type="dt" sz="half" idx="10"/>
          </p:nvPr>
        </p:nvSpPr>
        <p:spPr/>
        <p:txBody>
          <a:bodyPr/>
          <a:lstStyle/>
          <a:p>
            <a:fld id="{9B7B1A42-0FF5-9745-A725-D4C2FD997863}" type="datetimeFigureOut">
              <a:rPr lang="en-US" smtClean="0"/>
              <a:t>5/15/2024</a:t>
            </a:fld>
            <a:endParaRPr lang="en-US"/>
          </a:p>
        </p:txBody>
      </p:sp>
      <p:sp>
        <p:nvSpPr>
          <p:cNvPr id="4" name="Footer Placeholder 3">
            <a:extLst>
              <a:ext uri="{FF2B5EF4-FFF2-40B4-BE49-F238E27FC236}">
                <a16:creationId xmlns:a16="http://schemas.microsoft.com/office/drawing/2014/main" id="{906BEDC0-D64B-0E4D-B5F0-F157F3F324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DA2047-CDA4-3A4F-AAD7-DA145D8E7DA9}"/>
              </a:ext>
            </a:extLst>
          </p:cNvPr>
          <p:cNvSpPr>
            <a:spLocks noGrp="1"/>
          </p:cNvSpPr>
          <p:nvPr>
            <p:ph type="sldNum" sz="quarter" idx="12"/>
          </p:nvPr>
        </p:nvSpPr>
        <p:spPr/>
        <p:txBody>
          <a:bodyPr/>
          <a:lstStyle/>
          <a:p>
            <a:fld id="{A252CCDB-9D30-D548-8B67-B4E94040D5F4}" type="slidenum">
              <a:rPr lang="en-US" smtClean="0"/>
              <a:t>‹#›</a:t>
            </a:fld>
            <a:endParaRPr lang="en-US"/>
          </a:p>
        </p:txBody>
      </p:sp>
    </p:spTree>
    <p:extLst>
      <p:ext uri="{BB962C8B-B14F-4D97-AF65-F5344CB8AC3E}">
        <p14:creationId xmlns:p14="http://schemas.microsoft.com/office/powerpoint/2010/main" val="3507956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65A7ED-3DB0-CE41-85F9-6BD268673AB2}"/>
              </a:ext>
            </a:extLst>
          </p:cNvPr>
          <p:cNvSpPr>
            <a:spLocks noGrp="1"/>
          </p:cNvSpPr>
          <p:nvPr>
            <p:ph type="dt" sz="half" idx="10"/>
          </p:nvPr>
        </p:nvSpPr>
        <p:spPr/>
        <p:txBody>
          <a:bodyPr/>
          <a:lstStyle/>
          <a:p>
            <a:fld id="{9B7B1A42-0FF5-9745-A725-D4C2FD997863}" type="datetimeFigureOut">
              <a:rPr lang="en-US" smtClean="0"/>
              <a:t>5/15/2024</a:t>
            </a:fld>
            <a:endParaRPr lang="en-US"/>
          </a:p>
        </p:txBody>
      </p:sp>
      <p:sp>
        <p:nvSpPr>
          <p:cNvPr id="3" name="Footer Placeholder 2">
            <a:extLst>
              <a:ext uri="{FF2B5EF4-FFF2-40B4-BE49-F238E27FC236}">
                <a16:creationId xmlns:a16="http://schemas.microsoft.com/office/drawing/2014/main" id="{BAE2BE25-9812-8A4F-BBBE-119412064E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C2CA02-90C4-5543-80F0-B0E7A7AF89EB}"/>
              </a:ext>
            </a:extLst>
          </p:cNvPr>
          <p:cNvSpPr>
            <a:spLocks noGrp="1"/>
          </p:cNvSpPr>
          <p:nvPr>
            <p:ph type="sldNum" sz="quarter" idx="12"/>
          </p:nvPr>
        </p:nvSpPr>
        <p:spPr/>
        <p:txBody>
          <a:bodyPr/>
          <a:lstStyle/>
          <a:p>
            <a:fld id="{A252CCDB-9D30-D548-8B67-B4E94040D5F4}" type="slidenum">
              <a:rPr lang="en-US" smtClean="0"/>
              <a:t>‹#›</a:t>
            </a:fld>
            <a:endParaRPr lang="en-US"/>
          </a:p>
        </p:txBody>
      </p:sp>
    </p:spTree>
    <p:extLst>
      <p:ext uri="{BB962C8B-B14F-4D97-AF65-F5344CB8AC3E}">
        <p14:creationId xmlns:p14="http://schemas.microsoft.com/office/powerpoint/2010/main" val="158403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5DB15-2C14-614F-81AF-BF716192307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C64AE22-9CBA-604E-BCCE-DFD6A7BC2E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4BB4B25-EF73-5F48-A510-9CA336FA3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8D67402-1CE9-9F4F-805E-36E088ECA119}"/>
              </a:ext>
            </a:extLst>
          </p:cNvPr>
          <p:cNvSpPr>
            <a:spLocks noGrp="1"/>
          </p:cNvSpPr>
          <p:nvPr>
            <p:ph type="dt" sz="half" idx="10"/>
          </p:nvPr>
        </p:nvSpPr>
        <p:spPr/>
        <p:txBody>
          <a:bodyPr/>
          <a:lstStyle/>
          <a:p>
            <a:fld id="{9B7B1A42-0FF5-9745-A725-D4C2FD997863}" type="datetimeFigureOut">
              <a:rPr lang="en-US" smtClean="0"/>
              <a:t>5/15/2024</a:t>
            </a:fld>
            <a:endParaRPr lang="en-US"/>
          </a:p>
        </p:txBody>
      </p:sp>
      <p:sp>
        <p:nvSpPr>
          <p:cNvPr id="6" name="Footer Placeholder 5">
            <a:extLst>
              <a:ext uri="{FF2B5EF4-FFF2-40B4-BE49-F238E27FC236}">
                <a16:creationId xmlns:a16="http://schemas.microsoft.com/office/drawing/2014/main" id="{9193BE6D-8132-C340-BC07-40459A73C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FAC7D1-2C82-534A-86B5-4096AE74C906}"/>
              </a:ext>
            </a:extLst>
          </p:cNvPr>
          <p:cNvSpPr>
            <a:spLocks noGrp="1"/>
          </p:cNvSpPr>
          <p:nvPr>
            <p:ph type="sldNum" sz="quarter" idx="12"/>
          </p:nvPr>
        </p:nvSpPr>
        <p:spPr/>
        <p:txBody>
          <a:bodyPr/>
          <a:lstStyle/>
          <a:p>
            <a:fld id="{A252CCDB-9D30-D548-8B67-B4E94040D5F4}" type="slidenum">
              <a:rPr lang="en-US" smtClean="0"/>
              <a:t>‹#›</a:t>
            </a:fld>
            <a:endParaRPr lang="en-US"/>
          </a:p>
        </p:txBody>
      </p:sp>
    </p:spTree>
    <p:extLst>
      <p:ext uri="{BB962C8B-B14F-4D97-AF65-F5344CB8AC3E}">
        <p14:creationId xmlns:p14="http://schemas.microsoft.com/office/powerpoint/2010/main" val="2762808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4E10E-9244-C742-8F91-AD919330A6C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75593F2-CA08-E349-9686-5CF43DC908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D52B9F-5A33-FB43-9764-3F0352F62E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2B986F-45F9-1845-A3A0-1EF7D0B641A1}"/>
              </a:ext>
            </a:extLst>
          </p:cNvPr>
          <p:cNvSpPr>
            <a:spLocks noGrp="1"/>
          </p:cNvSpPr>
          <p:nvPr>
            <p:ph type="dt" sz="half" idx="10"/>
          </p:nvPr>
        </p:nvSpPr>
        <p:spPr/>
        <p:txBody>
          <a:bodyPr/>
          <a:lstStyle/>
          <a:p>
            <a:fld id="{9B7B1A42-0FF5-9745-A725-D4C2FD997863}" type="datetimeFigureOut">
              <a:rPr lang="en-US" smtClean="0"/>
              <a:t>5/15/2024</a:t>
            </a:fld>
            <a:endParaRPr lang="en-US"/>
          </a:p>
        </p:txBody>
      </p:sp>
      <p:sp>
        <p:nvSpPr>
          <p:cNvPr id="6" name="Footer Placeholder 5">
            <a:extLst>
              <a:ext uri="{FF2B5EF4-FFF2-40B4-BE49-F238E27FC236}">
                <a16:creationId xmlns:a16="http://schemas.microsoft.com/office/drawing/2014/main" id="{661B49AC-DCC2-D849-B7B8-4C8216E9C4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17A345-C1AE-D948-8CBA-29BC5265F992}"/>
              </a:ext>
            </a:extLst>
          </p:cNvPr>
          <p:cNvSpPr>
            <a:spLocks noGrp="1"/>
          </p:cNvSpPr>
          <p:nvPr>
            <p:ph type="sldNum" sz="quarter" idx="12"/>
          </p:nvPr>
        </p:nvSpPr>
        <p:spPr/>
        <p:txBody>
          <a:bodyPr/>
          <a:lstStyle/>
          <a:p>
            <a:fld id="{A252CCDB-9D30-D548-8B67-B4E94040D5F4}" type="slidenum">
              <a:rPr lang="en-US" smtClean="0"/>
              <a:t>‹#›</a:t>
            </a:fld>
            <a:endParaRPr lang="en-US"/>
          </a:p>
        </p:txBody>
      </p:sp>
    </p:spTree>
    <p:extLst>
      <p:ext uri="{BB962C8B-B14F-4D97-AF65-F5344CB8AC3E}">
        <p14:creationId xmlns:p14="http://schemas.microsoft.com/office/powerpoint/2010/main" val="1646400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311A99-3D2E-AD4B-AC2E-BAFEF7DD76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E6807BA-3697-9A49-A587-07868DF5E0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F8AAC0-AD32-4F48-8AF3-71A4C03525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7B1A42-0FF5-9745-A725-D4C2FD997863}" type="datetimeFigureOut">
              <a:rPr lang="en-US" smtClean="0"/>
              <a:t>5/15/2024</a:t>
            </a:fld>
            <a:endParaRPr lang="en-US"/>
          </a:p>
        </p:txBody>
      </p:sp>
      <p:sp>
        <p:nvSpPr>
          <p:cNvPr id="5" name="Footer Placeholder 4">
            <a:extLst>
              <a:ext uri="{FF2B5EF4-FFF2-40B4-BE49-F238E27FC236}">
                <a16:creationId xmlns:a16="http://schemas.microsoft.com/office/drawing/2014/main" id="{4571D720-1EE4-8A43-A546-61EA145F1E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BE1D40-5F93-F644-9E62-D860039DE8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52CCDB-9D30-D548-8B67-B4E94040D5F4}" type="slidenum">
              <a:rPr lang="en-US" smtClean="0"/>
              <a:t>‹#›</a:t>
            </a:fld>
            <a:endParaRPr lang="en-US"/>
          </a:p>
        </p:txBody>
      </p:sp>
    </p:spTree>
    <p:extLst>
      <p:ext uri="{BB962C8B-B14F-4D97-AF65-F5344CB8AC3E}">
        <p14:creationId xmlns:p14="http://schemas.microsoft.com/office/powerpoint/2010/main" val="4240912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FEEE0A-ABD1-F2AF-6F3E-A08685BF2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C5787F0-AB68-3D38-6D23-8234F77A1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CA4121-7A73-6F03-6053-14C6CB307A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C27EE3D-8D61-4FD7-AD8B-6F576CDB6039}" type="datetimeFigureOut">
              <a:rPr lang="en-GB" smtClean="0"/>
              <a:pPr/>
              <a:t>15/05/2024</a:t>
            </a:fld>
            <a:endParaRPr lang="en-GB" dirty="0"/>
          </a:p>
        </p:txBody>
      </p:sp>
      <p:sp>
        <p:nvSpPr>
          <p:cNvPr id="5" name="Footer Placeholder 4">
            <a:extLst>
              <a:ext uri="{FF2B5EF4-FFF2-40B4-BE49-F238E27FC236}">
                <a16:creationId xmlns:a16="http://schemas.microsoft.com/office/drawing/2014/main" id="{AFE7510C-90F1-585D-CC46-A4CB4F111D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682E2F66-8908-1B38-497E-5B416F1313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68ADAB1-71B1-46B9-B3D5-0CBACA01A5BD}" type="slidenum">
              <a:rPr lang="en-GB" smtClean="0"/>
              <a:pPr/>
              <a:t>‹#›</a:t>
            </a:fld>
            <a:endParaRPr lang="en-GB" dirty="0"/>
          </a:p>
        </p:txBody>
      </p:sp>
    </p:spTree>
    <p:extLst>
      <p:ext uri="{BB962C8B-B14F-4D97-AF65-F5344CB8AC3E}">
        <p14:creationId xmlns:p14="http://schemas.microsoft.com/office/powerpoint/2010/main" val="125758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1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17" Type="http://schemas.openxmlformats.org/officeDocument/2006/relationships/customXml" Target="../ink/ink673.xml"/><Relationship Id="rId299" Type="http://schemas.openxmlformats.org/officeDocument/2006/relationships/customXml" Target="../ink/ink819.xml"/><Relationship Id="rId21" Type="http://schemas.openxmlformats.org/officeDocument/2006/relationships/customXml" Target="../ink/ink610.xml"/><Relationship Id="rId63" Type="http://schemas.openxmlformats.org/officeDocument/2006/relationships/customXml" Target="../ink/ink633.xml"/><Relationship Id="rId159" Type="http://schemas.openxmlformats.org/officeDocument/2006/relationships/customXml" Target="../ink/ink698.xml"/><Relationship Id="rId324" Type="http://schemas.openxmlformats.org/officeDocument/2006/relationships/customXml" Target="../ink/ink844.xml"/><Relationship Id="rId366" Type="http://schemas.openxmlformats.org/officeDocument/2006/relationships/customXml" Target="../ink/ink886.xml"/><Relationship Id="rId170" Type="http://schemas.openxmlformats.org/officeDocument/2006/relationships/image" Target="../media/image72.png"/><Relationship Id="rId226" Type="http://schemas.openxmlformats.org/officeDocument/2006/relationships/customXml" Target="../ink/ink749.xml"/><Relationship Id="rId268" Type="http://schemas.openxmlformats.org/officeDocument/2006/relationships/customXml" Target="../ink/ink789.xml"/><Relationship Id="rId32" Type="http://schemas.openxmlformats.org/officeDocument/2006/relationships/image" Target="../media/image22.png"/><Relationship Id="rId74" Type="http://schemas.openxmlformats.org/officeDocument/2006/relationships/customXml" Target="../ink/ink644.xml"/><Relationship Id="rId128" Type="http://schemas.openxmlformats.org/officeDocument/2006/relationships/image" Target="../media/image51.png"/><Relationship Id="rId335" Type="http://schemas.openxmlformats.org/officeDocument/2006/relationships/customXml" Target="../ink/ink855.xml"/><Relationship Id="rId377" Type="http://schemas.openxmlformats.org/officeDocument/2006/relationships/customXml" Target="../ink/ink897.xml"/><Relationship Id="rId5" Type="http://schemas.openxmlformats.org/officeDocument/2006/relationships/customXml" Target="../ink/ink604.xml"/><Relationship Id="rId181" Type="http://schemas.openxmlformats.org/officeDocument/2006/relationships/customXml" Target="../ink/ink709.xml"/><Relationship Id="rId237" Type="http://schemas.openxmlformats.org/officeDocument/2006/relationships/customXml" Target="../ink/ink758.xml"/><Relationship Id="rId279" Type="http://schemas.openxmlformats.org/officeDocument/2006/relationships/customXml" Target="../ink/ink800.xml"/><Relationship Id="rId43" Type="http://schemas.openxmlformats.org/officeDocument/2006/relationships/customXml" Target="../ink/ink621.xml"/><Relationship Id="rId139" Type="http://schemas.openxmlformats.org/officeDocument/2006/relationships/customXml" Target="../ink/ink688.xml"/><Relationship Id="rId290" Type="http://schemas.openxmlformats.org/officeDocument/2006/relationships/customXml" Target="../ink/ink811.xml"/><Relationship Id="rId304" Type="http://schemas.openxmlformats.org/officeDocument/2006/relationships/customXml" Target="../ink/ink824.xml"/><Relationship Id="rId346" Type="http://schemas.openxmlformats.org/officeDocument/2006/relationships/customXml" Target="../ink/ink866.xml"/><Relationship Id="rId85" Type="http://schemas.openxmlformats.org/officeDocument/2006/relationships/customXml" Target="../ink/ink653.xml"/><Relationship Id="rId150" Type="http://schemas.openxmlformats.org/officeDocument/2006/relationships/image" Target="../media/image62.png"/><Relationship Id="rId192" Type="http://schemas.openxmlformats.org/officeDocument/2006/relationships/customXml" Target="../ink/ink715.xml"/><Relationship Id="rId206" Type="http://schemas.openxmlformats.org/officeDocument/2006/relationships/customXml" Target="../ink/ink729.xml"/><Relationship Id="rId248" Type="http://schemas.openxmlformats.org/officeDocument/2006/relationships/customXml" Target="../ink/ink769.xml"/><Relationship Id="rId12" Type="http://schemas.openxmlformats.org/officeDocument/2006/relationships/image" Target="../media/image11.png"/><Relationship Id="rId108" Type="http://schemas.openxmlformats.org/officeDocument/2006/relationships/image" Target="../media/image49.png"/><Relationship Id="rId315" Type="http://schemas.openxmlformats.org/officeDocument/2006/relationships/customXml" Target="../ink/ink835.xml"/><Relationship Id="rId357" Type="http://schemas.openxmlformats.org/officeDocument/2006/relationships/customXml" Target="../ink/ink877.xml"/><Relationship Id="rId54" Type="http://schemas.openxmlformats.org/officeDocument/2006/relationships/image" Target="../media/image34.svg"/><Relationship Id="rId96" Type="http://schemas.openxmlformats.org/officeDocument/2006/relationships/image" Target="../media/image43.png"/><Relationship Id="rId161" Type="http://schemas.openxmlformats.org/officeDocument/2006/relationships/customXml" Target="../ink/ink699.xml"/><Relationship Id="rId217" Type="http://schemas.openxmlformats.org/officeDocument/2006/relationships/customXml" Target="../ink/ink740.xml"/><Relationship Id="rId259" Type="http://schemas.openxmlformats.org/officeDocument/2006/relationships/customXml" Target="../ink/ink780.xml"/><Relationship Id="rId23" Type="http://schemas.openxmlformats.org/officeDocument/2006/relationships/customXml" Target="../ink/ink611.xml"/><Relationship Id="rId119" Type="http://schemas.openxmlformats.org/officeDocument/2006/relationships/customXml" Target="../ink/ink675.xml"/><Relationship Id="rId270" Type="http://schemas.openxmlformats.org/officeDocument/2006/relationships/customXml" Target="../ink/ink791.xml"/><Relationship Id="rId326" Type="http://schemas.openxmlformats.org/officeDocument/2006/relationships/customXml" Target="../ink/ink846.xml"/><Relationship Id="rId65" Type="http://schemas.openxmlformats.org/officeDocument/2006/relationships/customXml" Target="../ink/ink635.xml"/><Relationship Id="rId130" Type="http://schemas.openxmlformats.org/officeDocument/2006/relationships/image" Target="../media/image52.png"/><Relationship Id="rId368" Type="http://schemas.openxmlformats.org/officeDocument/2006/relationships/customXml" Target="../ink/ink888.xml"/><Relationship Id="rId172" Type="http://schemas.openxmlformats.org/officeDocument/2006/relationships/image" Target="../media/image73.png"/><Relationship Id="rId228" Type="http://schemas.openxmlformats.org/officeDocument/2006/relationships/customXml" Target="../ink/ink751.xml"/><Relationship Id="rId281" Type="http://schemas.openxmlformats.org/officeDocument/2006/relationships/customXml" Target="../ink/ink802.xml"/><Relationship Id="rId337" Type="http://schemas.openxmlformats.org/officeDocument/2006/relationships/customXml" Target="../ink/ink857.xml"/><Relationship Id="rId34" Type="http://schemas.openxmlformats.org/officeDocument/2006/relationships/image" Target="../media/image23.png"/><Relationship Id="rId76" Type="http://schemas.openxmlformats.org/officeDocument/2006/relationships/customXml" Target="../ink/ink646.xml"/><Relationship Id="rId141" Type="http://schemas.openxmlformats.org/officeDocument/2006/relationships/customXml" Target="../ink/ink689.xml"/><Relationship Id="rId379" Type="http://schemas.openxmlformats.org/officeDocument/2006/relationships/image" Target="../media/image86.png"/><Relationship Id="rId7" Type="http://schemas.openxmlformats.org/officeDocument/2006/relationships/customXml" Target="../ink/ink605.xml"/><Relationship Id="rId183" Type="http://schemas.openxmlformats.org/officeDocument/2006/relationships/customXml" Target="../ink/ink710.xml"/><Relationship Id="rId239" Type="http://schemas.openxmlformats.org/officeDocument/2006/relationships/customXml" Target="../ink/ink760.xml"/><Relationship Id="rId250" Type="http://schemas.openxmlformats.org/officeDocument/2006/relationships/customXml" Target="../ink/ink771.xml"/><Relationship Id="rId292" Type="http://schemas.openxmlformats.org/officeDocument/2006/relationships/customXml" Target="../ink/ink813.xml"/><Relationship Id="rId306" Type="http://schemas.openxmlformats.org/officeDocument/2006/relationships/customXml" Target="../ink/ink826.xml"/><Relationship Id="rId45" Type="http://schemas.openxmlformats.org/officeDocument/2006/relationships/customXml" Target="../ink/ink622.xml"/><Relationship Id="rId87" Type="http://schemas.openxmlformats.org/officeDocument/2006/relationships/customXml" Target="../ink/ink654.xml"/><Relationship Id="rId110" Type="http://schemas.openxmlformats.org/officeDocument/2006/relationships/customXml" Target="../ink/ink666.xml"/><Relationship Id="rId348" Type="http://schemas.openxmlformats.org/officeDocument/2006/relationships/customXml" Target="../ink/ink868.xml"/><Relationship Id="rId152" Type="http://schemas.openxmlformats.org/officeDocument/2006/relationships/image" Target="../media/image63.png"/><Relationship Id="rId194" Type="http://schemas.openxmlformats.org/officeDocument/2006/relationships/customXml" Target="../ink/ink717.xml"/><Relationship Id="rId208" Type="http://schemas.openxmlformats.org/officeDocument/2006/relationships/customXml" Target="../ink/ink731.xml"/><Relationship Id="rId261" Type="http://schemas.openxmlformats.org/officeDocument/2006/relationships/customXml" Target="../ink/ink782.xml"/><Relationship Id="rId14" Type="http://schemas.openxmlformats.org/officeDocument/2006/relationships/image" Target="../media/image12.png"/><Relationship Id="rId56" Type="http://schemas.openxmlformats.org/officeDocument/2006/relationships/image" Target="../media/image35.png"/><Relationship Id="rId317" Type="http://schemas.openxmlformats.org/officeDocument/2006/relationships/customXml" Target="../ink/ink837.xml"/><Relationship Id="rId359" Type="http://schemas.openxmlformats.org/officeDocument/2006/relationships/customXml" Target="../ink/ink879.xml"/><Relationship Id="rId98" Type="http://schemas.openxmlformats.org/officeDocument/2006/relationships/image" Target="../media/image44.png"/><Relationship Id="rId121" Type="http://schemas.openxmlformats.org/officeDocument/2006/relationships/customXml" Target="../ink/ink677.xml"/><Relationship Id="rId163" Type="http://schemas.openxmlformats.org/officeDocument/2006/relationships/customXml" Target="../ink/ink700.xml"/><Relationship Id="rId219" Type="http://schemas.openxmlformats.org/officeDocument/2006/relationships/customXml" Target="../ink/ink742.xml"/><Relationship Id="rId370" Type="http://schemas.openxmlformats.org/officeDocument/2006/relationships/customXml" Target="../ink/ink890.xml"/><Relationship Id="rId230" Type="http://schemas.openxmlformats.org/officeDocument/2006/relationships/customXml" Target="../ink/ink753.xml"/><Relationship Id="rId25" Type="http://schemas.openxmlformats.org/officeDocument/2006/relationships/customXml" Target="../ink/ink612.xml"/><Relationship Id="rId67" Type="http://schemas.openxmlformats.org/officeDocument/2006/relationships/customXml" Target="../ink/ink637.xml"/><Relationship Id="rId272" Type="http://schemas.openxmlformats.org/officeDocument/2006/relationships/customXml" Target="../ink/ink793.xml"/><Relationship Id="rId328" Type="http://schemas.openxmlformats.org/officeDocument/2006/relationships/customXml" Target="../ink/ink848.xml"/><Relationship Id="rId132" Type="http://schemas.openxmlformats.org/officeDocument/2006/relationships/image" Target="../media/image53.png"/><Relationship Id="rId174" Type="http://schemas.openxmlformats.org/officeDocument/2006/relationships/image" Target="../media/image74.png"/><Relationship Id="rId381" Type="http://schemas.openxmlformats.org/officeDocument/2006/relationships/image" Target="../media/image87.png"/><Relationship Id="rId241" Type="http://schemas.openxmlformats.org/officeDocument/2006/relationships/customXml" Target="../ink/ink762.xml"/><Relationship Id="rId36" Type="http://schemas.openxmlformats.org/officeDocument/2006/relationships/image" Target="../media/image24.png"/><Relationship Id="rId283" Type="http://schemas.openxmlformats.org/officeDocument/2006/relationships/customXml" Target="../ink/ink804.xml"/><Relationship Id="rId339" Type="http://schemas.openxmlformats.org/officeDocument/2006/relationships/customXml" Target="../ink/ink859.xml"/><Relationship Id="rId78" Type="http://schemas.openxmlformats.org/officeDocument/2006/relationships/customXml" Target="../ink/ink648.xml"/><Relationship Id="rId101" Type="http://schemas.openxmlformats.org/officeDocument/2006/relationships/customXml" Target="../ink/ink661.xml"/><Relationship Id="rId143" Type="http://schemas.openxmlformats.org/officeDocument/2006/relationships/customXml" Target="../ink/ink690.xml"/><Relationship Id="rId185" Type="http://schemas.openxmlformats.org/officeDocument/2006/relationships/customXml" Target="../ink/ink711.xml"/><Relationship Id="rId350" Type="http://schemas.openxmlformats.org/officeDocument/2006/relationships/customXml" Target="../ink/ink870.xml"/><Relationship Id="rId9" Type="http://schemas.openxmlformats.org/officeDocument/2006/relationships/image" Target="../media/image10.png"/><Relationship Id="rId210" Type="http://schemas.openxmlformats.org/officeDocument/2006/relationships/customXml" Target="../ink/ink733.xml"/><Relationship Id="rId26" Type="http://schemas.openxmlformats.org/officeDocument/2006/relationships/image" Target="../media/image19.png"/><Relationship Id="rId231" Type="http://schemas.openxmlformats.org/officeDocument/2006/relationships/customXml" Target="../ink/ink754.xml"/><Relationship Id="rId252" Type="http://schemas.openxmlformats.org/officeDocument/2006/relationships/customXml" Target="../ink/ink773.xml"/><Relationship Id="rId273" Type="http://schemas.openxmlformats.org/officeDocument/2006/relationships/customXml" Target="../ink/ink794.xml"/><Relationship Id="rId294" Type="http://schemas.openxmlformats.org/officeDocument/2006/relationships/customXml" Target="../ink/ink815.xml"/><Relationship Id="rId308" Type="http://schemas.openxmlformats.org/officeDocument/2006/relationships/customXml" Target="../ink/ink828.xml"/><Relationship Id="rId329" Type="http://schemas.openxmlformats.org/officeDocument/2006/relationships/customXml" Target="../ink/ink849.xml"/><Relationship Id="rId47" Type="http://schemas.openxmlformats.org/officeDocument/2006/relationships/customXml" Target="../ink/ink623.xml"/><Relationship Id="rId68" Type="http://schemas.openxmlformats.org/officeDocument/2006/relationships/customXml" Target="../ink/ink638.xml"/><Relationship Id="rId89" Type="http://schemas.openxmlformats.org/officeDocument/2006/relationships/customXml" Target="../ink/ink655.xml"/><Relationship Id="rId112" Type="http://schemas.openxmlformats.org/officeDocument/2006/relationships/customXml" Target="../ink/ink668.xml"/><Relationship Id="rId133" Type="http://schemas.openxmlformats.org/officeDocument/2006/relationships/customXml" Target="../ink/ink685.xml"/><Relationship Id="rId154" Type="http://schemas.openxmlformats.org/officeDocument/2006/relationships/image" Target="../media/image64.png"/><Relationship Id="rId175" Type="http://schemas.openxmlformats.org/officeDocument/2006/relationships/customXml" Target="../ink/ink706.xml"/><Relationship Id="rId340" Type="http://schemas.openxmlformats.org/officeDocument/2006/relationships/customXml" Target="../ink/ink860.xml"/><Relationship Id="rId361" Type="http://schemas.openxmlformats.org/officeDocument/2006/relationships/customXml" Target="../ink/ink881.xml"/><Relationship Id="rId196" Type="http://schemas.openxmlformats.org/officeDocument/2006/relationships/customXml" Target="../ink/ink719.xml"/><Relationship Id="rId200" Type="http://schemas.openxmlformats.org/officeDocument/2006/relationships/customXml" Target="../ink/ink723.xml"/><Relationship Id="rId382" Type="http://schemas.openxmlformats.org/officeDocument/2006/relationships/customXml" Target="../ink/ink900.xml"/><Relationship Id="rId16" Type="http://schemas.openxmlformats.org/officeDocument/2006/relationships/image" Target="../media/image13.png"/><Relationship Id="rId221" Type="http://schemas.openxmlformats.org/officeDocument/2006/relationships/customXml" Target="../ink/ink744.xml"/><Relationship Id="rId242" Type="http://schemas.openxmlformats.org/officeDocument/2006/relationships/customXml" Target="../ink/ink763.xml"/><Relationship Id="rId263" Type="http://schemas.openxmlformats.org/officeDocument/2006/relationships/customXml" Target="../ink/ink784.xml"/><Relationship Id="rId284" Type="http://schemas.openxmlformats.org/officeDocument/2006/relationships/customXml" Target="../ink/ink805.xml"/><Relationship Id="rId319" Type="http://schemas.openxmlformats.org/officeDocument/2006/relationships/customXml" Target="../ink/ink839.xml"/><Relationship Id="rId37" Type="http://schemas.openxmlformats.org/officeDocument/2006/relationships/customXml" Target="../ink/ink618.xml"/><Relationship Id="rId58" Type="http://schemas.openxmlformats.org/officeDocument/2006/relationships/customXml" Target="../ink/ink628.xml"/><Relationship Id="rId79" Type="http://schemas.openxmlformats.org/officeDocument/2006/relationships/customXml" Target="../ink/ink649.xml"/><Relationship Id="rId102" Type="http://schemas.openxmlformats.org/officeDocument/2006/relationships/image" Target="../media/image46.png"/><Relationship Id="rId123" Type="http://schemas.openxmlformats.org/officeDocument/2006/relationships/customXml" Target="../ink/ink679.xml"/><Relationship Id="rId144" Type="http://schemas.openxmlformats.org/officeDocument/2006/relationships/image" Target="../media/image59.png"/><Relationship Id="rId330" Type="http://schemas.openxmlformats.org/officeDocument/2006/relationships/customXml" Target="../ink/ink850.xml"/><Relationship Id="rId90" Type="http://schemas.openxmlformats.org/officeDocument/2006/relationships/image" Target="../media/image40.png"/><Relationship Id="rId165" Type="http://schemas.openxmlformats.org/officeDocument/2006/relationships/customXml" Target="../ink/ink701.xml"/><Relationship Id="rId186" Type="http://schemas.openxmlformats.org/officeDocument/2006/relationships/image" Target="../media/image80.png"/><Relationship Id="rId351" Type="http://schemas.openxmlformats.org/officeDocument/2006/relationships/customXml" Target="../ink/ink871.xml"/><Relationship Id="rId372" Type="http://schemas.openxmlformats.org/officeDocument/2006/relationships/customXml" Target="../ink/ink892.xml"/><Relationship Id="rId211" Type="http://schemas.openxmlformats.org/officeDocument/2006/relationships/customXml" Target="../ink/ink734.xml"/><Relationship Id="rId232" Type="http://schemas.openxmlformats.org/officeDocument/2006/relationships/image" Target="../media/image83.png"/><Relationship Id="rId253" Type="http://schemas.openxmlformats.org/officeDocument/2006/relationships/customXml" Target="../ink/ink774.xml"/><Relationship Id="rId274" Type="http://schemas.openxmlformats.org/officeDocument/2006/relationships/customXml" Target="../ink/ink795.xml"/><Relationship Id="rId295" Type="http://schemas.openxmlformats.org/officeDocument/2006/relationships/customXml" Target="../ink/ink816.xml"/><Relationship Id="rId309" Type="http://schemas.openxmlformats.org/officeDocument/2006/relationships/customXml" Target="../ink/ink829.xml"/><Relationship Id="rId27" Type="http://schemas.openxmlformats.org/officeDocument/2006/relationships/customXml" Target="../ink/ink613.xml"/><Relationship Id="rId48" Type="http://schemas.openxmlformats.org/officeDocument/2006/relationships/image" Target="../media/image30.png"/><Relationship Id="rId69" Type="http://schemas.openxmlformats.org/officeDocument/2006/relationships/customXml" Target="../ink/ink639.xml"/><Relationship Id="rId113" Type="http://schemas.openxmlformats.org/officeDocument/2006/relationships/customXml" Target="../ink/ink669.xml"/><Relationship Id="rId134" Type="http://schemas.openxmlformats.org/officeDocument/2006/relationships/image" Target="../media/image54.png"/><Relationship Id="rId320" Type="http://schemas.openxmlformats.org/officeDocument/2006/relationships/customXml" Target="../ink/ink840.xml"/><Relationship Id="rId80" Type="http://schemas.openxmlformats.org/officeDocument/2006/relationships/customXml" Target="../ink/ink650.xml"/><Relationship Id="rId155" Type="http://schemas.openxmlformats.org/officeDocument/2006/relationships/customXml" Target="../ink/ink696.xml"/><Relationship Id="rId176" Type="http://schemas.openxmlformats.org/officeDocument/2006/relationships/image" Target="../media/image75.png"/><Relationship Id="rId197" Type="http://schemas.openxmlformats.org/officeDocument/2006/relationships/customXml" Target="../ink/ink720.xml"/><Relationship Id="rId341" Type="http://schemas.openxmlformats.org/officeDocument/2006/relationships/customXml" Target="../ink/ink861.xml"/><Relationship Id="rId362" Type="http://schemas.openxmlformats.org/officeDocument/2006/relationships/customXml" Target="../ink/ink882.xml"/><Relationship Id="rId383" Type="http://schemas.openxmlformats.org/officeDocument/2006/relationships/image" Target="../media/image88.png"/><Relationship Id="rId201" Type="http://schemas.openxmlformats.org/officeDocument/2006/relationships/customXml" Target="../ink/ink724.xml"/><Relationship Id="rId222" Type="http://schemas.openxmlformats.org/officeDocument/2006/relationships/customXml" Target="../ink/ink745.xml"/><Relationship Id="rId243" Type="http://schemas.openxmlformats.org/officeDocument/2006/relationships/customXml" Target="../ink/ink764.xml"/><Relationship Id="rId264" Type="http://schemas.openxmlformats.org/officeDocument/2006/relationships/customXml" Target="../ink/ink785.xml"/><Relationship Id="rId285" Type="http://schemas.openxmlformats.org/officeDocument/2006/relationships/customXml" Target="../ink/ink806.xml"/><Relationship Id="rId17" Type="http://schemas.openxmlformats.org/officeDocument/2006/relationships/customXml" Target="../ink/ink609.xml"/><Relationship Id="rId38" Type="http://schemas.openxmlformats.org/officeDocument/2006/relationships/image" Target="../media/image25.png"/><Relationship Id="rId59" Type="http://schemas.openxmlformats.org/officeDocument/2006/relationships/customXml" Target="../ink/ink629.xml"/><Relationship Id="rId103" Type="http://schemas.openxmlformats.org/officeDocument/2006/relationships/customXml" Target="../ink/ink662.xml"/><Relationship Id="rId124" Type="http://schemas.openxmlformats.org/officeDocument/2006/relationships/customXml" Target="../ink/ink680.xml"/><Relationship Id="rId310" Type="http://schemas.openxmlformats.org/officeDocument/2006/relationships/customXml" Target="../ink/ink830.xml"/><Relationship Id="rId70" Type="http://schemas.openxmlformats.org/officeDocument/2006/relationships/customXml" Target="../ink/ink640.xml"/><Relationship Id="rId91" Type="http://schemas.openxmlformats.org/officeDocument/2006/relationships/customXml" Target="../ink/ink656.xml"/><Relationship Id="rId145" Type="http://schemas.openxmlformats.org/officeDocument/2006/relationships/customXml" Target="../ink/ink691.xml"/><Relationship Id="rId166" Type="http://schemas.openxmlformats.org/officeDocument/2006/relationships/image" Target="../media/image70.png"/><Relationship Id="rId187" Type="http://schemas.openxmlformats.org/officeDocument/2006/relationships/customXml" Target="../ink/ink712.xml"/><Relationship Id="rId331" Type="http://schemas.openxmlformats.org/officeDocument/2006/relationships/customXml" Target="../ink/ink851.xml"/><Relationship Id="rId352" Type="http://schemas.openxmlformats.org/officeDocument/2006/relationships/customXml" Target="../ink/ink872.xml"/><Relationship Id="rId373" Type="http://schemas.openxmlformats.org/officeDocument/2006/relationships/customXml" Target="../ink/ink893.xml"/><Relationship Id="rId1" Type="http://schemas.openxmlformats.org/officeDocument/2006/relationships/slideLayout" Target="../slideLayouts/slideLayout7.xml"/><Relationship Id="rId212" Type="http://schemas.openxmlformats.org/officeDocument/2006/relationships/customXml" Target="../ink/ink735.xml"/><Relationship Id="rId233" Type="http://schemas.openxmlformats.org/officeDocument/2006/relationships/customXml" Target="../ink/ink755.xml"/><Relationship Id="rId254" Type="http://schemas.openxmlformats.org/officeDocument/2006/relationships/customXml" Target="../ink/ink775.xml"/><Relationship Id="rId28" Type="http://schemas.openxmlformats.org/officeDocument/2006/relationships/image" Target="../media/image20.png"/><Relationship Id="rId49" Type="http://schemas.openxmlformats.org/officeDocument/2006/relationships/customXml" Target="../ink/ink624.xml"/><Relationship Id="rId114" Type="http://schemas.openxmlformats.org/officeDocument/2006/relationships/customXml" Target="../ink/ink670.xml"/><Relationship Id="rId275" Type="http://schemas.openxmlformats.org/officeDocument/2006/relationships/customXml" Target="../ink/ink796.xml"/><Relationship Id="rId296" Type="http://schemas.openxmlformats.org/officeDocument/2006/relationships/customXml" Target="../ink/ink817.xml"/><Relationship Id="rId300" Type="http://schemas.openxmlformats.org/officeDocument/2006/relationships/customXml" Target="../ink/ink820.xml"/><Relationship Id="rId60" Type="http://schemas.openxmlformats.org/officeDocument/2006/relationships/customXml" Target="../ink/ink630.xml"/><Relationship Id="rId81" Type="http://schemas.openxmlformats.org/officeDocument/2006/relationships/customXml" Target="../ink/ink651.xml"/><Relationship Id="rId135" Type="http://schemas.openxmlformats.org/officeDocument/2006/relationships/customXml" Target="../ink/ink686.xml"/><Relationship Id="rId156" Type="http://schemas.openxmlformats.org/officeDocument/2006/relationships/image" Target="../media/image65.png"/><Relationship Id="rId177" Type="http://schemas.openxmlformats.org/officeDocument/2006/relationships/customXml" Target="../ink/ink707.xml"/><Relationship Id="rId198" Type="http://schemas.openxmlformats.org/officeDocument/2006/relationships/customXml" Target="../ink/ink721.xml"/><Relationship Id="rId321" Type="http://schemas.openxmlformats.org/officeDocument/2006/relationships/customXml" Target="../ink/ink841.xml"/><Relationship Id="rId342" Type="http://schemas.openxmlformats.org/officeDocument/2006/relationships/customXml" Target="../ink/ink862.xml"/><Relationship Id="rId363" Type="http://schemas.openxmlformats.org/officeDocument/2006/relationships/customXml" Target="../ink/ink883.xml"/><Relationship Id="rId202" Type="http://schemas.openxmlformats.org/officeDocument/2006/relationships/customXml" Target="../ink/ink725.xml"/><Relationship Id="rId223" Type="http://schemas.openxmlformats.org/officeDocument/2006/relationships/customXml" Target="../ink/ink746.xml"/><Relationship Id="rId244" Type="http://schemas.openxmlformats.org/officeDocument/2006/relationships/customXml" Target="../ink/ink765.xml"/><Relationship Id="rId18" Type="http://schemas.openxmlformats.org/officeDocument/2006/relationships/image" Target="../media/image14.png"/><Relationship Id="rId39" Type="http://schemas.openxmlformats.org/officeDocument/2006/relationships/customXml" Target="../ink/ink619.xml"/><Relationship Id="rId265" Type="http://schemas.openxmlformats.org/officeDocument/2006/relationships/customXml" Target="../ink/ink786.xml"/><Relationship Id="rId286" Type="http://schemas.openxmlformats.org/officeDocument/2006/relationships/customXml" Target="../ink/ink807.xml"/><Relationship Id="rId50" Type="http://schemas.openxmlformats.org/officeDocument/2006/relationships/image" Target="../media/image31.png"/><Relationship Id="rId104" Type="http://schemas.openxmlformats.org/officeDocument/2006/relationships/image" Target="../media/image47.png"/><Relationship Id="rId125" Type="http://schemas.openxmlformats.org/officeDocument/2006/relationships/customXml" Target="../ink/ink681.xml"/><Relationship Id="rId146" Type="http://schemas.openxmlformats.org/officeDocument/2006/relationships/image" Target="../media/image60.png"/><Relationship Id="rId167" Type="http://schemas.openxmlformats.org/officeDocument/2006/relationships/customXml" Target="../ink/ink702.xml"/><Relationship Id="rId188" Type="http://schemas.openxmlformats.org/officeDocument/2006/relationships/image" Target="../media/image81.png"/><Relationship Id="rId311" Type="http://schemas.openxmlformats.org/officeDocument/2006/relationships/customXml" Target="../ink/ink831.xml"/><Relationship Id="rId332" Type="http://schemas.openxmlformats.org/officeDocument/2006/relationships/customXml" Target="../ink/ink852.xml"/><Relationship Id="rId353" Type="http://schemas.openxmlformats.org/officeDocument/2006/relationships/customXml" Target="../ink/ink873.xml"/><Relationship Id="rId374" Type="http://schemas.openxmlformats.org/officeDocument/2006/relationships/customXml" Target="../ink/ink894.xml"/><Relationship Id="rId71" Type="http://schemas.openxmlformats.org/officeDocument/2006/relationships/customXml" Target="../ink/ink641.xml"/><Relationship Id="rId92" Type="http://schemas.openxmlformats.org/officeDocument/2006/relationships/image" Target="../media/image41.png"/><Relationship Id="rId213" Type="http://schemas.openxmlformats.org/officeDocument/2006/relationships/customXml" Target="../ink/ink736.xml"/><Relationship Id="rId234" Type="http://schemas.openxmlformats.org/officeDocument/2006/relationships/image" Target="../media/image84.png"/><Relationship Id="rId2" Type="http://schemas.openxmlformats.org/officeDocument/2006/relationships/image" Target="../media/image9.png"/><Relationship Id="rId29" Type="http://schemas.openxmlformats.org/officeDocument/2006/relationships/customXml" Target="../ink/ink614.xml"/><Relationship Id="rId255" Type="http://schemas.openxmlformats.org/officeDocument/2006/relationships/customXml" Target="../ink/ink776.xml"/><Relationship Id="rId276" Type="http://schemas.openxmlformats.org/officeDocument/2006/relationships/customXml" Target="../ink/ink797.xml"/><Relationship Id="rId297" Type="http://schemas.openxmlformats.org/officeDocument/2006/relationships/image" Target="../media/image85.png"/><Relationship Id="rId40" Type="http://schemas.openxmlformats.org/officeDocument/2006/relationships/image" Target="../media/image26.png"/><Relationship Id="rId115" Type="http://schemas.openxmlformats.org/officeDocument/2006/relationships/customXml" Target="../ink/ink671.xml"/><Relationship Id="rId136" Type="http://schemas.openxmlformats.org/officeDocument/2006/relationships/image" Target="../media/image55.png"/><Relationship Id="rId157" Type="http://schemas.openxmlformats.org/officeDocument/2006/relationships/customXml" Target="../ink/ink697.xml"/><Relationship Id="rId178" Type="http://schemas.openxmlformats.org/officeDocument/2006/relationships/image" Target="../media/image76.png"/><Relationship Id="rId301" Type="http://schemas.openxmlformats.org/officeDocument/2006/relationships/customXml" Target="../ink/ink821.xml"/><Relationship Id="rId322" Type="http://schemas.openxmlformats.org/officeDocument/2006/relationships/customXml" Target="../ink/ink842.xml"/><Relationship Id="rId343" Type="http://schemas.openxmlformats.org/officeDocument/2006/relationships/customXml" Target="../ink/ink863.xml"/><Relationship Id="rId364" Type="http://schemas.openxmlformats.org/officeDocument/2006/relationships/customXml" Target="../ink/ink884.xml"/><Relationship Id="rId61" Type="http://schemas.openxmlformats.org/officeDocument/2006/relationships/customXml" Target="../ink/ink631.xml"/><Relationship Id="rId82" Type="http://schemas.openxmlformats.org/officeDocument/2006/relationships/image" Target="../media/image36.png"/><Relationship Id="rId199" Type="http://schemas.openxmlformats.org/officeDocument/2006/relationships/customXml" Target="../ink/ink722.xml"/><Relationship Id="rId203" Type="http://schemas.openxmlformats.org/officeDocument/2006/relationships/customXml" Target="../ink/ink726.xml"/><Relationship Id="rId19" Type="http://schemas.openxmlformats.org/officeDocument/2006/relationships/image" Target="../media/image15.png"/><Relationship Id="rId224" Type="http://schemas.openxmlformats.org/officeDocument/2006/relationships/customXml" Target="../ink/ink747.xml"/><Relationship Id="rId245" Type="http://schemas.openxmlformats.org/officeDocument/2006/relationships/customXml" Target="../ink/ink766.xml"/><Relationship Id="rId266" Type="http://schemas.openxmlformats.org/officeDocument/2006/relationships/customXml" Target="../ink/ink787.xml"/><Relationship Id="rId287" Type="http://schemas.openxmlformats.org/officeDocument/2006/relationships/customXml" Target="../ink/ink808.xml"/><Relationship Id="rId30" Type="http://schemas.openxmlformats.org/officeDocument/2006/relationships/image" Target="../media/image21.png"/><Relationship Id="rId105" Type="http://schemas.openxmlformats.org/officeDocument/2006/relationships/customXml" Target="../ink/ink663.xml"/><Relationship Id="rId126" Type="http://schemas.openxmlformats.org/officeDocument/2006/relationships/image" Target="../media/image50.png"/><Relationship Id="rId147" Type="http://schemas.openxmlformats.org/officeDocument/2006/relationships/customXml" Target="../ink/ink692.xml"/><Relationship Id="rId168" Type="http://schemas.openxmlformats.org/officeDocument/2006/relationships/image" Target="../media/image71.png"/><Relationship Id="rId312" Type="http://schemas.openxmlformats.org/officeDocument/2006/relationships/customXml" Target="../ink/ink832.xml"/><Relationship Id="rId333" Type="http://schemas.openxmlformats.org/officeDocument/2006/relationships/customXml" Target="../ink/ink853.xml"/><Relationship Id="rId354" Type="http://schemas.openxmlformats.org/officeDocument/2006/relationships/customXml" Target="../ink/ink874.xml"/><Relationship Id="rId51" Type="http://schemas.openxmlformats.org/officeDocument/2006/relationships/customXml" Target="../ink/ink625.xml"/><Relationship Id="rId72" Type="http://schemas.openxmlformats.org/officeDocument/2006/relationships/customXml" Target="../ink/ink642.xml"/><Relationship Id="rId93" Type="http://schemas.openxmlformats.org/officeDocument/2006/relationships/customXml" Target="../ink/ink657.xml"/><Relationship Id="rId189" Type="http://schemas.openxmlformats.org/officeDocument/2006/relationships/customXml" Target="../ink/ink713.xml"/><Relationship Id="rId375" Type="http://schemas.openxmlformats.org/officeDocument/2006/relationships/customXml" Target="../ink/ink895.xml"/><Relationship Id="rId3" Type="http://schemas.openxmlformats.org/officeDocument/2006/relationships/customXml" Target="../ink/ink603.xml"/><Relationship Id="rId214" Type="http://schemas.openxmlformats.org/officeDocument/2006/relationships/customXml" Target="../ink/ink737.xml"/><Relationship Id="rId235" Type="http://schemas.openxmlformats.org/officeDocument/2006/relationships/customXml" Target="../ink/ink756.xml"/><Relationship Id="rId256" Type="http://schemas.openxmlformats.org/officeDocument/2006/relationships/customXml" Target="../ink/ink777.xml"/><Relationship Id="rId277" Type="http://schemas.openxmlformats.org/officeDocument/2006/relationships/customXml" Target="../ink/ink798.xml"/><Relationship Id="rId298" Type="http://schemas.openxmlformats.org/officeDocument/2006/relationships/customXml" Target="../ink/ink818.xml"/><Relationship Id="rId116" Type="http://schemas.openxmlformats.org/officeDocument/2006/relationships/customXml" Target="../ink/ink672.xml"/><Relationship Id="rId137" Type="http://schemas.openxmlformats.org/officeDocument/2006/relationships/customXml" Target="../ink/ink687.xml"/><Relationship Id="rId158" Type="http://schemas.openxmlformats.org/officeDocument/2006/relationships/image" Target="../media/image66.png"/><Relationship Id="rId302" Type="http://schemas.openxmlformats.org/officeDocument/2006/relationships/customXml" Target="../ink/ink822.xml"/><Relationship Id="rId323" Type="http://schemas.openxmlformats.org/officeDocument/2006/relationships/customXml" Target="../ink/ink843.xml"/><Relationship Id="rId344" Type="http://schemas.openxmlformats.org/officeDocument/2006/relationships/customXml" Target="../ink/ink864.xml"/><Relationship Id="rId20" Type="http://schemas.openxmlformats.org/officeDocument/2006/relationships/image" Target="../media/image16.svg"/><Relationship Id="rId41" Type="http://schemas.openxmlformats.org/officeDocument/2006/relationships/customXml" Target="../ink/ink620.xml"/><Relationship Id="rId62" Type="http://schemas.openxmlformats.org/officeDocument/2006/relationships/customXml" Target="../ink/ink632.xml"/><Relationship Id="rId83" Type="http://schemas.openxmlformats.org/officeDocument/2006/relationships/customXml" Target="../ink/ink652.xml"/><Relationship Id="rId179" Type="http://schemas.openxmlformats.org/officeDocument/2006/relationships/customXml" Target="../ink/ink708.xml"/><Relationship Id="rId365" Type="http://schemas.openxmlformats.org/officeDocument/2006/relationships/customXml" Target="../ink/ink885.xml"/><Relationship Id="rId190" Type="http://schemas.openxmlformats.org/officeDocument/2006/relationships/image" Target="../media/image82.png"/><Relationship Id="rId204" Type="http://schemas.openxmlformats.org/officeDocument/2006/relationships/customXml" Target="../ink/ink727.xml"/><Relationship Id="rId225" Type="http://schemas.openxmlformats.org/officeDocument/2006/relationships/customXml" Target="../ink/ink748.xml"/><Relationship Id="rId246" Type="http://schemas.openxmlformats.org/officeDocument/2006/relationships/customXml" Target="../ink/ink767.xml"/><Relationship Id="rId267" Type="http://schemas.openxmlformats.org/officeDocument/2006/relationships/customXml" Target="../ink/ink788.xml"/><Relationship Id="rId288" Type="http://schemas.openxmlformats.org/officeDocument/2006/relationships/customXml" Target="../ink/ink809.xml"/><Relationship Id="rId106" Type="http://schemas.openxmlformats.org/officeDocument/2006/relationships/image" Target="../media/image48.png"/><Relationship Id="rId127" Type="http://schemas.openxmlformats.org/officeDocument/2006/relationships/customXml" Target="../ink/ink682.xml"/><Relationship Id="rId313" Type="http://schemas.openxmlformats.org/officeDocument/2006/relationships/customXml" Target="../ink/ink833.xml"/><Relationship Id="rId10" Type="http://schemas.openxmlformats.org/officeDocument/2006/relationships/image" Target="../media/image11.svg"/><Relationship Id="rId31" Type="http://schemas.openxmlformats.org/officeDocument/2006/relationships/customXml" Target="../ink/ink615.xml"/><Relationship Id="rId52" Type="http://schemas.openxmlformats.org/officeDocument/2006/relationships/image" Target="../media/image32.png"/><Relationship Id="rId73" Type="http://schemas.openxmlformats.org/officeDocument/2006/relationships/customXml" Target="../ink/ink643.xml"/><Relationship Id="rId94" Type="http://schemas.openxmlformats.org/officeDocument/2006/relationships/image" Target="../media/image42.png"/><Relationship Id="rId148" Type="http://schemas.openxmlformats.org/officeDocument/2006/relationships/image" Target="../media/image61.png"/><Relationship Id="rId169" Type="http://schemas.openxmlformats.org/officeDocument/2006/relationships/customXml" Target="../ink/ink703.xml"/><Relationship Id="rId334" Type="http://schemas.openxmlformats.org/officeDocument/2006/relationships/customXml" Target="../ink/ink854.xml"/><Relationship Id="rId355" Type="http://schemas.openxmlformats.org/officeDocument/2006/relationships/customXml" Target="../ink/ink875.xml"/><Relationship Id="rId376" Type="http://schemas.openxmlformats.org/officeDocument/2006/relationships/customXml" Target="../ink/ink896.xml"/><Relationship Id="rId4" Type="http://schemas.openxmlformats.org/officeDocument/2006/relationships/image" Target="../media/image810.png"/><Relationship Id="rId180" Type="http://schemas.openxmlformats.org/officeDocument/2006/relationships/image" Target="../media/image77.png"/><Relationship Id="rId215" Type="http://schemas.openxmlformats.org/officeDocument/2006/relationships/customXml" Target="../ink/ink738.xml"/><Relationship Id="rId236" Type="http://schemas.openxmlformats.org/officeDocument/2006/relationships/customXml" Target="../ink/ink757.xml"/><Relationship Id="rId257" Type="http://schemas.openxmlformats.org/officeDocument/2006/relationships/customXml" Target="../ink/ink778.xml"/><Relationship Id="rId278" Type="http://schemas.openxmlformats.org/officeDocument/2006/relationships/customXml" Target="../ink/ink799.xml"/><Relationship Id="rId303" Type="http://schemas.openxmlformats.org/officeDocument/2006/relationships/customXml" Target="../ink/ink823.xml"/><Relationship Id="rId42" Type="http://schemas.openxmlformats.org/officeDocument/2006/relationships/image" Target="../media/image27.png"/><Relationship Id="rId84" Type="http://schemas.openxmlformats.org/officeDocument/2006/relationships/image" Target="../media/image37.png"/><Relationship Id="rId138" Type="http://schemas.openxmlformats.org/officeDocument/2006/relationships/image" Target="../media/image56.png"/><Relationship Id="rId345" Type="http://schemas.openxmlformats.org/officeDocument/2006/relationships/customXml" Target="../ink/ink865.xml"/><Relationship Id="rId191" Type="http://schemas.openxmlformats.org/officeDocument/2006/relationships/customXml" Target="../ink/ink714.xml"/><Relationship Id="rId205" Type="http://schemas.openxmlformats.org/officeDocument/2006/relationships/customXml" Target="../ink/ink728.xml"/><Relationship Id="rId247" Type="http://schemas.openxmlformats.org/officeDocument/2006/relationships/customXml" Target="../ink/ink768.xml"/><Relationship Id="rId107" Type="http://schemas.openxmlformats.org/officeDocument/2006/relationships/customXml" Target="../ink/ink664.xml"/><Relationship Id="rId289" Type="http://schemas.openxmlformats.org/officeDocument/2006/relationships/customXml" Target="../ink/ink810.xml"/><Relationship Id="rId11" Type="http://schemas.openxmlformats.org/officeDocument/2006/relationships/customXml" Target="../ink/ink606.xml"/><Relationship Id="rId53" Type="http://schemas.openxmlformats.org/officeDocument/2006/relationships/image" Target="../media/image33.png"/><Relationship Id="rId149" Type="http://schemas.openxmlformats.org/officeDocument/2006/relationships/customXml" Target="../ink/ink693.xml"/><Relationship Id="rId314" Type="http://schemas.openxmlformats.org/officeDocument/2006/relationships/customXml" Target="../ink/ink834.xml"/><Relationship Id="rId356" Type="http://schemas.openxmlformats.org/officeDocument/2006/relationships/customXml" Target="../ink/ink876.xml"/><Relationship Id="rId95" Type="http://schemas.openxmlformats.org/officeDocument/2006/relationships/customXml" Target="../ink/ink658.xml"/><Relationship Id="rId160" Type="http://schemas.openxmlformats.org/officeDocument/2006/relationships/image" Target="../media/image67.png"/><Relationship Id="rId216" Type="http://schemas.openxmlformats.org/officeDocument/2006/relationships/customXml" Target="../ink/ink739.xml"/><Relationship Id="rId258" Type="http://schemas.openxmlformats.org/officeDocument/2006/relationships/customXml" Target="../ink/ink779.xml"/><Relationship Id="rId22" Type="http://schemas.openxmlformats.org/officeDocument/2006/relationships/image" Target="../media/image17.png"/><Relationship Id="rId64" Type="http://schemas.openxmlformats.org/officeDocument/2006/relationships/customXml" Target="../ink/ink634.xml"/><Relationship Id="rId118" Type="http://schemas.openxmlformats.org/officeDocument/2006/relationships/customXml" Target="../ink/ink674.xml"/><Relationship Id="rId325" Type="http://schemas.openxmlformats.org/officeDocument/2006/relationships/customXml" Target="../ink/ink845.xml"/><Relationship Id="rId367" Type="http://schemas.openxmlformats.org/officeDocument/2006/relationships/customXml" Target="../ink/ink887.xml"/><Relationship Id="rId171" Type="http://schemas.openxmlformats.org/officeDocument/2006/relationships/customXml" Target="../ink/ink704.xml"/><Relationship Id="rId227" Type="http://schemas.openxmlformats.org/officeDocument/2006/relationships/customXml" Target="../ink/ink750.xml"/><Relationship Id="rId269" Type="http://schemas.openxmlformats.org/officeDocument/2006/relationships/customXml" Target="../ink/ink790.xml"/><Relationship Id="rId33" Type="http://schemas.openxmlformats.org/officeDocument/2006/relationships/customXml" Target="../ink/ink616.xml"/><Relationship Id="rId129" Type="http://schemas.openxmlformats.org/officeDocument/2006/relationships/customXml" Target="../ink/ink683.xml"/><Relationship Id="rId280" Type="http://schemas.openxmlformats.org/officeDocument/2006/relationships/customXml" Target="../ink/ink801.xml"/><Relationship Id="rId336" Type="http://schemas.openxmlformats.org/officeDocument/2006/relationships/customXml" Target="../ink/ink856.xml"/><Relationship Id="rId75" Type="http://schemas.openxmlformats.org/officeDocument/2006/relationships/customXml" Target="../ink/ink645.xml"/><Relationship Id="rId140" Type="http://schemas.openxmlformats.org/officeDocument/2006/relationships/image" Target="../media/image57.png"/><Relationship Id="rId182" Type="http://schemas.openxmlformats.org/officeDocument/2006/relationships/image" Target="../media/image78.png"/><Relationship Id="rId378" Type="http://schemas.openxmlformats.org/officeDocument/2006/relationships/customXml" Target="../ink/ink898.xml"/><Relationship Id="rId6" Type="http://schemas.openxmlformats.org/officeDocument/2006/relationships/image" Target="../media/image92.png"/><Relationship Id="rId238" Type="http://schemas.openxmlformats.org/officeDocument/2006/relationships/customXml" Target="../ink/ink759.xml"/><Relationship Id="rId291" Type="http://schemas.openxmlformats.org/officeDocument/2006/relationships/customXml" Target="../ink/ink812.xml"/><Relationship Id="rId305" Type="http://schemas.openxmlformats.org/officeDocument/2006/relationships/customXml" Target="../ink/ink825.xml"/><Relationship Id="rId347" Type="http://schemas.openxmlformats.org/officeDocument/2006/relationships/customXml" Target="../ink/ink867.xml"/><Relationship Id="rId44" Type="http://schemas.openxmlformats.org/officeDocument/2006/relationships/image" Target="../media/image28.png"/><Relationship Id="rId86" Type="http://schemas.openxmlformats.org/officeDocument/2006/relationships/image" Target="../media/image38.png"/><Relationship Id="rId151" Type="http://schemas.openxmlformats.org/officeDocument/2006/relationships/customXml" Target="../ink/ink694.xml"/><Relationship Id="rId193" Type="http://schemas.openxmlformats.org/officeDocument/2006/relationships/customXml" Target="../ink/ink716.xml"/><Relationship Id="rId207" Type="http://schemas.openxmlformats.org/officeDocument/2006/relationships/customXml" Target="../ink/ink730.xml"/><Relationship Id="rId249" Type="http://schemas.openxmlformats.org/officeDocument/2006/relationships/customXml" Target="../ink/ink770.xml"/><Relationship Id="rId13" Type="http://schemas.openxmlformats.org/officeDocument/2006/relationships/customXml" Target="../ink/ink607.xml"/><Relationship Id="rId109" Type="http://schemas.openxmlformats.org/officeDocument/2006/relationships/customXml" Target="../ink/ink665.xml"/><Relationship Id="rId260" Type="http://schemas.openxmlformats.org/officeDocument/2006/relationships/customXml" Target="../ink/ink781.xml"/><Relationship Id="rId316" Type="http://schemas.openxmlformats.org/officeDocument/2006/relationships/customXml" Target="../ink/ink836.xml"/><Relationship Id="rId55" Type="http://schemas.openxmlformats.org/officeDocument/2006/relationships/customXml" Target="../ink/ink626.xml"/><Relationship Id="rId97" Type="http://schemas.openxmlformats.org/officeDocument/2006/relationships/customXml" Target="../ink/ink659.xml"/><Relationship Id="rId120" Type="http://schemas.openxmlformats.org/officeDocument/2006/relationships/customXml" Target="../ink/ink676.xml"/><Relationship Id="rId358" Type="http://schemas.openxmlformats.org/officeDocument/2006/relationships/customXml" Target="../ink/ink878.xml"/><Relationship Id="rId162" Type="http://schemas.openxmlformats.org/officeDocument/2006/relationships/image" Target="../media/image68.png"/><Relationship Id="rId218" Type="http://schemas.openxmlformats.org/officeDocument/2006/relationships/customXml" Target="../ink/ink741.xml"/><Relationship Id="rId271" Type="http://schemas.openxmlformats.org/officeDocument/2006/relationships/customXml" Target="../ink/ink792.xml"/><Relationship Id="rId24" Type="http://schemas.openxmlformats.org/officeDocument/2006/relationships/image" Target="../media/image18.png"/><Relationship Id="rId66" Type="http://schemas.openxmlformats.org/officeDocument/2006/relationships/customXml" Target="../ink/ink636.xml"/><Relationship Id="rId131" Type="http://schemas.openxmlformats.org/officeDocument/2006/relationships/customXml" Target="../ink/ink684.xml"/><Relationship Id="rId327" Type="http://schemas.openxmlformats.org/officeDocument/2006/relationships/customXml" Target="../ink/ink847.xml"/><Relationship Id="rId369" Type="http://schemas.openxmlformats.org/officeDocument/2006/relationships/customXml" Target="../ink/ink889.xml"/><Relationship Id="rId173" Type="http://schemas.openxmlformats.org/officeDocument/2006/relationships/customXml" Target="../ink/ink705.xml"/><Relationship Id="rId229" Type="http://schemas.openxmlformats.org/officeDocument/2006/relationships/customXml" Target="../ink/ink752.xml"/><Relationship Id="rId380" Type="http://schemas.openxmlformats.org/officeDocument/2006/relationships/customXml" Target="../ink/ink899.xml"/><Relationship Id="rId240" Type="http://schemas.openxmlformats.org/officeDocument/2006/relationships/customXml" Target="../ink/ink761.xml"/><Relationship Id="rId35" Type="http://schemas.openxmlformats.org/officeDocument/2006/relationships/customXml" Target="../ink/ink617.xml"/><Relationship Id="rId77" Type="http://schemas.openxmlformats.org/officeDocument/2006/relationships/customXml" Target="../ink/ink647.xml"/><Relationship Id="rId100" Type="http://schemas.openxmlformats.org/officeDocument/2006/relationships/image" Target="../media/image45.png"/><Relationship Id="rId282" Type="http://schemas.openxmlformats.org/officeDocument/2006/relationships/customXml" Target="../ink/ink803.xml"/><Relationship Id="rId338" Type="http://schemas.openxmlformats.org/officeDocument/2006/relationships/customXml" Target="../ink/ink858.xml"/><Relationship Id="rId8" Type="http://schemas.openxmlformats.org/officeDocument/2006/relationships/image" Target="../media/image101.png"/><Relationship Id="rId142" Type="http://schemas.openxmlformats.org/officeDocument/2006/relationships/image" Target="../media/image58.png"/><Relationship Id="rId184" Type="http://schemas.openxmlformats.org/officeDocument/2006/relationships/image" Target="../media/image79.png"/><Relationship Id="rId251" Type="http://schemas.openxmlformats.org/officeDocument/2006/relationships/customXml" Target="../ink/ink772.xml"/><Relationship Id="rId46" Type="http://schemas.openxmlformats.org/officeDocument/2006/relationships/image" Target="../media/image29.png"/><Relationship Id="rId293" Type="http://schemas.openxmlformats.org/officeDocument/2006/relationships/customXml" Target="../ink/ink814.xml"/><Relationship Id="rId307" Type="http://schemas.openxmlformats.org/officeDocument/2006/relationships/customXml" Target="../ink/ink827.xml"/><Relationship Id="rId349" Type="http://schemas.openxmlformats.org/officeDocument/2006/relationships/customXml" Target="../ink/ink869.xml"/><Relationship Id="rId88" Type="http://schemas.openxmlformats.org/officeDocument/2006/relationships/image" Target="../media/image39.png"/><Relationship Id="rId111" Type="http://schemas.openxmlformats.org/officeDocument/2006/relationships/customXml" Target="../ink/ink667.xml"/><Relationship Id="rId153" Type="http://schemas.openxmlformats.org/officeDocument/2006/relationships/customXml" Target="../ink/ink695.xml"/><Relationship Id="rId195" Type="http://schemas.openxmlformats.org/officeDocument/2006/relationships/customXml" Target="../ink/ink718.xml"/><Relationship Id="rId209" Type="http://schemas.openxmlformats.org/officeDocument/2006/relationships/customXml" Target="../ink/ink732.xml"/><Relationship Id="rId360" Type="http://schemas.openxmlformats.org/officeDocument/2006/relationships/customXml" Target="../ink/ink880.xml"/><Relationship Id="rId220" Type="http://schemas.openxmlformats.org/officeDocument/2006/relationships/customXml" Target="../ink/ink743.xml"/><Relationship Id="rId15" Type="http://schemas.openxmlformats.org/officeDocument/2006/relationships/customXml" Target="../ink/ink608.xml"/><Relationship Id="rId57" Type="http://schemas.openxmlformats.org/officeDocument/2006/relationships/customXml" Target="../ink/ink627.xml"/><Relationship Id="rId262" Type="http://schemas.openxmlformats.org/officeDocument/2006/relationships/customXml" Target="../ink/ink783.xml"/><Relationship Id="rId318" Type="http://schemas.openxmlformats.org/officeDocument/2006/relationships/customXml" Target="../ink/ink838.xml"/><Relationship Id="rId99" Type="http://schemas.openxmlformats.org/officeDocument/2006/relationships/customXml" Target="../ink/ink660.xml"/><Relationship Id="rId122" Type="http://schemas.openxmlformats.org/officeDocument/2006/relationships/customXml" Target="../ink/ink678.xml"/><Relationship Id="rId164" Type="http://schemas.openxmlformats.org/officeDocument/2006/relationships/image" Target="../media/image69.png"/><Relationship Id="rId371" Type="http://schemas.openxmlformats.org/officeDocument/2006/relationships/customXml" Target="../ink/ink891.xml"/></Relationships>
</file>

<file path=ppt/slides/_rels/slide27.xml.rels><?xml version="1.0" encoding="UTF-8" standalone="yes"?>
<Relationships xmlns="http://schemas.openxmlformats.org/package/2006/relationships"><Relationship Id="rId117" Type="http://schemas.openxmlformats.org/officeDocument/2006/relationships/customXml" Target="../ink/ink971.xml"/><Relationship Id="rId299" Type="http://schemas.openxmlformats.org/officeDocument/2006/relationships/customXml" Target="../ink/ink1117.xml"/><Relationship Id="rId21" Type="http://schemas.openxmlformats.org/officeDocument/2006/relationships/customXml" Target="../ink/ink908.xml"/><Relationship Id="rId63" Type="http://schemas.openxmlformats.org/officeDocument/2006/relationships/customXml" Target="../ink/ink931.xml"/><Relationship Id="rId159" Type="http://schemas.openxmlformats.org/officeDocument/2006/relationships/customXml" Target="../ink/ink996.xml"/><Relationship Id="rId324" Type="http://schemas.openxmlformats.org/officeDocument/2006/relationships/customXml" Target="../ink/ink1142.xml"/><Relationship Id="rId366" Type="http://schemas.openxmlformats.org/officeDocument/2006/relationships/customXml" Target="../ink/ink1184.xml"/><Relationship Id="rId170" Type="http://schemas.openxmlformats.org/officeDocument/2006/relationships/image" Target="../media/image72.png"/><Relationship Id="rId226" Type="http://schemas.openxmlformats.org/officeDocument/2006/relationships/customXml" Target="../ink/ink1047.xml"/><Relationship Id="rId268" Type="http://schemas.openxmlformats.org/officeDocument/2006/relationships/customXml" Target="../ink/ink1087.xml"/><Relationship Id="rId32" Type="http://schemas.openxmlformats.org/officeDocument/2006/relationships/image" Target="../media/image22.png"/><Relationship Id="rId74" Type="http://schemas.openxmlformats.org/officeDocument/2006/relationships/customXml" Target="../ink/ink942.xml"/><Relationship Id="rId128" Type="http://schemas.openxmlformats.org/officeDocument/2006/relationships/image" Target="../media/image51.png"/><Relationship Id="rId335" Type="http://schemas.openxmlformats.org/officeDocument/2006/relationships/customXml" Target="../ink/ink1153.xml"/><Relationship Id="rId377" Type="http://schemas.openxmlformats.org/officeDocument/2006/relationships/customXml" Target="../ink/ink1195.xml"/><Relationship Id="rId5" Type="http://schemas.openxmlformats.org/officeDocument/2006/relationships/customXml" Target="../ink/ink902.xml"/><Relationship Id="rId181" Type="http://schemas.openxmlformats.org/officeDocument/2006/relationships/customXml" Target="../ink/ink1007.xml"/><Relationship Id="rId237" Type="http://schemas.openxmlformats.org/officeDocument/2006/relationships/customXml" Target="../ink/ink1056.xml"/><Relationship Id="rId279" Type="http://schemas.openxmlformats.org/officeDocument/2006/relationships/customXml" Target="../ink/ink1098.xml"/><Relationship Id="rId43" Type="http://schemas.openxmlformats.org/officeDocument/2006/relationships/customXml" Target="../ink/ink919.xml"/><Relationship Id="rId139" Type="http://schemas.openxmlformats.org/officeDocument/2006/relationships/customXml" Target="../ink/ink986.xml"/><Relationship Id="rId290" Type="http://schemas.openxmlformats.org/officeDocument/2006/relationships/customXml" Target="../ink/ink1109.xml"/><Relationship Id="rId304" Type="http://schemas.openxmlformats.org/officeDocument/2006/relationships/customXml" Target="../ink/ink1122.xml"/><Relationship Id="rId346" Type="http://schemas.openxmlformats.org/officeDocument/2006/relationships/customXml" Target="../ink/ink1164.xml"/><Relationship Id="rId85" Type="http://schemas.openxmlformats.org/officeDocument/2006/relationships/customXml" Target="../ink/ink951.xml"/><Relationship Id="rId150" Type="http://schemas.openxmlformats.org/officeDocument/2006/relationships/image" Target="../media/image62.png"/><Relationship Id="rId192" Type="http://schemas.openxmlformats.org/officeDocument/2006/relationships/customXml" Target="../ink/ink1013.xml"/><Relationship Id="rId206" Type="http://schemas.openxmlformats.org/officeDocument/2006/relationships/customXml" Target="../ink/ink1027.xml"/><Relationship Id="rId248" Type="http://schemas.openxmlformats.org/officeDocument/2006/relationships/customXml" Target="../ink/ink1067.xml"/><Relationship Id="rId12" Type="http://schemas.openxmlformats.org/officeDocument/2006/relationships/image" Target="../media/image11.png"/><Relationship Id="rId108" Type="http://schemas.openxmlformats.org/officeDocument/2006/relationships/image" Target="../media/image49.png"/><Relationship Id="rId315" Type="http://schemas.openxmlformats.org/officeDocument/2006/relationships/customXml" Target="../ink/ink1133.xml"/><Relationship Id="rId357" Type="http://schemas.openxmlformats.org/officeDocument/2006/relationships/customXml" Target="../ink/ink1175.xml"/><Relationship Id="rId54" Type="http://schemas.openxmlformats.org/officeDocument/2006/relationships/image" Target="../media/image34.svg"/><Relationship Id="rId96" Type="http://schemas.openxmlformats.org/officeDocument/2006/relationships/image" Target="../media/image43.png"/><Relationship Id="rId161" Type="http://schemas.openxmlformats.org/officeDocument/2006/relationships/customXml" Target="../ink/ink997.xml"/><Relationship Id="rId217" Type="http://schemas.openxmlformats.org/officeDocument/2006/relationships/customXml" Target="../ink/ink1038.xml"/><Relationship Id="rId259" Type="http://schemas.openxmlformats.org/officeDocument/2006/relationships/customXml" Target="../ink/ink1078.xml"/><Relationship Id="rId23" Type="http://schemas.openxmlformats.org/officeDocument/2006/relationships/customXml" Target="../ink/ink909.xml"/><Relationship Id="rId119" Type="http://schemas.openxmlformats.org/officeDocument/2006/relationships/customXml" Target="../ink/ink973.xml"/><Relationship Id="rId270" Type="http://schemas.openxmlformats.org/officeDocument/2006/relationships/customXml" Target="../ink/ink1089.xml"/><Relationship Id="rId326" Type="http://schemas.openxmlformats.org/officeDocument/2006/relationships/customXml" Target="../ink/ink1144.xml"/><Relationship Id="rId65" Type="http://schemas.openxmlformats.org/officeDocument/2006/relationships/customXml" Target="../ink/ink933.xml"/><Relationship Id="rId130" Type="http://schemas.openxmlformats.org/officeDocument/2006/relationships/image" Target="../media/image52.png"/><Relationship Id="rId368" Type="http://schemas.openxmlformats.org/officeDocument/2006/relationships/customXml" Target="../ink/ink1186.xml"/><Relationship Id="rId172" Type="http://schemas.openxmlformats.org/officeDocument/2006/relationships/image" Target="../media/image73.png"/><Relationship Id="rId228" Type="http://schemas.openxmlformats.org/officeDocument/2006/relationships/customXml" Target="../ink/ink1049.xml"/><Relationship Id="rId281" Type="http://schemas.openxmlformats.org/officeDocument/2006/relationships/customXml" Target="../ink/ink1100.xml"/><Relationship Id="rId337" Type="http://schemas.openxmlformats.org/officeDocument/2006/relationships/customXml" Target="../ink/ink1155.xml"/><Relationship Id="rId34" Type="http://schemas.openxmlformats.org/officeDocument/2006/relationships/image" Target="../media/image23.png"/><Relationship Id="rId76" Type="http://schemas.openxmlformats.org/officeDocument/2006/relationships/customXml" Target="../ink/ink944.xml"/><Relationship Id="rId141" Type="http://schemas.openxmlformats.org/officeDocument/2006/relationships/customXml" Target="../ink/ink987.xml"/><Relationship Id="rId379" Type="http://schemas.openxmlformats.org/officeDocument/2006/relationships/image" Target="../media/image86.png"/><Relationship Id="rId7" Type="http://schemas.openxmlformats.org/officeDocument/2006/relationships/customXml" Target="../ink/ink903.xml"/><Relationship Id="rId183" Type="http://schemas.openxmlformats.org/officeDocument/2006/relationships/customXml" Target="../ink/ink1008.xml"/><Relationship Id="rId239" Type="http://schemas.openxmlformats.org/officeDocument/2006/relationships/customXml" Target="../ink/ink1058.xml"/><Relationship Id="rId250" Type="http://schemas.openxmlformats.org/officeDocument/2006/relationships/customXml" Target="../ink/ink1069.xml"/><Relationship Id="rId292" Type="http://schemas.openxmlformats.org/officeDocument/2006/relationships/customXml" Target="../ink/ink1111.xml"/><Relationship Id="rId306" Type="http://schemas.openxmlformats.org/officeDocument/2006/relationships/customXml" Target="../ink/ink1124.xml"/><Relationship Id="rId45" Type="http://schemas.openxmlformats.org/officeDocument/2006/relationships/customXml" Target="../ink/ink920.xml"/><Relationship Id="rId87" Type="http://schemas.openxmlformats.org/officeDocument/2006/relationships/customXml" Target="../ink/ink952.xml"/><Relationship Id="rId110" Type="http://schemas.openxmlformats.org/officeDocument/2006/relationships/customXml" Target="../ink/ink964.xml"/><Relationship Id="rId348" Type="http://schemas.openxmlformats.org/officeDocument/2006/relationships/customXml" Target="../ink/ink1166.xml"/><Relationship Id="rId152" Type="http://schemas.openxmlformats.org/officeDocument/2006/relationships/image" Target="../media/image63.png"/><Relationship Id="rId194" Type="http://schemas.openxmlformats.org/officeDocument/2006/relationships/customXml" Target="../ink/ink1015.xml"/><Relationship Id="rId208" Type="http://schemas.openxmlformats.org/officeDocument/2006/relationships/customXml" Target="../ink/ink1029.xml"/><Relationship Id="rId261" Type="http://schemas.openxmlformats.org/officeDocument/2006/relationships/customXml" Target="../ink/ink1080.xml"/><Relationship Id="rId14" Type="http://schemas.openxmlformats.org/officeDocument/2006/relationships/image" Target="../media/image12.png"/><Relationship Id="rId56" Type="http://schemas.openxmlformats.org/officeDocument/2006/relationships/image" Target="../media/image35.png"/><Relationship Id="rId317" Type="http://schemas.openxmlformats.org/officeDocument/2006/relationships/customXml" Target="../ink/ink1135.xml"/><Relationship Id="rId359" Type="http://schemas.openxmlformats.org/officeDocument/2006/relationships/customXml" Target="../ink/ink1177.xml"/><Relationship Id="rId98" Type="http://schemas.openxmlformats.org/officeDocument/2006/relationships/image" Target="../media/image44.png"/><Relationship Id="rId121" Type="http://schemas.openxmlformats.org/officeDocument/2006/relationships/customXml" Target="../ink/ink975.xml"/><Relationship Id="rId163" Type="http://schemas.openxmlformats.org/officeDocument/2006/relationships/customXml" Target="../ink/ink998.xml"/><Relationship Id="rId219" Type="http://schemas.openxmlformats.org/officeDocument/2006/relationships/customXml" Target="../ink/ink1040.xml"/><Relationship Id="rId370" Type="http://schemas.openxmlformats.org/officeDocument/2006/relationships/customXml" Target="../ink/ink1188.xml"/><Relationship Id="rId230" Type="http://schemas.openxmlformats.org/officeDocument/2006/relationships/customXml" Target="../ink/ink1051.xml"/><Relationship Id="rId25" Type="http://schemas.openxmlformats.org/officeDocument/2006/relationships/customXml" Target="../ink/ink910.xml"/><Relationship Id="rId67" Type="http://schemas.openxmlformats.org/officeDocument/2006/relationships/customXml" Target="../ink/ink935.xml"/><Relationship Id="rId272" Type="http://schemas.openxmlformats.org/officeDocument/2006/relationships/customXml" Target="../ink/ink1091.xml"/><Relationship Id="rId328" Type="http://schemas.openxmlformats.org/officeDocument/2006/relationships/customXml" Target="../ink/ink1146.xml"/><Relationship Id="rId132" Type="http://schemas.openxmlformats.org/officeDocument/2006/relationships/image" Target="../media/image53.png"/><Relationship Id="rId174" Type="http://schemas.openxmlformats.org/officeDocument/2006/relationships/image" Target="../media/image74.png"/><Relationship Id="rId381" Type="http://schemas.openxmlformats.org/officeDocument/2006/relationships/image" Target="../media/image87.png"/><Relationship Id="rId241" Type="http://schemas.openxmlformats.org/officeDocument/2006/relationships/customXml" Target="../ink/ink1060.xml"/><Relationship Id="rId36" Type="http://schemas.openxmlformats.org/officeDocument/2006/relationships/image" Target="../media/image24.png"/><Relationship Id="rId283" Type="http://schemas.openxmlformats.org/officeDocument/2006/relationships/customXml" Target="../ink/ink1102.xml"/><Relationship Id="rId339" Type="http://schemas.openxmlformats.org/officeDocument/2006/relationships/customXml" Target="../ink/ink1157.xml"/><Relationship Id="rId78" Type="http://schemas.openxmlformats.org/officeDocument/2006/relationships/customXml" Target="../ink/ink946.xml"/><Relationship Id="rId101" Type="http://schemas.openxmlformats.org/officeDocument/2006/relationships/customXml" Target="../ink/ink959.xml"/><Relationship Id="rId143" Type="http://schemas.openxmlformats.org/officeDocument/2006/relationships/customXml" Target="../ink/ink988.xml"/><Relationship Id="rId185" Type="http://schemas.openxmlformats.org/officeDocument/2006/relationships/customXml" Target="../ink/ink1009.xml"/><Relationship Id="rId350" Type="http://schemas.openxmlformats.org/officeDocument/2006/relationships/customXml" Target="../ink/ink1168.xml"/><Relationship Id="rId9" Type="http://schemas.openxmlformats.org/officeDocument/2006/relationships/image" Target="../media/image10.png"/><Relationship Id="rId210" Type="http://schemas.openxmlformats.org/officeDocument/2006/relationships/customXml" Target="../ink/ink1031.xml"/><Relationship Id="rId26" Type="http://schemas.openxmlformats.org/officeDocument/2006/relationships/image" Target="../media/image19.png"/><Relationship Id="rId231" Type="http://schemas.openxmlformats.org/officeDocument/2006/relationships/customXml" Target="../ink/ink1052.xml"/><Relationship Id="rId252" Type="http://schemas.openxmlformats.org/officeDocument/2006/relationships/customXml" Target="../ink/ink1071.xml"/><Relationship Id="rId273" Type="http://schemas.openxmlformats.org/officeDocument/2006/relationships/customXml" Target="../ink/ink1092.xml"/><Relationship Id="rId294" Type="http://schemas.openxmlformats.org/officeDocument/2006/relationships/customXml" Target="../ink/ink1113.xml"/><Relationship Id="rId308" Type="http://schemas.openxmlformats.org/officeDocument/2006/relationships/customXml" Target="../ink/ink1126.xml"/><Relationship Id="rId329" Type="http://schemas.openxmlformats.org/officeDocument/2006/relationships/customXml" Target="../ink/ink1147.xml"/><Relationship Id="rId47" Type="http://schemas.openxmlformats.org/officeDocument/2006/relationships/customXml" Target="../ink/ink921.xml"/><Relationship Id="rId68" Type="http://schemas.openxmlformats.org/officeDocument/2006/relationships/customXml" Target="../ink/ink936.xml"/><Relationship Id="rId89" Type="http://schemas.openxmlformats.org/officeDocument/2006/relationships/customXml" Target="../ink/ink953.xml"/><Relationship Id="rId112" Type="http://schemas.openxmlformats.org/officeDocument/2006/relationships/customXml" Target="../ink/ink966.xml"/><Relationship Id="rId133" Type="http://schemas.openxmlformats.org/officeDocument/2006/relationships/customXml" Target="../ink/ink983.xml"/><Relationship Id="rId154" Type="http://schemas.openxmlformats.org/officeDocument/2006/relationships/image" Target="../media/image64.png"/><Relationship Id="rId175" Type="http://schemas.openxmlformats.org/officeDocument/2006/relationships/customXml" Target="../ink/ink1004.xml"/><Relationship Id="rId340" Type="http://schemas.openxmlformats.org/officeDocument/2006/relationships/customXml" Target="../ink/ink1158.xml"/><Relationship Id="rId361" Type="http://schemas.openxmlformats.org/officeDocument/2006/relationships/customXml" Target="../ink/ink1179.xml"/><Relationship Id="rId196" Type="http://schemas.openxmlformats.org/officeDocument/2006/relationships/customXml" Target="../ink/ink1017.xml"/><Relationship Id="rId200" Type="http://schemas.openxmlformats.org/officeDocument/2006/relationships/customXml" Target="../ink/ink1021.xml"/><Relationship Id="rId382" Type="http://schemas.openxmlformats.org/officeDocument/2006/relationships/customXml" Target="../ink/ink1198.xml"/><Relationship Id="rId16" Type="http://schemas.openxmlformats.org/officeDocument/2006/relationships/image" Target="../media/image13.png"/><Relationship Id="rId221" Type="http://schemas.openxmlformats.org/officeDocument/2006/relationships/customXml" Target="../ink/ink1042.xml"/><Relationship Id="rId242" Type="http://schemas.openxmlformats.org/officeDocument/2006/relationships/customXml" Target="../ink/ink1061.xml"/><Relationship Id="rId263" Type="http://schemas.openxmlformats.org/officeDocument/2006/relationships/customXml" Target="../ink/ink1082.xml"/><Relationship Id="rId284" Type="http://schemas.openxmlformats.org/officeDocument/2006/relationships/customXml" Target="../ink/ink1103.xml"/><Relationship Id="rId319" Type="http://schemas.openxmlformats.org/officeDocument/2006/relationships/customXml" Target="../ink/ink1137.xml"/><Relationship Id="rId37" Type="http://schemas.openxmlformats.org/officeDocument/2006/relationships/customXml" Target="../ink/ink916.xml"/><Relationship Id="rId58" Type="http://schemas.openxmlformats.org/officeDocument/2006/relationships/customXml" Target="../ink/ink926.xml"/><Relationship Id="rId79" Type="http://schemas.openxmlformats.org/officeDocument/2006/relationships/customXml" Target="../ink/ink947.xml"/><Relationship Id="rId102" Type="http://schemas.openxmlformats.org/officeDocument/2006/relationships/image" Target="../media/image46.png"/><Relationship Id="rId123" Type="http://schemas.openxmlformats.org/officeDocument/2006/relationships/customXml" Target="../ink/ink977.xml"/><Relationship Id="rId144" Type="http://schemas.openxmlformats.org/officeDocument/2006/relationships/image" Target="../media/image59.png"/><Relationship Id="rId330" Type="http://schemas.openxmlformats.org/officeDocument/2006/relationships/customXml" Target="../ink/ink1148.xml"/><Relationship Id="rId90" Type="http://schemas.openxmlformats.org/officeDocument/2006/relationships/image" Target="../media/image40.png"/><Relationship Id="rId165" Type="http://schemas.openxmlformats.org/officeDocument/2006/relationships/customXml" Target="../ink/ink999.xml"/><Relationship Id="rId186" Type="http://schemas.openxmlformats.org/officeDocument/2006/relationships/image" Target="../media/image80.png"/><Relationship Id="rId351" Type="http://schemas.openxmlformats.org/officeDocument/2006/relationships/customXml" Target="../ink/ink1169.xml"/><Relationship Id="rId372" Type="http://schemas.openxmlformats.org/officeDocument/2006/relationships/customXml" Target="../ink/ink1190.xml"/><Relationship Id="rId211" Type="http://schemas.openxmlformats.org/officeDocument/2006/relationships/customXml" Target="../ink/ink1032.xml"/><Relationship Id="rId232" Type="http://schemas.openxmlformats.org/officeDocument/2006/relationships/image" Target="../media/image83.png"/><Relationship Id="rId253" Type="http://schemas.openxmlformats.org/officeDocument/2006/relationships/customXml" Target="../ink/ink1072.xml"/><Relationship Id="rId274" Type="http://schemas.openxmlformats.org/officeDocument/2006/relationships/customXml" Target="../ink/ink1093.xml"/><Relationship Id="rId295" Type="http://schemas.openxmlformats.org/officeDocument/2006/relationships/customXml" Target="../ink/ink1114.xml"/><Relationship Id="rId309" Type="http://schemas.openxmlformats.org/officeDocument/2006/relationships/customXml" Target="../ink/ink1127.xml"/><Relationship Id="rId27" Type="http://schemas.openxmlformats.org/officeDocument/2006/relationships/customXml" Target="../ink/ink911.xml"/><Relationship Id="rId48" Type="http://schemas.openxmlformats.org/officeDocument/2006/relationships/image" Target="../media/image30.png"/><Relationship Id="rId69" Type="http://schemas.openxmlformats.org/officeDocument/2006/relationships/customXml" Target="../ink/ink937.xml"/><Relationship Id="rId113" Type="http://schemas.openxmlformats.org/officeDocument/2006/relationships/customXml" Target="../ink/ink967.xml"/><Relationship Id="rId134" Type="http://schemas.openxmlformats.org/officeDocument/2006/relationships/image" Target="../media/image54.png"/><Relationship Id="rId320" Type="http://schemas.openxmlformats.org/officeDocument/2006/relationships/customXml" Target="../ink/ink1138.xml"/><Relationship Id="rId80" Type="http://schemas.openxmlformats.org/officeDocument/2006/relationships/customXml" Target="../ink/ink948.xml"/><Relationship Id="rId155" Type="http://schemas.openxmlformats.org/officeDocument/2006/relationships/customXml" Target="../ink/ink994.xml"/><Relationship Id="rId176" Type="http://schemas.openxmlformats.org/officeDocument/2006/relationships/image" Target="../media/image75.png"/><Relationship Id="rId197" Type="http://schemas.openxmlformats.org/officeDocument/2006/relationships/customXml" Target="../ink/ink1018.xml"/><Relationship Id="rId341" Type="http://schemas.openxmlformats.org/officeDocument/2006/relationships/customXml" Target="../ink/ink1159.xml"/><Relationship Id="rId362" Type="http://schemas.openxmlformats.org/officeDocument/2006/relationships/customXml" Target="../ink/ink1180.xml"/><Relationship Id="rId383" Type="http://schemas.openxmlformats.org/officeDocument/2006/relationships/image" Target="../media/image88.png"/><Relationship Id="rId201" Type="http://schemas.openxmlformats.org/officeDocument/2006/relationships/customXml" Target="../ink/ink1022.xml"/><Relationship Id="rId222" Type="http://schemas.openxmlformats.org/officeDocument/2006/relationships/customXml" Target="../ink/ink1043.xml"/><Relationship Id="rId243" Type="http://schemas.openxmlformats.org/officeDocument/2006/relationships/customXml" Target="../ink/ink1062.xml"/><Relationship Id="rId264" Type="http://schemas.openxmlformats.org/officeDocument/2006/relationships/customXml" Target="../ink/ink1083.xml"/><Relationship Id="rId285" Type="http://schemas.openxmlformats.org/officeDocument/2006/relationships/customXml" Target="../ink/ink1104.xml"/><Relationship Id="rId17" Type="http://schemas.openxmlformats.org/officeDocument/2006/relationships/customXml" Target="../ink/ink907.xml"/><Relationship Id="rId38" Type="http://schemas.openxmlformats.org/officeDocument/2006/relationships/image" Target="../media/image25.png"/><Relationship Id="rId59" Type="http://schemas.openxmlformats.org/officeDocument/2006/relationships/customXml" Target="../ink/ink927.xml"/><Relationship Id="rId103" Type="http://schemas.openxmlformats.org/officeDocument/2006/relationships/customXml" Target="../ink/ink960.xml"/><Relationship Id="rId124" Type="http://schemas.openxmlformats.org/officeDocument/2006/relationships/customXml" Target="../ink/ink978.xml"/><Relationship Id="rId310" Type="http://schemas.openxmlformats.org/officeDocument/2006/relationships/customXml" Target="../ink/ink1128.xml"/><Relationship Id="rId70" Type="http://schemas.openxmlformats.org/officeDocument/2006/relationships/customXml" Target="../ink/ink938.xml"/><Relationship Id="rId91" Type="http://schemas.openxmlformats.org/officeDocument/2006/relationships/customXml" Target="../ink/ink954.xml"/><Relationship Id="rId145" Type="http://schemas.openxmlformats.org/officeDocument/2006/relationships/customXml" Target="../ink/ink989.xml"/><Relationship Id="rId166" Type="http://schemas.openxmlformats.org/officeDocument/2006/relationships/image" Target="../media/image70.png"/><Relationship Id="rId187" Type="http://schemas.openxmlformats.org/officeDocument/2006/relationships/customXml" Target="../ink/ink1010.xml"/><Relationship Id="rId331" Type="http://schemas.openxmlformats.org/officeDocument/2006/relationships/customXml" Target="../ink/ink1149.xml"/><Relationship Id="rId352" Type="http://schemas.openxmlformats.org/officeDocument/2006/relationships/customXml" Target="../ink/ink1170.xml"/><Relationship Id="rId373" Type="http://schemas.openxmlformats.org/officeDocument/2006/relationships/customXml" Target="../ink/ink1191.xml"/><Relationship Id="rId1" Type="http://schemas.openxmlformats.org/officeDocument/2006/relationships/slideLayout" Target="../slideLayouts/slideLayout7.xml"/><Relationship Id="rId212" Type="http://schemas.openxmlformats.org/officeDocument/2006/relationships/customXml" Target="../ink/ink1033.xml"/><Relationship Id="rId233" Type="http://schemas.openxmlformats.org/officeDocument/2006/relationships/customXml" Target="../ink/ink1053.xml"/><Relationship Id="rId254" Type="http://schemas.openxmlformats.org/officeDocument/2006/relationships/customXml" Target="../ink/ink1073.xml"/><Relationship Id="rId28" Type="http://schemas.openxmlformats.org/officeDocument/2006/relationships/image" Target="../media/image20.png"/><Relationship Id="rId49" Type="http://schemas.openxmlformats.org/officeDocument/2006/relationships/customXml" Target="../ink/ink922.xml"/><Relationship Id="rId114" Type="http://schemas.openxmlformats.org/officeDocument/2006/relationships/customXml" Target="../ink/ink968.xml"/><Relationship Id="rId275" Type="http://schemas.openxmlformats.org/officeDocument/2006/relationships/customXml" Target="../ink/ink1094.xml"/><Relationship Id="rId296" Type="http://schemas.openxmlformats.org/officeDocument/2006/relationships/customXml" Target="../ink/ink1115.xml"/><Relationship Id="rId300" Type="http://schemas.openxmlformats.org/officeDocument/2006/relationships/customXml" Target="../ink/ink1118.xml"/><Relationship Id="rId60" Type="http://schemas.openxmlformats.org/officeDocument/2006/relationships/customXml" Target="../ink/ink928.xml"/><Relationship Id="rId81" Type="http://schemas.openxmlformats.org/officeDocument/2006/relationships/customXml" Target="../ink/ink949.xml"/><Relationship Id="rId135" Type="http://schemas.openxmlformats.org/officeDocument/2006/relationships/customXml" Target="../ink/ink984.xml"/><Relationship Id="rId156" Type="http://schemas.openxmlformats.org/officeDocument/2006/relationships/image" Target="../media/image65.png"/><Relationship Id="rId177" Type="http://schemas.openxmlformats.org/officeDocument/2006/relationships/customXml" Target="../ink/ink1005.xml"/><Relationship Id="rId198" Type="http://schemas.openxmlformats.org/officeDocument/2006/relationships/customXml" Target="../ink/ink1019.xml"/><Relationship Id="rId321" Type="http://schemas.openxmlformats.org/officeDocument/2006/relationships/customXml" Target="../ink/ink1139.xml"/><Relationship Id="rId342" Type="http://schemas.openxmlformats.org/officeDocument/2006/relationships/customXml" Target="../ink/ink1160.xml"/><Relationship Id="rId363" Type="http://schemas.openxmlformats.org/officeDocument/2006/relationships/customXml" Target="../ink/ink1181.xml"/><Relationship Id="rId202" Type="http://schemas.openxmlformats.org/officeDocument/2006/relationships/customXml" Target="../ink/ink1023.xml"/><Relationship Id="rId223" Type="http://schemas.openxmlformats.org/officeDocument/2006/relationships/customXml" Target="../ink/ink1044.xml"/><Relationship Id="rId244" Type="http://schemas.openxmlformats.org/officeDocument/2006/relationships/customXml" Target="../ink/ink1063.xml"/><Relationship Id="rId18" Type="http://schemas.openxmlformats.org/officeDocument/2006/relationships/image" Target="../media/image14.png"/><Relationship Id="rId39" Type="http://schemas.openxmlformats.org/officeDocument/2006/relationships/customXml" Target="../ink/ink917.xml"/><Relationship Id="rId265" Type="http://schemas.openxmlformats.org/officeDocument/2006/relationships/customXml" Target="../ink/ink1084.xml"/><Relationship Id="rId286" Type="http://schemas.openxmlformats.org/officeDocument/2006/relationships/customXml" Target="../ink/ink1105.xml"/><Relationship Id="rId50" Type="http://schemas.openxmlformats.org/officeDocument/2006/relationships/image" Target="../media/image31.png"/><Relationship Id="rId104" Type="http://schemas.openxmlformats.org/officeDocument/2006/relationships/image" Target="../media/image47.png"/><Relationship Id="rId125" Type="http://schemas.openxmlformats.org/officeDocument/2006/relationships/customXml" Target="../ink/ink979.xml"/><Relationship Id="rId146" Type="http://schemas.openxmlformats.org/officeDocument/2006/relationships/image" Target="../media/image60.png"/><Relationship Id="rId167" Type="http://schemas.openxmlformats.org/officeDocument/2006/relationships/customXml" Target="../ink/ink1000.xml"/><Relationship Id="rId188" Type="http://schemas.openxmlformats.org/officeDocument/2006/relationships/image" Target="../media/image81.png"/><Relationship Id="rId311" Type="http://schemas.openxmlformats.org/officeDocument/2006/relationships/customXml" Target="../ink/ink1129.xml"/><Relationship Id="rId332" Type="http://schemas.openxmlformats.org/officeDocument/2006/relationships/customXml" Target="../ink/ink1150.xml"/><Relationship Id="rId353" Type="http://schemas.openxmlformats.org/officeDocument/2006/relationships/customXml" Target="../ink/ink1171.xml"/><Relationship Id="rId374" Type="http://schemas.openxmlformats.org/officeDocument/2006/relationships/customXml" Target="../ink/ink1192.xml"/><Relationship Id="rId71" Type="http://schemas.openxmlformats.org/officeDocument/2006/relationships/customXml" Target="../ink/ink939.xml"/><Relationship Id="rId92" Type="http://schemas.openxmlformats.org/officeDocument/2006/relationships/image" Target="../media/image41.png"/><Relationship Id="rId213" Type="http://schemas.openxmlformats.org/officeDocument/2006/relationships/customXml" Target="../ink/ink1034.xml"/><Relationship Id="rId234" Type="http://schemas.openxmlformats.org/officeDocument/2006/relationships/image" Target="../media/image84.png"/><Relationship Id="rId2" Type="http://schemas.openxmlformats.org/officeDocument/2006/relationships/image" Target="../media/image9.png"/><Relationship Id="rId29" Type="http://schemas.openxmlformats.org/officeDocument/2006/relationships/customXml" Target="../ink/ink912.xml"/><Relationship Id="rId255" Type="http://schemas.openxmlformats.org/officeDocument/2006/relationships/customXml" Target="../ink/ink1074.xml"/><Relationship Id="rId276" Type="http://schemas.openxmlformats.org/officeDocument/2006/relationships/customXml" Target="../ink/ink1095.xml"/><Relationship Id="rId297" Type="http://schemas.openxmlformats.org/officeDocument/2006/relationships/image" Target="../media/image85.png"/><Relationship Id="rId40" Type="http://schemas.openxmlformats.org/officeDocument/2006/relationships/image" Target="../media/image26.png"/><Relationship Id="rId115" Type="http://schemas.openxmlformats.org/officeDocument/2006/relationships/customXml" Target="../ink/ink969.xml"/><Relationship Id="rId136" Type="http://schemas.openxmlformats.org/officeDocument/2006/relationships/image" Target="../media/image55.png"/><Relationship Id="rId157" Type="http://schemas.openxmlformats.org/officeDocument/2006/relationships/customXml" Target="../ink/ink995.xml"/><Relationship Id="rId178" Type="http://schemas.openxmlformats.org/officeDocument/2006/relationships/image" Target="../media/image76.png"/><Relationship Id="rId301" Type="http://schemas.openxmlformats.org/officeDocument/2006/relationships/customXml" Target="../ink/ink1119.xml"/><Relationship Id="rId322" Type="http://schemas.openxmlformats.org/officeDocument/2006/relationships/customXml" Target="../ink/ink1140.xml"/><Relationship Id="rId343" Type="http://schemas.openxmlformats.org/officeDocument/2006/relationships/customXml" Target="../ink/ink1161.xml"/><Relationship Id="rId364" Type="http://schemas.openxmlformats.org/officeDocument/2006/relationships/customXml" Target="../ink/ink1182.xml"/><Relationship Id="rId61" Type="http://schemas.openxmlformats.org/officeDocument/2006/relationships/customXml" Target="../ink/ink929.xml"/><Relationship Id="rId82" Type="http://schemas.openxmlformats.org/officeDocument/2006/relationships/image" Target="../media/image36.png"/><Relationship Id="rId199" Type="http://schemas.openxmlformats.org/officeDocument/2006/relationships/customXml" Target="../ink/ink1020.xml"/><Relationship Id="rId203" Type="http://schemas.openxmlformats.org/officeDocument/2006/relationships/customXml" Target="../ink/ink1024.xml"/><Relationship Id="rId19" Type="http://schemas.openxmlformats.org/officeDocument/2006/relationships/image" Target="../media/image15.png"/><Relationship Id="rId224" Type="http://schemas.openxmlformats.org/officeDocument/2006/relationships/customXml" Target="../ink/ink1045.xml"/><Relationship Id="rId245" Type="http://schemas.openxmlformats.org/officeDocument/2006/relationships/customXml" Target="../ink/ink1064.xml"/><Relationship Id="rId266" Type="http://schemas.openxmlformats.org/officeDocument/2006/relationships/customXml" Target="../ink/ink1085.xml"/><Relationship Id="rId287" Type="http://schemas.openxmlformats.org/officeDocument/2006/relationships/customXml" Target="../ink/ink1106.xml"/><Relationship Id="rId30" Type="http://schemas.openxmlformats.org/officeDocument/2006/relationships/image" Target="../media/image21.png"/><Relationship Id="rId105" Type="http://schemas.openxmlformats.org/officeDocument/2006/relationships/customXml" Target="../ink/ink961.xml"/><Relationship Id="rId126" Type="http://schemas.openxmlformats.org/officeDocument/2006/relationships/image" Target="../media/image50.png"/><Relationship Id="rId147" Type="http://schemas.openxmlformats.org/officeDocument/2006/relationships/customXml" Target="../ink/ink990.xml"/><Relationship Id="rId168" Type="http://schemas.openxmlformats.org/officeDocument/2006/relationships/image" Target="../media/image71.png"/><Relationship Id="rId312" Type="http://schemas.openxmlformats.org/officeDocument/2006/relationships/customXml" Target="../ink/ink1130.xml"/><Relationship Id="rId333" Type="http://schemas.openxmlformats.org/officeDocument/2006/relationships/customXml" Target="../ink/ink1151.xml"/><Relationship Id="rId354" Type="http://schemas.openxmlformats.org/officeDocument/2006/relationships/customXml" Target="../ink/ink1172.xml"/><Relationship Id="rId51" Type="http://schemas.openxmlformats.org/officeDocument/2006/relationships/customXml" Target="../ink/ink923.xml"/><Relationship Id="rId72" Type="http://schemas.openxmlformats.org/officeDocument/2006/relationships/customXml" Target="../ink/ink940.xml"/><Relationship Id="rId93" Type="http://schemas.openxmlformats.org/officeDocument/2006/relationships/customXml" Target="../ink/ink955.xml"/><Relationship Id="rId189" Type="http://schemas.openxmlformats.org/officeDocument/2006/relationships/customXml" Target="../ink/ink1011.xml"/><Relationship Id="rId375" Type="http://schemas.openxmlformats.org/officeDocument/2006/relationships/customXml" Target="../ink/ink1193.xml"/><Relationship Id="rId3" Type="http://schemas.openxmlformats.org/officeDocument/2006/relationships/customXml" Target="../ink/ink901.xml"/><Relationship Id="rId214" Type="http://schemas.openxmlformats.org/officeDocument/2006/relationships/customXml" Target="../ink/ink1035.xml"/><Relationship Id="rId235" Type="http://schemas.openxmlformats.org/officeDocument/2006/relationships/customXml" Target="../ink/ink1054.xml"/><Relationship Id="rId256" Type="http://schemas.openxmlformats.org/officeDocument/2006/relationships/customXml" Target="../ink/ink1075.xml"/><Relationship Id="rId277" Type="http://schemas.openxmlformats.org/officeDocument/2006/relationships/customXml" Target="../ink/ink1096.xml"/><Relationship Id="rId298" Type="http://schemas.openxmlformats.org/officeDocument/2006/relationships/customXml" Target="../ink/ink1116.xml"/><Relationship Id="rId116" Type="http://schemas.openxmlformats.org/officeDocument/2006/relationships/customXml" Target="../ink/ink970.xml"/><Relationship Id="rId137" Type="http://schemas.openxmlformats.org/officeDocument/2006/relationships/customXml" Target="../ink/ink985.xml"/><Relationship Id="rId158" Type="http://schemas.openxmlformats.org/officeDocument/2006/relationships/image" Target="../media/image66.png"/><Relationship Id="rId302" Type="http://schemas.openxmlformats.org/officeDocument/2006/relationships/customXml" Target="../ink/ink1120.xml"/><Relationship Id="rId323" Type="http://schemas.openxmlformats.org/officeDocument/2006/relationships/customXml" Target="../ink/ink1141.xml"/><Relationship Id="rId344" Type="http://schemas.openxmlformats.org/officeDocument/2006/relationships/customXml" Target="../ink/ink1162.xml"/><Relationship Id="rId20" Type="http://schemas.openxmlformats.org/officeDocument/2006/relationships/image" Target="../media/image16.svg"/><Relationship Id="rId41" Type="http://schemas.openxmlformats.org/officeDocument/2006/relationships/customXml" Target="../ink/ink918.xml"/><Relationship Id="rId62" Type="http://schemas.openxmlformats.org/officeDocument/2006/relationships/customXml" Target="../ink/ink930.xml"/><Relationship Id="rId83" Type="http://schemas.openxmlformats.org/officeDocument/2006/relationships/customXml" Target="../ink/ink950.xml"/><Relationship Id="rId179" Type="http://schemas.openxmlformats.org/officeDocument/2006/relationships/customXml" Target="../ink/ink1006.xml"/><Relationship Id="rId365" Type="http://schemas.openxmlformats.org/officeDocument/2006/relationships/customXml" Target="../ink/ink1183.xml"/><Relationship Id="rId190" Type="http://schemas.openxmlformats.org/officeDocument/2006/relationships/image" Target="../media/image82.png"/><Relationship Id="rId204" Type="http://schemas.openxmlformats.org/officeDocument/2006/relationships/customXml" Target="../ink/ink1025.xml"/><Relationship Id="rId225" Type="http://schemas.openxmlformats.org/officeDocument/2006/relationships/customXml" Target="../ink/ink1046.xml"/><Relationship Id="rId246" Type="http://schemas.openxmlformats.org/officeDocument/2006/relationships/customXml" Target="../ink/ink1065.xml"/><Relationship Id="rId267" Type="http://schemas.openxmlformats.org/officeDocument/2006/relationships/customXml" Target="../ink/ink1086.xml"/><Relationship Id="rId288" Type="http://schemas.openxmlformats.org/officeDocument/2006/relationships/customXml" Target="../ink/ink1107.xml"/><Relationship Id="rId106" Type="http://schemas.openxmlformats.org/officeDocument/2006/relationships/image" Target="../media/image48.png"/><Relationship Id="rId127" Type="http://schemas.openxmlformats.org/officeDocument/2006/relationships/customXml" Target="../ink/ink980.xml"/><Relationship Id="rId313" Type="http://schemas.openxmlformats.org/officeDocument/2006/relationships/customXml" Target="../ink/ink1131.xml"/><Relationship Id="rId10" Type="http://schemas.openxmlformats.org/officeDocument/2006/relationships/image" Target="../media/image11.svg"/><Relationship Id="rId31" Type="http://schemas.openxmlformats.org/officeDocument/2006/relationships/customXml" Target="../ink/ink913.xml"/><Relationship Id="rId52" Type="http://schemas.openxmlformats.org/officeDocument/2006/relationships/image" Target="../media/image32.png"/><Relationship Id="rId73" Type="http://schemas.openxmlformats.org/officeDocument/2006/relationships/customXml" Target="../ink/ink941.xml"/><Relationship Id="rId94" Type="http://schemas.openxmlformats.org/officeDocument/2006/relationships/image" Target="../media/image42.png"/><Relationship Id="rId148" Type="http://schemas.openxmlformats.org/officeDocument/2006/relationships/image" Target="../media/image61.png"/><Relationship Id="rId169" Type="http://schemas.openxmlformats.org/officeDocument/2006/relationships/customXml" Target="../ink/ink1001.xml"/><Relationship Id="rId334" Type="http://schemas.openxmlformats.org/officeDocument/2006/relationships/customXml" Target="../ink/ink1152.xml"/><Relationship Id="rId355" Type="http://schemas.openxmlformats.org/officeDocument/2006/relationships/customXml" Target="../ink/ink1173.xml"/><Relationship Id="rId376" Type="http://schemas.openxmlformats.org/officeDocument/2006/relationships/customXml" Target="../ink/ink1194.xml"/><Relationship Id="rId4" Type="http://schemas.openxmlformats.org/officeDocument/2006/relationships/image" Target="../media/image810.png"/><Relationship Id="rId180" Type="http://schemas.openxmlformats.org/officeDocument/2006/relationships/image" Target="../media/image77.png"/><Relationship Id="rId215" Type="http://schemas.openxmlformats.org/officeDocument/2006/relationships/customXml" Target="../ink/ink1036.xml"/><Relationship Id="rId236" Type="http://schemas.openxmlformats.org/officeDocument/2006/relationships/customXml" Target="../ink/ink1055.xml"/><Relationship Id="rId257" Type="http://schemas.openxmlformats.org/officeDocument/2006/relationships/customXml" Target="../ink/ink1076.xml"/><Relationship Id="rId278" Type="http://schemas.openxmlformats.org/officeDocument/2006/relationships/customXml" Target="../ink/ink1097.xml"/><Relationship Id="rId303" Type="http://schemas.openxmlformats.org/officeDocument/2006/relationships/customXml" Target="../ink/ink1121.xml"/><Relationship Id="rId42" Type="http://schemas.openxmlformats.org/officeDocument/2006/relationships/image" Target="../media/image27.png"/><Relationship Id="rId84" Type="http://schemas.openxmlformats.org/officeDocument/2006/relationships/image" Target="../media/image37.png"/><Relationship Id="rId138" Type="http://schemas.openxmlformats.org/officeDocument/2006/relationships/image" Target="../media/image56.png"/><Relationship Id="rId345" Type="http://schemas.openxmlformats.org/officeDocument/2006/relationships/customXml" Target="../ink/ink1163.xml"/><Relationship Id="rId191" Type="http://schemas.openxmlformats.org/officeDocument/2006/relationships/customXml" Target="../ink/ink1012.xml"/><Relationship Id="rId205" Type="http://schemas.openxmlformats.org/officeDocument/2006/relationships/customXml" Target="../ink/ink1026.xml"/><Relationship Id="rId247" Type="http://schemas.openxmlformats.org/officeDocument/2006/relationships/customXml" Target="../ink/ink1066.xml"/><Relationship Id="rId107" Type="http://schemas.openxmlformats.org/officeDocument/2006/relationships/customXml" Target="../ink/ink962.xml"/><Relationship Id="rId289" Type="http://schemas.openxmlformats.org/officeDocument/2006/relationships/customXml" Target="../ink/ink1108.xml"/><Relationship Id="rId11" Type="http://schemas.openxmlformats.org/officeDocument/2006/relationships/customXml" Target="../ink/ink904.xml"/><Relationship Id="rId53" Type="http://schemas.openxmlformats.org/officeDocument/2006/relationships/image" Target="../media/image33.png"/><Relationship Id="rId149" Type="http://schemas.openxmlformats.org/officeDocument/2006/relationships/customXml" Target="../ink/ink991.xml"/><Relationship Id="rId314" Type="http://schemas.openxmlformats.org/officeDocument/2006/relationships/customXml" Target="../ink/ink1132.xml"/><Relationship Id="rId356" Type="http://schemas.openxmlformats.org/officeDocument/2006/relationships/customXml" Target="../ink/ink1174.xml"/><Relationship Id="rId95" Type="http://schemas.openxmlformats.org/officeDocument/2006/relationships/customXml" Target="../ink/ink956.xml"/><Relationship Id="rId160" Type="http://schemas.openxmlformats.org/officeDocument/2006/relationships/image" Target="../media/image67.png"/><Relationship Id="rId216" Type="http://schemas.openxmlformats.org/officeDocument/2006/relationships/customXml" Target="../ink/ink1037.xml"/><Relationship Id="rId258" Type="http://schemas.openxmlformats.org/officeDocument/2006/relationships/customXml" Target="../ink/ink1077.xml"/><Relationship Id="rId22" Type="http://schemas.openxmlformats.org/officeDocument/2006/relationships/image" Target="../media/image17.png"/><Relationship Id="rId64" Type="http://schemas.openxmlformats.org/officeDocument/2006/relationships/customXml" Target="../ink/ink932.xml"/><Relationship Id="rId118" Type="http://schemas.openxmlformats.org/officeDocument/2006/relationships/customXml" Target="../ink/ink972.xml"/><Relationship Id="rId325" Type="http://schemas.openxmlformats.org/officeDocument/2006/relationships/customXml" Target="../ink/ink1143.xml"/><Relationship Id="rId367" Type="http://schemas.openxmlformats.org/officeDocument/2006/relationships/customXml" Target="../ink/ink1185.xml"/><Relationship Id="rId171" Type="http://schemas.openxmlformats.org/officeDocument/2006/relationships/customXml" Target="../ink/ink1002.xml"/><Relationship Id="rId227" Type="http://schemas.openxmlformats.org/officeDocument/2006/relationships/customXml" Target="../ink/ink1048.xml"/><Relationship Id="rId269" Type="http://schemas.openxmlformats.org/officeDocument/2006/relationships/customXml" Target="../ink/ink1088.xml"/><Relationship Id="rId33" Type="http://schemas.openxmlformats.org/officeDocument/2006/relationships/customXml" Target="../ink/ink914.xml"/><Relationship Id="rId129" Type="http://schemas.openxmlformats.org/officeDocument/2006/relationships/customXml" Target="../ink/ink981.xml"/><Relationship Id="rId280" Type="http://schemas.openxmlformats.org/officeDocument/2006/relationships/customXml" Target="../ink/ink1099.xml"/><Relationship Id="rId336" Type="http://schemas.openxmlformats.org/officeDocument/2006/relationships/customXml" Target="../ink/ink1154.xml"/><Relationship Id="rId75" Type="http://schemas.openxmlformats.org/officeDocument/2006/relationships/customXml" Target="../ink/ink943.xml"/><Relationship Id="rId140" Type="http://schemas.openxmlformats.org/officeDocument/2006/relationships/image" Target="../media/image57.png"/><Relationship Id="rId182" Type="http://schemas.openxmlformats.org/officeDocument/2006/relationships/image" Target="../media/image78.png"/><Relationship Id="rId378" Type="http://schemas.openxmlformats.org/officeDocument/2006/relationships/customXml" Target="../ink/ink1196.xml"/><Relationship Id="rId6" Type="http://schemas.openxmlformats.org/officeDocument/2006/relationships/image" Target="../media/image92.png"/><Relationship Id="rId238" Type="http://schemas.openxmlformats.org/officeDocument/2006/relationships/customXml" Target="../ink/ink1057.xml"/><Relationship Id="rId291" Type="http://schemas.openxmlformats.org/officeDocument/2006/relationships/customXml" Target="../ink/ink1110.xml"/><Relationship Id="rId305" Type="http://schemas.openxmlformats.org/officeDocument/2006/relationships/customXml" Target="../ink/ink1123.xml"/><Relationship Id="rId347" Type="http://schemas.openxmlformats.org/officeDocument/2006/relationships/customXml" Target="../ink/ink1165.xml"/><Relationship Id="rId44" Type="http://schemas.openxmlformats.org/officeDocument/2006/relationships/image" Target="../media/image28.png"/><Relationship Id="rId86" Type="http://schemas.openxmlformats.org/officeDocument/2006/relationships/image" Target="../media/image38.png"/><Relationship Id="rId151" Type="http://schemas.openxmlformats.org/officeDocument/2006/relationships/customXml" Target="../ink/ink992.xml"/><Relationship Id="rId193" Type="http://schemas.openxmlformats.org/officeDocument/2006/relationships/customXml" Target="../ink/ink1014.xml"/><Relationship Id="rId207" Type="http://schemas.openxmlformats.org/officeDocument/2006/relationships/customXml" Target="../ink/ink1028.xml"/><Relationship Id="rId249" Type="http://schemas.openxmlformats.org/officeDocument/2006/relationships/customXml" Target="../ink/ink1068.xml"/><Relationship Id="rId13" Type="http://schemas.openxmlformats.org/officeDocument/2006/relationships/customXml" Target="../ink/ink905.xml"/><Relationship Id="rId109" Type="http://schemas.openxmlformats.org/officeDocument/2006/relationships/customXml" Target="../ink/ink963.xml"/><Relationship Id="rId260" Type="http://schemas.openxmlformats.org/officeDocument/2006/relationships/customXml" Target="../ink/ink1079.xml"/><Relationship Id="rId316" Type="http://schemas.openxmlformats.org/officeDocument/2006/relationships/customXml" Target="../ink/ink1134.xml"/><Relationship Id="rId55" Type="http://schemas.openxmlformats.org/officeDocument/2006/relationships/customXml" Target="../ink/ink924.xml"/><Relationship Id="rId97" Type="http://schemas.openxmlformats.org/officeDocument/2006/relationships/customXml" Target="../ink/ink957.xml"/><Relationship Id="rId120" Type="http://schemas.openxmlformats.org/officeDocument/2006/relationships/customXml" Target="../ink/ink974.xml"/><Relationship Id="rId358" Type="http://schemas.openxmlformats.org/officeDocument/2006/relationships/customXml" Target="../ink/ink1176.xml"/><Relationship Id="rId162" Type="http://schemas.openxmlformats.org/officeDocument/2006/relationships/image" Target="../media/image68.png"/><Relationship Id="rId218" Type="http://schemas.openxmlformats.org/officeDocument/2006/relationships/customXml" Target="../ink/ink1039.xml"/><Relationship Id="rId271" Type="http://schemas.openxmlformats.org/officeDocument/2006/relationships/customXml" Target="../ink/ink1090.xml"/><Relationship Id="rId24" Type="http://schemas.openxmlformats.org/officeDocument/2006/relationships/image" Target="../media/image18.png"/><Relationship Id="rId66" Type="http://schemas.openxmlformats.org/officeDocument/2006/relationships/customXml" Target="../ink/ink934.xml"/><Relationship Id="rId131" Type="http://schemas.openxmlformats.org/officeDocument/2006/relationships/customXml" Target="../ink/ink982.xml"/><Relationship Id="rId327" Type="http://schemas.openxmlformats.org/officeDocument/2006/relationships/customXml" Target="../ink/ink1145.xml"/><Relationship Id="rId369" Type="http://schemas.openxmlformats.org/officeDocument/2006/relationships/customXml" Target="../ink/ink1187.xml"/><Relationship Id="rId173" Type="http://schemas.openxmlformats.org/officeDocument/2006/relationships/customXml" Target="../ink/ink1003.xml"/><Relationship Id="rId229" Type="http://schemas.openxmlformats.org/officeDocument/2006/relationships/customXml" Target="../ink/ink1050.xml"/><Relationship Id="rId380" Type="http://schemas.openxmlformats.org/officeDocument/2006/relationships/customXml" Target="../ink/ink1197.xml"/><Relationship Id="rId240" Type="http://schemas.openxmlformats.org/officeDocument/2006/relationships/customXml" Target="../ink/ink1059.xml"/><Relationship Id="rId35" Type="http://schemas.openxmlformats.org/officeDocument/2006/relationships/customXml" Target="../ink/ink915.xml"/><Relationship Id="rId77" Type="http://schemas.openxmlformats.org/officeDocument/2006/relationships/customXml" Target="../ink/ink945.xml"/><Relationship Id="rId100" Type="http://schemas.openxmlformats.org/officeDocument/2006/relationships/image" Target="../media/image45.png"/><Relationship Id="rId282" Type="http://schemas.openxmlformats.org/officeDocument/2006/relationships/customXml" Target="../ink/ink1101.xml"/><Relationship Id="rId338" Type="http://schemas.openxmlformats.org/officeDocument/2006/relationships/customXml" Target="../ink/ink1156.xml"/><Relationship Id="rId8" Type="http://schemas.openxmlformats.org/officeDocument/2006/relationships/image" Target="../media/image101.png"/><Relationship Id="rId142" Type="http://schemas.openxmlformats.org/officeDocument/2006/relationships/image" Target="../media/image58.png"/><Relationship Id="rId184" Type="http://schemas.openxmlformats.org/officeDocument/2006/relationships/image" Target="../media/image79.png"/><Relationship Id="rId251" Type="http://schemas.openxmlformats.org/officeDocument/2006/relationships/customXml" Target="../ink/ink1070.xml"/><Relationship Id="rId46" Type="http://schemas.openxmlformats.org/officeDocument/2006/relationships/image" Target="../media/image29.png"/><Relationship Id="rId293" Type="http://schemas.openxmlformats.org/officeDocument/2006/relationships/customXml" Target="../ink/ink1112.xml"/><Relationship Id="rId307" Type="http://schemas.openxmlformats.org/officeDocument/2006/relationships/customXml" Target="../ink/ink1125.xml"/><Relationship Id="rId349" Type="http://schemas.openxmlformats.org/officeDocument/2006/relationships/customXml" Target="../ink/ink1167.xml"/><Relationship Id="rId88" Type="http://schemas.openxmlformats.org/officeDocument/2006/relationships/image" Target="../media/image39.png"/><Relationship Id="rId111" Type="http://schemas.openxmlformats.org/officeDocument/2006/relationships/customXml" Target="../ink/ink965.xml"/><Relationship Id="rId153" Type="http://schemas.openxmlformats.org/officeDocument/2006/relationships/customXml" Target="../ink/ink993.xml"/><Relationship Id="rId195" Type="http://schemas.openxmlformats.org/officeDocument/2006/relationships/customXml" Target="../ink/ink1016.xml"/><Relationship Id="rId209" Type="http://schemas.openxmlformats.org/officeDocument/2006/relationships/customXml" Target="../ink/ink1030.xml"/><Relationship Id="rId360" Type="http://schemas.openxmlformats.org/officeDocument/2006/relationships/customXml" Target="../ink/ink1178.xml"/><Relationship Id="rId220" Type="http://schemas.openxmlformats.org/officeDocument/2006/relationships/customXml" Target="../ink/ink1041.xml"/><Relationship Id="rId15" Type="http://schemas.openxmlformats.org/officeDocument/2006/relationships/customXml" Target="../ink/ink906.xml"/><Relationship Id="rId57" Type="http://schemas.openxmlformats.org/officeDocument/2006/relationships/customXml" Target="../ink/ink925.xml"/><Relationship Id="rId262" Type="http://schemas.openxmlformats.org/officeDocument/2006/relationships/customXml" Target="../ink/ink1081.xml"/><Relationship Id="rId318" Type="http://schemas.openxmlformats.org/officeDocument/2006/relationships/customXml" Target="../ink/ink1136.xml"/><Relationship Id="rId99" Type="http://schemas.openxmlformats.org/officeDocument/2006/relationships/customXml" Target="../ink/ink958.xml"/><Relationship Id="rId122" Type="http://schemas.openxmlformats.org/officeDocument/2006/relationships/customXml" Target="../ink/ink976.xml"/><Relationship Id="rId164" Type="http://schemas.openxmlformats.org/officeDocument/2006/relationships/image" Target="../media/image69.png"/><Relationship Id="rId371" Type="http://schemas.openxmlformats.org/officeDocument/2006/relationships/customXml" Target="../ink/ink1189.xml"/></Relationships>
</file>

<file path=ppt/slides/_rels/slide28.xml.rels><?xml version="1.0" encoding="UTF-8" standalone="yes"?>
<Relationships xmlns="http://schemas.openxmlformats.org/package/2006/relationships"><Relationship Id="rId117" Type="http://schemas.openxmlformats.org/officeDocument/2006/relationships/customXml" Target="../ink/ink1269.xml"/><Relationship Id="rId299" Type="http://schemas.openxmlformats.org/officeDocument/2006/relationships/customXml" Target="../ink/ink1415.xml"/><Relationship Id="rId21" Type="http://schemas.openxmlformats.org/officeDocument/2006/relationships/customXml" Target="../ink/ink1206.xml"/><Relationship Id="rId63" Type="http://schemas.openxmlformats.org/officeDocument/2006/relationships/customXml" Target="../ink/ink1229.xml"/><Relationship Id="rId159" Type="http://schemas.openxmlformats.org/officeDocument/2006/relationships/customXml" Target="../ink/ink1294.xml"/><Relationship Id="rId324" Type="http://schemas.openxmlformats.org/officeDocument/2006/relationships/customXml" Target="../ink/ink1440.xml"/><Relationship Id="rId366" Type="http://schemas.openxmlformats.org/officeDocument/2006/relationships/customXml" Target="../ink/ink1482.xml"/><Relationship Id="rId170" Type="http://schemas.openxmlformats.org/officeDocument/2006/relationships/image" Target="../media/image72.png"/><Relationship Id="rId226" Type="http://schemas.openxmlformats.org/officeDocument/2006/relationships/customXml" Target="../ink/ink1345.xml"/><Relationship Id="rId268" Type="http://schemas.openxmlformats.org/officeDocument/2006/relationships/customXml" Target="../ink/ink1385.xml"/><Relationship Id="rId32" Type="http://schemas.openxmlformats.org/officeDocument/2006/relationships/image" Target="../media/image22.png"/><Relationship Id="rId74" Type="http://schemas.openxmlformats.org/officeDocument/2006/relationships/customXml" Target="../ink/ink1240.xml"/><Relationship Id="rId128" Type="http://schemas.openxmlformats.org/officeDocument/2006/relationships/image" Target="../media/image51.png"/><Relationship Id="rId335" Type="http://schemas.openxmlformats.org/officeDocument/2006/relationships/customXml" Target="../ink/ink1451.xml"/><Relationship Id="rId377" Type="http://schemas.openxmlformats.org/officeDocument/2006/relationships/customXml" Target="../ink/ink1493.xml"/><Relationship Id="rId5" Type="http://schemas.openxmlformats.org/officeDocument/2006/relationships/customXml" Target="../ink/ink1200.xml"/><Relationship Id="rId181" Type="http://schemas.openxmlformats.org/officeDocument/2006/relationships/customXml" Target="../ink/ink1305.xml"/><Relationship Id="rId237" Type="http://schemas.openxmlformats.org/officeDocument/2006/relationships/customXml" Target="../ink/ink1354.xml"/><Relationship Id="rId279" Type="http://schemas.openxmlformats.org/officeDocument/2006/relationships/customXml" Target="../ink/ink1396.xml"/><Relationship Id="rId43" Type="http://schemas.openxmlformats.org/officeDocument/2006/relationships/customXml" Target="../ink/ink1217.xml"/><Relationship Id="rId139" Type="http://schemas.openxmlformats.org/officeDocument/2006/relationships/customXml" Target="../ink/ink1284.xml"/><Relationship Id="rId290" Type="http://schemas.openxmlformats.org/officeDocument/2006/relationships/customXml" Target="../ink/ink1407.xml"/><Relationship Id="rId304" Type="http://schemas.openxmlformats.org/officeDocument/2006/relationships/customXml" Target="../ink/ink1420.xml"/><Relationship Id="rId346" Type="http://schemas.openxmlformats.org/officeDocument/2006/relationships/customXml" Target="../ink/ink1462.xml"/><Relationship Id="rId85" Type="http://schemas.openxmlformats.org/officeDocument/2006/relationships/customXml" Target="../ink/ink1249.xml"/><Relationship Id="rId150" Type="http://schemas.openxmlformats.org/officeDocument/2006/relationships/image" Target="../media/image62.png"/><Relationship Id="rId192" Type="http://schemas.openxmlformats.org/officeDocument/2006/relationships/customXml" Target="../ink/ink1311.xml"/><Relationship Id="rId206" Type="http://schemas.openxmlformats.org/officeDocument/2006/relationships/customXml" Target="../ink/ink1325.xml"/><Relationship Id="rId248" Type="http://schemas.openxmlformats.org/officeDocument/2006/relationships/customXml" Target="../ink/ink1365.xml"/><Relationship Id="rId12" Type="http://schemas.openxmlformats.org/officeDocument/2006/relationships/image" Target="../media/image11.png"/><Relationship Id="rId108" Type="http://schemas.openxmlformats.org/officeDocument/2006/relationships/image" Target="../media/image49.png"/><Relationship Id="rId315" Type="http://schemas.openxmlformats.org/officeDocument/2006/relationships/customXml" Target="../ink/ink1431.xml"/><Relationship Id="rId357" Type="http://schemas.openxmlformats.org/officeDocument/2006/relationships/customXml" Target="../ink/ink1473.xml"/><Relationship Id="rId54" Type="http://schemas.openxmlformats.org/officeDocument/2006/relationships/image" Target="../media/image34.svg"/><Relationship Id="rId96" Type="http://schemas.openxmlformats.org/officeDocument/2006/relationships/image" Target="../media/image43.png"/><Relationship Id="rId161" Type="http://schemas.openxmlformats.org/officeDocument/2006/relationships/customXml" Target="../ink/ink1295.xml"/><Relationship Id="rId217" Type="http://schemas.openxmlformats.org/officeDocument/2006/relationships/customXml" Target="../ink/ink1336.xml"/><Relationship Id="rId259" Type="http://schemas.openxmlformats.org/officeDocument/2006/relationships/customXml" Target="../ink/ink1376.xml"/><Relationship Id="rId23" Type="http://schemas.openxmlformats.org/officeDocument/2006/relationships/customXml" Target="../ink/ink1207.xml"/><Relationship Id="rId119" Type="http://schemas.openxmlformats.org/officeDocument/2006/relationships/customXml" Target="../ink/ink1271.xml"/><Relationship Id="rId270" Type="http://schemas.openxmlformats.org/officeDocument/2006/relationships/customXml" Target="../ink/ink1387.xml"/><Relationship Id="rId326" Type="http://schemas.openxmlformats.org/officeDocument/2006/relationships/customXml" Target="../ink/ink1442.xml"/><Relationship Id="rId65" Type="http://schemas.openxmlformats.org/officeDocument/2006/relationships/customXml" Target="../ink/ink1231.xml"/><Relationship Id="rId130" Type="http://schemas.openxmlformats.org/officeDocument/2006/relationships/image" Target="../media/image52.png"/><Relationship Id="rId368" Type="http://schemas.openxmlformats.org/officeDocument/2006/relationships/customXml" Target="../ink/ink1484.xml"/><Relationship Id="rId172" Type="http://schemas.openxmlformats.org/officeDocument/2006/relationships/image" Target="../media/image73.png"/><Relationship Id="rId228" Type="http://schemas.openxmlformats.org/officeDocument/2006/relationships/customXml" Target="../ink/ink1347.xml"/><Relationship Id="rId281" Type="http://schemas.openxmlformats.org/officeDocument/2006/relationships/customXml" Target="../ink/ink1398.xml"/><Relationship Id="rId337" Type="http://schemas.openxmlformats.org/officeDocument/2006/relationships/customXml" Target="../ink/ink1453.xml"/><Relationship Id="rId34" Type="http://schemas.openxmlformats.org/officeDocument/2006/relationships/image" Target="../media/image23.png"/><Relationship Id="rId76" Type="http://schemas.openxmlformats.org/officeDocument/2006/relationships/customXml" Target="../ink/ink1242.xml"/><Relationship Id="rId141" Type="http://schemas.openxmlformats.org/officeDocument/2006/relationships/customXml" Target="../ink/ink1285.xml"/><Relationship Id="rId379" Type="http://schemas.openxmlformats.org/officeDocument/2006/relationships/image" Target="../media/image86.png"/><Relationship Id="rId7" Type="http://schemas.openxmlformats.org/officeDocument/2006/relationships/customXml" Target="../ink/ink1201.xml"/><Relationship Id="rId183" Type="http://schemas.openxmlformats.org/officeDocument/2006/relationships/customXml" Target="../ink/ink1306.xml"/><Relationship Id="rId239" Type="http://schemas.openxmlformats.org/officeDocument/2006/relationships/customXml" Target="../ink/ink1356.xml"/><Relationship Id="rId250" Type="http://schemas.openxmlformats.org/officeDocument/2006/relationships/customXml" Target="../ink/ink1367.xml"/><Relationship Id="rId292" Type="http://schemas.openxmlformats.org/officeDocument/2006/relationships/customXml" Target="../ink/ink1409.xml"/><Relationship Id="rId306" Type="http://schemas.openxmlformats.org/officeDocument/2006/relationships/customXml" Target="../ink/ink1422.xml"/><Relationship Id="rId45" Type="http://schemas.openxmlformats.org/officeDocument/2006/relationships/customXml" Target="../ink/ink1218.xml"/><Relationship Id="rId87" Type="http://schemas.openxmlformats.org/officeDocument/2006/relationships/customXml" Target="../ink/ink1250.xml"/><Relationship Id="rId110" Type="http://schemas.openxmlformats.org/officeDocument/2006/relationships/customXml" Target="../ink/ink1262.xml"/><Relationship Id="rId348" Type="http://schemas.openxmlformats.org/officeDocument/2006/relationships/customXml" Target="../ink/ink1464.xml"/><Relationship Id="rId152" Type="http://schemas.openxmlformats.org/officeDocument/2006/relationships/image" Target="../media/image63.png"/><Relationship Id="rId194" Type="http://schemas.openxmlformats.org/officeDocument/2006/relationships/customXml" Target="../ink/ink1313.xml"/><Relationship Id="rId208" Type="http://schemas.openxmlformats.org/officeDocument/2006/relationships/customXml" Target="../ink/ink1327.xml"/><Relationship Id="rId261" Type="http://schemas.openxmlformats.org/officeDocument/2006/relationships/customXml" Target="../ink/ink1378.xml"/><Relationship Id="rId14" Type="http://schemas.openxmlformats.org/officeDocument/2006/relationships/image" Target="../media/image12.png"/><Relationship Id="rId56" Type="http://schemas.openxmlformats.org/officeDocument/2006/relationships/image" Target="../media/image35.png"/><Relationship Id="rId317" Type="http://schemas.openxmlformats.org/officeDocument/2006/relationships/customXml" Target="../ink/ink1433.xml"/><Relationship Id="rId359" Type="http://schemas.openxmlformats.org/officeDocument/2006/relationships/customXml" Target="../ink/ink1475.xml"/><Relationship Id="rId98" Type="http://schemas.openxmlformats.org/officeDocument/2006/relationships/image" Target="../media/image44.png"/><Relationship Id="rId121" Type="http://schemas.openxmlformats.org/officeDocument/2006/relationships/customXml" Target="../ink/ink1273.xml"/><Relationship Id="rId163" Type="http://schemas.openxmlformats.org/officeDocument/2006/relationships/customXml" Target="../ink/ink1296.xml"/><Relationship Id="rId219" Type="http://schemas.openxmlformats.org/officeDocument/2006/relationships/customXml" Target="../ink/ink1338.xml"/><Relationship Id="rId370" Type="http://schemas.openxmlformats.org/officeDocument/2006/relationships/customXml" Target="../ink/ink1486.xml"/><Relationship Id="rId230" Type="http://schemas.openxmlformats.org/officeDocument/2006/relationships/customXml" Target="../ink/ink1349.xml"/><Relationship Id="rId25" Type="http://schemas.openxmlformats.org/officeDocument/2006/relationships/customXml" Target="../ink/ink1208.xml"/><Relationship Id="rId67" Type="http://schemas.openxmlformats.org/officeDocument/2006/relationships/customXml" Target="../ink/ink1233.xml"/><Relationship Id="rId272" Type="http://schemas.openxmlformats.org/officeDocument/2006/relationships/customXml" Target="../ink/ink1389.xml"/><Relationship Id="rId328" Type="http://schemas.openxmlformats.org/officeDocument/2006/relationships/customXml" Target="../ink/ink1444.xml"/><Relationship Id="rId132" Type="http://schemas.openxmlformats.org/officeDocument/2006/relationships/image" Target="../media/image53.png"/><Relationship Id="rId174" Type="http://schemas.openxmlformats.org/officeDocument/2006/relationships/image" Target="../media/image74.png"/><Relationship Id="rId381" Type="http://schemas.openxmlformats.org/officeDocument/2006/relationships/image" Target="../media/image87.png"/><Relationship Id="rId241" Type="http://schemas.openxmlformats.org/officeDocument/2006/relationships/customXml" Target="../ink/ink1358.xml"/><Relationship Id="rId36" Type="http://schemas.openxmlformats.org/officeDocument/2006/relationships/image" Target="../media/image24.png"/><Relationship Id="rId283" Type="http://schemas.openxmlformats.org/officeDocument/2006/relationships/customXml" Target="../ink/ink1400.xml"/><Relationship Id="rId339" Type="http://schemas.openxmlformats.org/officeDocument/2006/relationships/customXml" Target="../ink/ink1455.xml"/><Relationship Id="rId78" Type="http://schemas.openxmlformats.org/officeDocument/2006/relationships/customXml" Target="../ink/ink1244.xml"/><Relationship Id="rId101" Type="http://schemas.openxmlformats.org/officeDocument/2006/relationships/customXml" Target="../ink/ink1257.xml"/><Relationship Id="rId143" Type="http://schemas.openxmlformats.org/officeDocument/2006/relationships/customXml" Target="../ink/ink1286.xml"/><Relationship Id="rId185" Type="http://schemas.openxmlformats.org/officeDocument/2006/relationships/customXml" Target="../ink/ink1307.xml"/><Relationship Id="rId350" Type="http://schemas.openxmlformats.org/officeDocument/2006/relationships/customXml" Target="../ink/ink1466.xml"/><Relationship Id="rId9" Type="http://schemas.openxmlformats.org/officeDocument/2006/relationships/image" Target="../media/image10.png"/><Relationship Id="rId210" Type="http://schemas.openxmlformats.org/officeDocument/2006/relationships/customXml" Target="../ink/ink1329.xml"/><Relationship Id="rId26" Type="http://schemas.openxmlformats.org/officeDocument/2006/relationships/image" Target="../media/image19.png"/><Relationship Id="rId231" Type="http://schemas.openxmlformats.org/officeDocument/2006/relationships/customXml" Target="../ink/ink1350.xml"/><Relationship Id="rId252" Type="http://schemas.openxmlformats.org/officeDocument/2006/relationships/customXml" Target="../ink/ink1369.xml"/><Relationship Id="rId273" Type="http://schemas.openxmlformats.org/officeDocument/2006/relationships/customXml" Target="../ink/ink1390.xml"/><Relationship Id="rId294" Type="http://schemas.openxmlformats.org/officeDocument/2006/relationships/customXml" Target="../ink/ink1411.xml"/><Relationship Id="rId308" Type="http://schemas.openxmlformats.org/officeDocument/2006/relationships/customXml" Target="../ink/ink1424.xml"/><Relationship Id="rId329" Type="http://schemas.openxmlformats.org/officeDocument/2006/relationships/customXml" Target="../ink/ink1445.xml"/><Relationship Id="rId47" Type="http://schemas.openxmlformats.org/officeDocument/2006/relationships/customXml" Target="../ink/ink1219.xml"/><Relationship Id="rId68" Type="http://schemas.openxmlformats.org/officeDocument/2006/relationships/customXml" Target="../ink/ink1234.xml"/><Relationship Id="rId89" Type="http://schemas.openxmlformats.org/officeDocument/2006/relationships/customXml" Target="../ink/ink1251.xml"/><Relationship Id="rId112" Type="http://schemas.openxmlformats.org/officeDocument/2006/relationships/customXml" Target="../ink/ink1264.xml"/><Relationship Id="rId133" Type="http://schemas.openxmlformats.org/officeDocument/2006/relationships/customXml" Target="../ink/ink1281.xml"/><Relationship Id="rId154" Type="http://schemas.openxmlformats.org/officeDocument/2006/relationships/image" Target="../media/image64.png"/><Relationship Id="rId175" Type="http://schemas.openxmlformats.org/officeDocument/2006/relationships/customXml" Target="../ink/ink1302.xml"/><Relationship Id="rId340" Type="http://schemas.openxmlformats.org/officeDocument/2006/relationships/customXml" Target="../ink/ink1456.xml"/><Relationship Id="rId361" Type="http://schemas.openxmlformats.org/officeDocument/2006/relationships/customXml" Target="../ink/ink1477.xml"/><Relationship Id="rId196" Type="http://schemas.openxmlformats.org/officeDocument/2006/relationships/customXml" Target="../ink/ink1315.xml"/><Relationship Id="rId200" Type="http://schemas.openxmlformats.org/officeDocument/2006/relationships/customXml" Target="../ink/ink1319.xml"/><Relationship Id="rId382" Type="http://schemas.openxmlformats.org/officeDocument/2006/relationships/customXml" Target="../ink/ink1496.xml"/><Relationship Id="rId16" Type="http://schemas.openxmlformats.org/officeDocument/2006/relationships/image" Target="../media/image13.png"/><Relationship Id="rId221" Type="http://schemas.openxmlformats.org/officeDocument/2006/relationships/customXml" Target="../ink/ink1340.xml"/><Relationship Id="rId242" Type="http://schemas.openxmlformats.org/officeDocument/2006/relationships/customXml" Target="../ink/ink1359.xml"/><Relationship Id="rId263" Type="http://schemas.openxmlformats.org/officeDocument/2006/relationships/customXml" Target="../ink/ink1380.xml"/><Relationship Id="rId284" Type="http://schemas.openxmlformats.org/officeDocument/2006/relationships/customXml" Target="../ink/ink1401.xml"/><Relationship Id="rId319" Type="http://schemas.openxmlformats.org/officeDocument/2006/relationships/customXml" Target="../ink/ink1435.xml"/><Relationship Id="rId37" Type="http://schemas.openxmlformats.org/officeDocument/2006/relationships/customXml" Target="../ink/ink1214.xml"/><Relationship Id="rId58" Type="http://schemas.openxmlformats.org/officeDocument/2006/relationships/customXml" Target="../ink/ink1224.xml"/><Relationship Id="rId79" Type="http://schemas.openxmlformats.org/officeDocument/2006/relationships/customXml" Target="../ink/ink1245.xml"/><Relationship Id="rId102" Type="http://schemas.openxmlformats.org/officeDocument/2006/relationships/image" Target="../media/image46.png"/><Relationship Id="rId123" Type="http://schemas.openxmlformats.org/officeDocument/2006/relationships/customXml" Target="../ink/ink1275.xml"/><Relationship Id="rId144" Type="http://schemas.openxmlformats.org/officeDocument/2006/relationships/image" Target="../media/image59.png"/><Relationship Id="rId330" Type="http://schemas.openxmlformats.org/officeDocument/2006/relationships/customXml" Target="../ink/ink1446.xml"/><Relationship Id="rId90" Type="http://schemas.openxmlformats.org/officeDocument/2006/relationships/image" Target="../media/image40.png"/><Relationship Id="rId165" Type="http://schemas.openxmlformats.org/officeDocument/2006/relationships/customXml" Target="../ink/ink1297.xml"/><Relationship Id="rId186" Type="http://schemas.openxmlformats.org/officeDocument/2006/relationships/image" Target="../media/image80.png"/><Relationship Id="rId351" Type="http://schemas.openxmlformats.org/officeDocument/2006/relationships/customXml" Target="../ink/ink1467.xml"/><Relationship Id="rId372" Type="http://schemas.openxmlformats.org/officeDocument/2006/relationships/customXml" Target="../ink/ink1488.xml"/><Relationship Id="rId211" Type="http://schemas.openxmlformats.org/officeDocument/2006/relationships/customXml" Target="../ink/ink1330.xml"/><Relationship Id="rId232" Type="http://schemas.openxmlformats.org/officeDocument/2006/relationships/image" Target="../media/image83.png"/><Relationship Id="rId253" Type="http://schemas.openxmlformats.org/officeDocument/2006/relationships/customXml" Target="../ink/ink1370.xml"/><Relationship Id="rId274" Type="http://schemas.openxmlformats.org/officeDocument/2006/relationships/customXml" Target="../ink/ink1391.xml"/><Relationship Id="rId295" Type="http://schemas.openxmlformats.org/officeDocument/2006/relationships/customXml" Target="../ink/ink1412.xml"/><Relationship Id="rId309" Type="http://schemas.openxmlformats.org/officeDocument/2006/relationships/customXml" Target="../ink/ink1425.xml"/><Relationship Id="rId27" Type="http://schemas.openxmlformats.org/officeDocument/2006/relationships/customXml" Target="../ink/ink1209.xml"/><Relationship Id="rId48" Type="http://schemas.openxmlformats.org/officeDocument/2006/relationships/image" Target="../media/image30.png"/><Relationship Id="rId69" Type="http://schemas.openxmlformats.org/officeDocument/2006/relationships/customXml" Target="../ink/ink1235.xml"/><Relationship Id="rId113" Type="http://schemas.openxmlformats.org/officeDocument/2006/relationships/customXml" Target="../ink/ink1265.xml"/><Relationship Id="rId134" Type="http://schemas.openxmlformats.org/officeDocument/2006/relationships/image" Target="../media/image54.png"/><Relationship Id="rId320" Type="http://schemas.openxmlformats.org/officeDocument/2006/relationships/customXml" Target="../ink/ink1436.xml"/><Relationship Id="rId80" Type="http://schemas.openxmlformats.org/officeDocument/2006/relationships/customXml" Target="../ink/ink1246.xml"/><Relationship Id="rId155" Type="http://schemas.openxmlformats.org/officeDocument/2006/relationships/customXml" Target="../ink/ink1292.xml"/><Relationship Id="rId176" Type="http://schemas.openxmlformats.org/officeDocument/2006/relationships/image" Target="../media/image75.png"/><Relationship Id="rId197" Type="http://schemas.openxmlformats.org/officeDocument/2006/relationships/customXml" Target="../ink/ink1316.xml"/><Relationship Id="rId341" Type="http://schemas.openxmlformats.org/officeDocument/2006/relationships/customXml" Target="../ink/ink1457.xml"/><Relationship Id="rId362" Type="http://schemas.openxmlformats.org/officeDocument/2006/relationships/customXml" Target="../ink/ink1478.xml"/><Relationship Id="rId383" Type="http://schemas.openxmlformats.org/officeDocument/2006/relationships/image" Target="../media/image88.png"/><Relationship Id="rId201" Type="http://schemas.openxmlformats.org/officeDocument/2006/relationships/customXml" Target="../ink/ink1320.xml"/><Relationship Id="rId222" Type="http://schemas.openxmlformats.org/officeDocument/2006/relationships/customXml" Target="../ink/ink1341.xml"/><Relationship Id="rId243" Type="http://schemas.openxmlformats.org/officeDocument/2006/relationships/customXml" Target="../ink/ink1360.xml"/><Relationship Id="rId264" Type="http://schemas.openxmlformats.org/officeDocument/2006/relationships/customXml" Target="../ink/ink1381.xml"/><Relationship Id="rId285" Type="http://schemas.openxmlformats.org/officeDocument/2006/relationships/customXml" Target="../ink/ink1402.xml"/><Relationship Id="rId17" Type="http://schemas.openxmlformats.org/officeDocument/2006/relationships/customXml" Target="../ink/ink1205.xml"/><Relationship Id="rId38" Type="http://schemas.openxmlformats.org/officeDocument/2006/relationships/image" Target="../media/image25.png"/><Relationship Id="rId59" Type="http://schemas.openxmlformats.org/officeDocument/2006/relationships/customXml" Target="../ink/ink1225.xml"/><Relationship Id="rId103" Type="http://schemas.openxmlformats.org/officeDocument/2006/relationships/customXml" Target="../ink/ink1258.xml"/><Relationship Id="rId124" Type="http://schemas.openxmlformats.org/officeDocument/2006/relationships/customXml" Target="../ink/ink1276.xml"/><Relationship Id="rId310" Type="http://schemas.openxmlformats.org/officeDocument/2006/relationships/customXml" Target="../ink/ink1426.xml"/><Relationship Id="rId70" Type="http://schemas.openxmlformats.org/officeDocument/2006/relationships/customXml" Target="../ink/ink1236.xml"/><Relationship Id="rId91" Type="http://schemas.openxmlformats.org/officeDocument/2006/relationships/customXml" Target="../ink/ink1252.xml"/><Relationship Id="rId145" Type="http://schemas.openxmlformats.org/officeDocument/2006/relationships/customXml" Target="../ink/ink1287.xml"/><Relationship Id="rId166" Type="http://schemas.openxmlformats.org/officeDocument/2006/relationships/image" Target="../media/image70.png"/><Relationship Id="rId187" Type="http://schemas.openxmlformats.org/officeDocument/2006/relationships/customXml" Target="../ink/ink1308.xml"/><Relationship Id="rId331" Type="http://schemas.openxmlformats.org/officeDocument/2006/relationships/customXml" Target="../ink/ink1447.xml"/><Relationship Id="rId352" Type="http://schemas.openxmlformats.org/officeDocument/2006/relationships/customXml" Target="../ink/ink1468.xml"/><Relationship Id="rId373" Type="http://schemas.openxmlformats.org/officeDocument/2006/relationships/customXml" Target="../ink/ink1489.xml"/><Relationship Id="rId1" Type="http://schemas.openxmlformats.org/officeDocument/2006/relationships/slideLayout" Target="../slideLayouts/slideLayout7.xml"/><Relationship Id="rId212" Type="http://schemas.openxmlformats.org/officeDocument/2006/relationships/customXml" Target="../ink/ink1331.xml"/><Relationship Id="rId233" Type="http://schemas.openxmlformats.org/officeDocument/2006/relationships/customXml" Target="../ink/ink1351.xml"/><Relationship Id="rId254" Type="http://schemas.openxmlformats.org/officeDocument/2006/relationships/customXml" Target="../ink/ink1371.xml"/><Relationship Id="rId28" Type="http://schemas.openxmlformats.org/officeDocument/2006/relationships/image" Target="../media/image20.png"/><Relationship Id="rId49" Type="http://schemas.openxmlformats.org/officeDocument/2006/relationships/customXml" Target="../ink/ink1220.xml"/><Relationship Id="rId114" Type="http://schemas.openxmlformats.org/officeDocument/2006/relationships/customXml" Target="../ink/ink1266.xml"/><Relationship Id="rId275" Type="http://schemas.openxmlformats.org/officeDocument/2006/relationships/customXml" Target="../ink/ink1392.xml"/><Relationship Id="rId296" Type="http://schemas.openxmlformats.org/officeDocument/2006/relationships/customXml" Target="../ink/ink1413.xml"/><Relationship Id="rId300" Type="http://schemas.openxmlformats.org/officeDocument/2006/relationships/customXml" Target="../ink/ink1416.xml"/><Relationship Id="rId60" Type="http://schemas.openxmlformats.org/officeDocument/2006/relationships/customXml" Target="../ink/ink1226.xml"/><Relationship Id="rId81" Type="http://schemas.openxmlformats.org/officeDocument/2006/relationships/customXml" Target="../ink/ink1247.xml"/><Relationship Id="rId135" Type="http://schemas.openxmlformats.org/officeDocument/2006/relationships/customXml" Target="../ink/ink1282.xml"/><Relationship Id="rId156" Type="http://schemas.openxmlformats.org/officeDocument/2006/relationships/image" Target="../media/image65.png"/><Relationship Id="rId177" Type="http://schemas.openxmlformats.org/officeDocument/2006/relationships/customXml" Target="../ink/ink1303.xml"/><Relationship Id="rId198" Type="http://schemas.openxmlformats.org/officeDocument/2006/relationships/customXml" Target="../ink/ink1317.xml"/><Relationship Id="rId321" Type="http://schemas.openxmlformats.org/officeDocument/2006/relationships/customXml" Target="../ink/ink1437.xml"/><Relationship Id="rId342" Type="http://schemas.openxmlformats.org/officeDocument/2006/relationships/customXml" Target="../ink/ink1458.xml"/><Relationship Id="rId363" Type="http://schemas.openxmlformats.org/officeDocument/2006/relationships/customXml" Target="../ink/ink1479.xml"/><Relationship Id="rId202" Type="http://schemas.openxmlformats.org/officeDocument/2006/relationships/customXml" Target="../ink/ink1321.xml"/><Relationship Id="rId223" Type="http://schemas.openxmlformats.org/officeDocument/2006/relationships/customXml" Target="../ink/ink1342.xml"/><Relationship Id="rId244" Type="http://schemas.openxmlformats.org/officeDocument/2006/relationships/customXml" Target="../ink/ink1361.xml"/><Relationship Id="rId18" Type="http://schemas.openxmlformats.org/officeDocument/2006/relationships/image" Target="../media/image14.png"/><Relationship Id="rId39" Type="http://schemas.openxmlformats.org/officeDocument/2006/relationships/customXml" Target="../ink/ink1215.xml"/><Relationship Id="rId265" Type="http://schemas.openxmlformats.org/officeDocument/2006/relationships/customXml" Target="../ink/ink1382.xml"/><Relationship Id="rId286" Type="http://schemas.openxmlformats.org/officeDocument/2006/relationships/customXml" Target="../ink/ink1403.xml"/><Relationship Id="rId50" Type="http://schemas.openxmlformats.org/officeDocument/2006/relationships/image" Target="../media/image31.png"/><Relationship Id="rId104" Type="http://schemas.openxmlformats.org/officeDocument/2006/relationships/image" Target="../media/image47.png"/><Relationship Id="rId125" Type="http://schemas.openxmlformats.org/officeDocument/2006/relationships/customXml" Target="../ink/ink1277.xml"/><Relationship Id="rId146" Type="http://schemas.openxmlformats.org/officeDocument/2006/relationships/image" Target="../media/image60.png"/><Relationship Id="rId167" Type="http://schemas.openxmlformats.org/officeDocument/2006/relationships/customXml" Target="../ink/ink1298.xml"/><Relationship Id="rId188" Type="http://schemas.openxmlformats.org/officeDocument/2006/relationships/image" Target="../media/image81.png"/><Relationship Id="rId311" Type="http://schemas.openxmlformats.org/officeDocument/2006/relationships/customXml" Target="../ink/ink1427.xml"/><Relationship Id="rId332" Type="http://schemas.openxmlformats.org/officeDocument/2006/relationships/customXml" Target="../ink/ink1448.xml"/><Relationship Id="rId353" Type="http://schemas.openxmlformats.org/officeDocument/2006/relationships/customXml" Target="../ink/ink1469.xml"/><Relationship Id="rId374" Type="http://schemas.openxmlformats.org/officeDocument/2006/relationships/customXml" Target="../ink/ink1490.xml"/><Relationship Id="rId71" Type="http://schemas.openxmlformats.org/officeDocument/2006/relationships/customXml" Target="../ink/ink1237.xml"/><Relationship Id="rId92" Type="http://schemas.openxmlformats.org/officeDocument/2006/relationships/image" Target="../media/image41.png"/><Relationship Id="rId213" Type="http://schemas.openxmlformats.org/officeDocument/2006/relationships/customXml" Target="../ink/ink1332.xml"/><Relationship Id="rId234" Type="http://schemas.openxmlformats.org/officeDocument/2006/relationships/image" Target="../media/image84.png"/><Relationship Id="rId2" Type="http://schemas.openxmlformats.org/officeDocument/2006/relationships/image" Target="../media/image9.png"/><Relationship Id="rId29" Type="http://schemas.openxmlformats.org/officeDocument/2006/relationships/customXml" Target="../ink/ink1210.xml"/><Relationship Id="rId255" Type="http://schemas.openxmlformats.org/officeDocument/2006/relationships/customXml" Target="../ink/ink1372.xml"/><Relationship Id="rId276" Type="http://schemas.openxmlformats.org/officeDocument/2006/relationships/customXml" Target="../ink/ink1393.xml"/><Relationship Id="rId297" Type="http://schemas.openxmlformats.org/officeDocument/2006/relationships/image" Target="../media/image85.png"/><Relationship Id="rId40" Type="http://schemas.openxmlformats.org/officeDocument/2006/relationships/image" Target="../media/image26.png"/><Relationship Id="rId115" Type="http://schemas.openxmlformats.org/officeDocument/2006/relationships/customXml" Target="../ink/ink1267.xml"/><Relationship Id="rId136" Type="http://schemas.openxmlformats.org/officeDocument/2006/relationships/image" Target="../media/image55.png"/><Relationship Id="rId157" Type="http://schemas.openxmlformats.org/officeDocument/2006/relationships/customXml" Target="../ink/ink1293.xml"/><Relationship Id="rId178" Type="http://schemas.openxmlformats.org/officeDocument/2006/relationships/image" Target="../media/image76.png"/><Relationship Id="rId301" Type="http://schemas.openxmlformats.org/officeDocument/2006/relationships/customXml" Target="../ink/ink1417.xml"/><Relationship Id="rId322" Type="http://schemas.openxmlformats.org/officeDocument/2006/relationships/customXml" Target="../ink/ink1438.xml"/><Relationship Id="rId343" Type="http://schemas.openxmlformats.org/officeDocument/2006/relationships/customXml" Target="../ink/ink1459.xml"/><Relationship Id="rId364" Type="http://schemas.openxmlformats.org/officeDocument/2006/relationships/customXml" Target="../ink/ink1480.xml"/><Relationship Id="rId61" Type="http://schemas.openxmlformats.org/officeDocument/2006/relationships/customXml" Target="../ink/ink1227.xml"/><Relationship Id="rId82" Type="http://schemas.openxmlformats.org/officeDocument/2006/relationships/image" Target="../media/image36.png"/><Relationship Id="rId199" Type="http://schemas.openxmlformats.org/officeDocument/2006/relationships/customXml" Target="../ink/ink1318.xml"/><Relationship Id="rId203" Type="http://schemas.openxmlformats.org/officeDocument/2006/relationships/customXml" Target="../ink/ink1322.xml"/><Relationship Id="rId19" Type="http://schemas.openxmlformats.org/officeDocument/2006/relationships/image" Target="../media/image15.png"/><Relationship Id="rId224" Type="http://schemas.openxmlformats.org/officeDocument/2006/relationships/customXml" Target="../ink/ink1343.xml"/><Relationship Id="rId245" Type="http://schemas.openxmlformats.org/officeDocument/2006/relationships/customXml" Target="../ink/ink1362.xml"/><Relationship Id="rId266" Type="http://schemas.openxmlformats.org/officeDocument/2006/relationships/customXml" Target="../ink/ink1383.xml"/><Relationship Id="rId287" Type="http://schemas.openxmlformats.org/officeDocument/2006/relationships/customXml" Target="../ink/ink1404.xml"/><Relationship Id="rId30" Type="http://schemas.openxmlformats.org/officeDocument/2006/relationships/image" Target="../media/image21.png"/><Relationship Id="rId105" Type="http://schemas.openxmlformats.org/officeDocument/2006/relationships/customXml" Target="../ink/ink1259.xml"/><Relationship Id="rId126" Type="http://schemas.openxmlformats.org/officeDocument/2006/relationships/image" Target="../media/image50.png"/><Relationship Id="rId147" Type="http://schemas.openxmlformats.org/officeDocument/2006/relationships/customXml" Target="../ink/ink1288.xml"/><Relationship Id="rId168" Type="http://schemas.openxmlformats.org/officeDocument/2006/relationships/image" Target="../media/image71.png"/><Relationship Id="rId312" Type="http://schemas.openxmlformats.org/officeDocument/2006/relationships/customXml" Target="../ink/ink1428.xml"/><Relationship Id="rId333" Type="http://schemas.openxmlformats.org/officeDocument/2006/relationships/customXml" Target="../ink/ink1449.xml"/><Relationship Id="rId354" Type="http://schemas.openxmlformats.org/officeDocument/2006/relationships/customXml" Target="../ink/ink1470.xml"/><Relationship Id="rId51" Type="http://schemas.openxmlformats.org/officeDocument/2006/relationships/customXml" Target="../ink/ink1221.xml"/><Relationship Id="rId72" Type="http://schemas.openxmlformats.org/officeDocument/2006/relationships/customXml" Target="../ink/ink1238.xml"/><Relationship Id="rId93" Type="http://schemas.openxmlformats.org/officeDocument/2006/relationships/customXml" Target="../ink/ink1253.xml"/><Relationship Id="rId189" Type="http://schemas.openxmlformats.org/officeDocument/2006/relationships/customXml" Target="../ink/ink1309.xml"/><Relationship Id="rId375" Type="http://schemas.openxmlformats.org/officeDocument/2006/relationships/customXml" Target="../ink/ink1491.xml"/><Relationship Id="rId3" Type="http://schemas.openxmlformats.org/officeDocument/2006/relationships/customXml" Target="../ink/ink1199.xml"/><Relationship Id="rId214" Type="http://schemas.openxmlformats.org/officeDocument/2006/relationships/customXml" Target="../ink/ink1333.xml"/><Relationship Id="rId235" Type="http://schemas.openxmlformats.org/officeDocument/2006/relationships/customXml" Target="../ink/ink1352.xml"/><Relationship Id="rId256" Type="http://schemas.openxmlformats.org/officeDocument/2006/relationships/customXml" Target="../ink/ink1373.xml"/><Relationship Id="rId277" Type="http://schemas.openxmlformats.org/officeDocument/2006/relationships/customXml" Target="../ink/ink1394.xml"/><Relationship Id="rId298" Type="http://schemas.openxmlformats.org/officeDocument/2006/relationships/customXml" Target="../ink/ink1414.xml"/><Relationship Id="rId116" Type="http://schemas.openxmlformats.org/officeDocument/2006/relationships/customXml" Target="../ink/ink1268.xml"/><Relationship Id="rId137" Type="http://schemas.openxmlformats.org/officeDocument/2006/relationships/customXml" Target="../ink/ink1283.xml"/><Relationship Id="rId158" Type="http://schemas.openxmlformats.org/officeDocument/2006/relationships/image" Target="../media/image66.png"/><Relationship Id="rId302" Type="http://schemas.openxmlformats.org/officeDocument/2006/relationships/customXml" Target="../ink/ink1418.xml"/><Relationship Id="rId323" Type="http://schemas.openxmlformats.org/officeDocument/2006/relationships/customXml" Target="../ink/ink1439.xml"/><Relationship Id="rId344" Type="http://schemas.openxmlformats.org/officeDocument/2006/relationships/customXml" Target="../ink/ink1460.xml"/><Relationship Id="rId20" Type="http://schemas.openxmlformats.org/officeDocument/2006/relationships/image" Target="../media/image16.svg"/><Relationship Id="rId41" Type="http://schemas.openxmlformats.org/officeDocument/2006/relationships/customXml" Target="../ink/ink1216.xml"/><Relationship Id="rId62" Type="http://schemas.openxmlformats.org/officeDocument/2006/relationships/customXml" Target="../ink/ink1228.xml"/><Relationship Id="rId83" Type="http://schemas.openxmlformats.org/officeDocument/2006/relationships/customXml" Target="../ink/ink1248.xml"/><Relationship Id="rId179" Type="http://schemas.openxmlformats.org/officeDocument/2006/relationships/customXml" Target="../ink/ink1304.xml"/><Relationship Id="rId365" Type="http://schemas.openxmlformats.org/officeDocument/2006/relationships/customXml" Target="../ink/ink1481.xml"/><Relationship Id="rId190" Type="http://schemas.openxmlformats.org/officeDocument/2006/relationships/image" Target="../media/image82.png"/><Relationship Id="rId204" Type="http://schemas.openxmlformats.org/officeDocument/2006/relationships/customXml" Target="../ink/ink1323.xml"/><Relationship Id="rId225" Type="http://schemas.openxmlformats.org/officeDocument/2006/relationships/customXml" Target="../ink/ink1344.xml"/><Relationship Id="rId246" Type="http://schemas.openxmlformats.org/officeDocument/2006/relationships/customXml" Target="../ink/ink1363.xml"/><Relationship Id="rId267" Type="http://schemas.openxmlformats.org/officeDocument/2006/relationships/customXml" Target="../ink/ink1384.xml"/><Relationship Id="rId288" Type="http://schemas.openxmlformats.org/officeDocument/2006/relationships/customXml" Target="../ink/ink1405.xml"/><Relationship Id="rId106" Type="http://schemas.openxmlformats.org/officeDocument/2006/relationships/image" Target="../media/image48.png"/><Relationship Id="rId127" Type="http://schemas.openxmlformats.org/officeDocument/2006/relationships/customXml" Target="../ink/ink1278.xml"/><Relationship Id="rId313" Type="http://schemas.openxmlformats.org/officeDocument/2006/relationships/customXml" Target="../ink/ink1429.xml"/><Relationship Id="rId10" Type="http://schemas.openxmlformats.org/officeDocument/2006/relationships/image" Target="../media/image11.svg"/><Relationship Id="rId31" Type="http://schemas.openxmlformats.org/officeDocument/2006/relationships/customXml" Target="../ink/ink1211.xml"/><Relationship Id="rId52" Type="http://schemas.openxmlformats.org/officeDocument/2006/relationships/image" Target="../media/image32.png"/><Relationship Id="rId73" Type="http://schemas.openxmlformats.org/officeDocument/2006/relationships/customXml" Target="../ink/ink1239.xml"/><Relationship Id="rId94" Type="http://schemas.openxmlformats.org/officeDocument/2006/relationships/image" Target="../media/image42.png"/><Relationship Id="rId148" Type="http://schemas.openxmlformats.org/officeDocument/2006/relationships/image" Target="../media/image61.png"/><Relationship Id="rId169" Type="http://schemas.openxmlformats.org/officeDocument/2006/relationships/customXml" Target="../ink/ink1299.xml"/><Relationship Id="rId334" Type="http://schemas.openxmlformats.org/officeDocument/2006/relationships/customXml" Target="../ink/ink1450.xml"/><Relationship Id="rId355" Type="http://schemas.openxmlformats.org/officeDocument/2006/relationships/customXml" Target="../ink/ink1471.xml"/><Relationship Id="rId376" Type="http://schemas.openxmlformats.org/officeDocument/2006/relationships/customXml" Target="../ink/ink1492.xml"/><Relationship Id="rId4" Type="http://schemas.openxmlformats.org/officeDocument/2006/relationships/image" Target="../media/image810.png"/><Relationship Id="rId180" Type="http://schemas.openxmlformats.org/officeDocument/2006/relationships/image" Target="../media/image77.png"/><Relationship Id="rId215" Type="http://schemas.openxmlformats.org/officeDocument/2006/relationships/customXml" Target="../ink/ink1334.xml"/><Relationship Id="rId236" Type="http://schemas.openxmlformats.org/officeDocument/2006/relationships/customXml" Target="../ink/ink1353.xml"/><Relationship Id="rId257" Type="http://schemas.openxmlformats.org/officeDocument/2006/relationships/customXml" Target="../ink/ink1374.xml"/><Relationship Id="rId278" Type="http://schemas.openxmlformats.org/officeDocument/2006/relationships/customXml" Target="../ink/ink1395.xml"/><Relationship Id="rId303" Type="http://schemas.openxmlformats.org/officeDocument/2006/relationships/customXml" Target="../ink/ink1419.xml"/><Relationship Id="rId42" Type="http://schemas.openxmlformats.org/officeDocument/2006/relationships/image" Target="../media/image27.png"/><Relationship Id="rId84" Type="http://schemas.openxmlformats.org/officeDocument/2006/relationships/image" Target="../media/image37.png"/><Relationship Id="rId138" Type="http://schemas.openxmlformats.org/officeDocument/2006/relationships/image" Target="../media/image56.png"/><Relationship Id="rId345" Type="http://schemas.openxmlformats.org/officeDocument/2006/relationships/customXml" Target="../ink/ink1461.xml"/><Relationship Id="rId191" Type="http://schemas.openxmlformats.org/officeDocument/2006/relationships/customXml" Target="../ink/ink1310.xml"/><Relationship Id="rId205" Type="http://schemas.openxmlformats.org/officeDocument/2006/relationships/customXml" Target="../ink/ink1324.xml"/><Relationship Id="rId247" Type="http://schemas.openxmlformats.org/officeDocument/2006/relationships/customXml" Target="../ink/ink1364.xml"/><Relationship Id="rId107" Type="http://schemas.openxmlformats.org/officeDocument/2006/relationships/customXml" Target="../ink/ink1260.xml"/><Relationship Id="rId289" Type="http://schemas.openxmlformats.org/officeDocument/2006/relationships/customXml" Target="../ink/ink1406.xml"/><Relationship Id="rId11" Type="http://schemas.openxmlformats.org/officeDocument/2006/relationships/customXml" Target="../ink/ink1202.xml"/><Relationship Id="rId53" Type="http://schemas.openxmlformats.org/officeDocument/2006/relationships/image" Target="../media/image33.png"/><Relationship Id="rId149" Type="http://schemas.openxmlformats.org/officeDocument/2006/relationships/customXml" Target="../ink/ink1289.xml"/><Relationship Id="rId314" Type="http://schemas.openxmlformats.org/officeDocument/2006/relationships/customXml" Target="../ink/ink1430.xml"/><Relationship Id="rId356" Type="http://schemas.openxmlformats.org/officeDocument/2006/relationships/customXml" Target="../ink/ink1472.xml"/><Relationship Id="rId95" Type="http://schemas.openxmlformats.org/officeDocument/2006/relationships/customXml" Target="../ink/ink1254.xml"/><Relationship Id="rId160" Type="http://schemas.openxmlformats.org/officeDocument/2006/relationships/image" Target="../media/image67.png"/><Relationship Id="rId216" Type="http://schemas.openxmlformats.org/officeDocument/2006/relationships/customXml" Target="../ink/ink1335.xml"/><Relationship Id="rId258" Type="http://schemas.openxmlformats.org/officeDocument/2006/relationships/customXml" Target="../ink/ink1375.xml"/><Relationship Id="rId22" Type="http://schemas.openxmlformats.org/officeDocument/2006/relationships/image" Target="../media/image17.png"/><Relationship Id="rId64" Type="http://schemas.openxmlformats.org/officeDocument/2006/relationships/customXml" Target="../ink/ink1230.xml"/><Relationship Id="rId118" Type="http://schemas.openxmlformats.org/officeDocument/2006/relationships/customXml" Target="../ink/ink1270.xml"/><Relationship Id="rId325" Type="http://schemas.openxmlformats.org/officeDocument/2006/relationships/customXml" Target="../ink/ink1441.xml"/><Relationship Id="rId367" Type="http://schemas.openxmlformats.org/officeDocument/2006/relationships/customXml" Target="../ink/ink1483.xml"/><Relationship Id="rId171" Type="http://schemas.openxmlformats.org/officeDocument/2006/relationships/customXml" Target="../ink/ink1300.xml"/><Relationship Id="rId227" Type="http://schemas.openxmlformats.org/officeDocument/2006/relationships/customXml" Target="../ink/ink1346.xml"/><Relationship Id="rId269" Type="http://schemas.openxmlformats.org/officeDocument/2006/relationships/customXml" Target="../ink/ink1386.xml"/><Relationship Id="rId33" Type="http://schemas.openxmlformats.org/officeDocument/2006/relationships/customXml" Target="../ink/ink1212.xml"/><Relationship Id="rId129" Type="http://schemas.openxmlformats.org/officeDocument/2006/relationships/customXml" Target="../ink/ink1279.xml"/><Relationship Id="rId280" Type="http://schemas.openxmlformats.org/officeDocument/2006/relationships/customXml" Target="../ink/ink1397.xml"/><Relationship Id="rId336" Type="http://schemas.openxmlformats.org/officeDocument/2006/relationships/customXml" Target="../ink/ink1452.xml"/><Relationship Id="rId75" Type="http://schemas.openxmlformats.org/officeDocument/2006/relationships/customXml" Target="../ink/ink1241.xml"/><Relationship Id="rId140" Type="http://schemas.openxmlformats.org/officeDocument/2006/relationships/image" Target="../media/image57.png"/><Relationship Id="rId182" Type="http://schemas.openxmlformats.org/officeDocument/2006/relationships/image" Target="../media/image78.png"/><Relationship Id="rId378" Type="http://schemas.openxmlformats.org/officeDocument/2006/relationships/customXml" Target="../ink/ink1494.xml"/><Relationship Id="rId6" Type="http://schemas.openxmlformats.org/officeDocument/2006/relationships/image" Target="../media/image92.png"/><Relationship Id="rId238" Type="http://schemas.openxmlformats.org/officeDocument/2006/relationships/customXml" Target="../ink/ink1355.xml"/><Relationship Id="rId291" Type="http://schemas.openxmlformats.org/officeDocument/2006/relationships/customXml" Target="../ink/ink1408.xml"/><Relationship Id="rId305" Type="http://schemas.openxmlformats.org/officeDocument/2006/relationships/customXml" Target="../ink/ink1421.xml"/><Relationship Id="rId347" Type="http://schemas.openxmlformats.org/officeDocument/2006/relationships/customXml" Target="../ink/ink1463.xml"/><Relationship Id="rId44" Type="http://schemas.openxmlformats.org/officeDocument/2006/relationships/image" Target="../media/image28.png"/><Relationship Id="rId86" Type="http://schemas.openxmlformats.org/officeDocument/2006/relationships/image" Target="../media/image38.png"/><Relationship Id="rId151" Type="http://schemas.openxmlformats.org/officeDocument/2006/relationships/customXml" Target="../ink/ink1290.xml"/><Relationship Id="rId193" Type="http://schemas.openxmlformats.org/officeDocument/2006/relationships/customXml" Target="../ink/ink1312.xml"/><Relationship Id="rId207" Type="http://schemas.openxmlformats.org/officeDocument/2006/relationships/customXml" Target="../ink/ink1326.xml"/><Relationship Id="rId249" Type="http://schemas.openxmlformats.org/officeDocument/2006/relationships/customXml" Target="../ink/ink1366.xml"/><Relationship Id="rId13" Type="http://schemas.openxmlformats.org/officeDocument/2006/relationships/customXml" Target="../ink/ink1203.xml"/><Relationship Id="rId109" Type="http://schemas.openxmlformats.org/officeDocument/2006/relationships/customXml" Target="../ink/ink1261.xml"/><Relationship Id="rId260" Type="http://schemas.openxmlformats.org/officeDocument/2006/relationships/customXml" Target="../ink/ink1377.xml"/><Relationship Id="rId316" Type="http://schemas.openxmlformats.org/officeDocument/2006/relationships/customXml" Target="../ink/ink1432.xml"/><Relationship Id="rId55" Type="http://schemas.openxmlformats.org/officeDocument/2006/relationships/customXml" Target="../ink/ink1222.xml"/><Relationship Id="rId97" Type="http://schemas.openxmlformats.org/officeDocument/2006/relationships/customXml" Target="../ink/ink1255.xml"/><Relationship Id="rId120" Type="http://schemas.openxmlformats.org/officeDocument/2006/relationships/customXml" Target="../ink/ink1272.xml"/><Relationship Id="rId358" Type="http://schemas.openxmlformats.org/officeDocument/2006/relationships/customXml" Target="../ink/ink1474.xml"/><Relationship Id="rId162" Type="http://schemas.openxmlformats.org/officeDocument/2006/relationships/image" Target="../media/image68.png"/><Relationship Id="rId218" Type="http://schemas.openxmlformats.org/officeDocument/2006/relationships/customXml" Target="../ink/ink1337.xml"/><Relationship Id="rId271" Type="http://schemas.openxmlformats.org/officeDocument/2006/relationships/customXml" Target="../ink/ink1388.xml"/><Relationship Id="rId24" Type="http://schemas.openxmlformats.org/officeDocument/2006/relationships/image" Target="../media/image18.png"/><Relationship Id="rId66" Type="http://schemas.openxmlformats.org/officeDocument/2006/relationships/customXml" Target="../ink/ink1232.xml"/><Relationship Id="rId131" Type="http://schemas.openxmlformats.org/officeDocument/2006/relationships/customXml" Target="../ink/ink1280.xml"/><Relationship Id="rId327" Type="http://schemas.openxmlformats.org/officeDocument/2006/relationships/customXml" Target="../ink/ink1443.xml"/><Relationship Id="rId369" Type="http://schemas.openxmlformats.org/officeDocument/2006/relationships/customXml" Target="../ink/ink1485.xml"/><Relationship Id="rId173" Type="http://schemas.openxmlformats.org/officeDocument/2006/relationships/customXml" Target="../ink/ink1301.xml"/><Relationship Id="rId229" Type="http://schemas.openxmlformats.org/officeDocument/2006/relationships/customXml" Target="../ink/ink1348.xml"/><Relationship Id="rId380" Type="http://schemas.openxmlformats.org/officeDocument/2006/relationships/customXml" Target="../ink/ink1495.xml"/><Relationship Id="rId240" Type="http://schemas.openxmlformats.org/officeDocument/2006/relationships/customXml" Target="../ink/ink1357.xml"/><Relationship Id="rId35" Type="http://schemas.openxmlformats.org/officeDocument/2006/relationships/customXml" Target="../ink/ink1213.xml"/><Relationship Id="rId77" Type="http://schemas.openxmlformats.org/officeDocument/2006/relationships/customXml" Target="../ink/ink1243.xml"/><Relationship Id="rId100" Type="http://schemas.openxmlformats.org/officeDocument/2006/relationships/image" Target="../media/image45.png"/><Relationship Id="rId282" Type="http://schemas.openxmlformats.org/officeDocument/2006/relationships/customXml" Target="../ink/ink1399.xml"/><Relationship Id="rId338" Type="http://schemas.openxmlformats.org/officeDocument/2006/relationships/customXml" Target="../ink/ink1454.xml"/><Relationship Id="rId8" Type="http://schemas.openxmlformats.org/officeDocument/2006/relationships/image" Target="../media/image101.png"/><Relationship Id="rId142" Type="http://schemas.openxmlformats.org/officeDocument/2006/relationships/image" Target="../media/image58.png"/><Relationship Id="rId184" Type="http://schemas.openxmlformats.org/officeDocument/2006/relationships/image" Target="../media/image79.png"/><Relationship Id="rId251" Type="http://schemas.openxmlformats.org/officeDocument/2006/relationships/customXml" Target="../ink/ink1368.xml"/><Relationship Id="rId46" Type="http://schemas.openxmlformats.org/officeDocument/2006/relationships/image" Target="../media/image29.png"/><Relationship Id="rId293" Type="http://schemas.openxmlformats.org/officeDocument/2006/relationships/customXml" Target="../ink/ink1410.xml"/><Relationship Id="rId307" Type="http://schemas.openxmlformats.org/officeDocument/2006/relationships/customXml" Target="../ink/ink1423.xml"/><Relationship Id="rId349" Type="http://schemas.openxmlformats.org/officeDocument/2006/relationships/customXml" Target="../ink/ink1465.xml"/><Relationship Id="rId88" Type="http://schemas.openxmlformats.org/officeDocument/2006/relationships/image" Target="../media/image39.png"/><Relationship Id="rId111" Type="http://schemas.openxmlformats.org/officeDocument/2006/relationships/customXml" Target="../ink/ink1263.xml"/><Relationship Id="rId153" Type="http://schemas.openxmlformats.org/officeDocument/2006/relationships/customXml" Target="../ink/ink1291.xml"/><Relationship Id="rId195" Type="http://schemas.openxmlformats.org/officeDocument/2006/relationships/customXml" Target="../ink/ink1314.xml"/><Relationship Id="rId209" Type="http://schemas.openxmlformats.org/officeDocument/2006/relationships/customXml" Target="../ink/ink1328.xml"/><Relationship Id="rId360" Type="http://schemas.openxmlformats.org/officeDocument/2006/relationships/customXml" Target="../ink/ink1476.xml"/><Relationship Id="rId220" Type="http://schemas.openxmlformats.org/officeDocument/2006/relationships/customXml" Target="../ink/ink1339.xml"/><Relationship Id="rId15" Type="http://schemas.openxmlformats.org/officeDocument/2006/relationships/customXml" Target="../ink/ink1204.xml"/><Relationship Id="rId57" Type="http://schemas.openxmlformats.org/officeDocument/2006/relationships/customXml" Target="../ink/ink1223.xml"/><Relationship Id="rId262" Type="http://schemas.openxmlformats.org/officeDocument/2006/relationships/customXml" Target="../ink/ink1379.xml"/><Relationship Id="rId318" Type="http://schemas.openxmlformats.org/officeDocument/2006/relationships/customXml" Target="../ink/ink1434.xml"/><Relationship Id="rId99" Type="http://schemas.openxmlformats.org/officeDocument/2006/relationships/customXml" Target="../ink/ink1256.xml"/><Relationship Id="rId122" Type="http://schemas.openxmlformats.org/officeDocument/2006/relationships/customXml" Target="../ink/ink1274.xml"/><Relationship Id="rId164" Type="http://schemas.openxmlformats.org/officeDocument/2006/relationships/image" Target="../media/image69.png"/><Relationship Id="rId371" Type="http://schemas.openxmlformats.org/officeDocument/2006/relationships/customXml" Target="../ink/ink148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hyperlink" Target="https://www.gov.uk/government/publications/pertussis-epidemiology-in-england-2024/confirmed-cases-of-pertussis-in-england-by-month"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02.png"/><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hyperlink" Target="https://www.nhs.uk/conditions/whooping-cough/"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8.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17" Type="http://schemas.openxmlformats.org/officeDocument/2006/relationships/customXml" Target="../ink/ink71.xml"/><Relationship Id="rId299" Type="http://schemas.openxmlformats.org/officeDocument/2006/relationships/customXml" Target="../ink/ink217.xml"/><Relationship Id="rId21" Type="http://schemas.openxmlformats.org/officeDocument/2006/relationships/customXml" Target="../ink/ink8.xml"/><Relationship Id="rId63" Type="http://schemas.openxmlformats.org/officeDocument/2006/relationships/customXml" Target="../ink/ink31.xml"/><Relationship Id="rId159" Type="http://schemas.openxmlformats.org/officeDocument/2006/relationships/customXml" Target="../ink/ink96.xml"/><Relationship Id="rId324" Type="http://schemas.openxmlformats.org/officeDocument/2006/relationships/customXml" Target="../ink/ink242.xml"/><Relationship Id="rId366" Type="http://schemas.openxmlformats.org/officeDocument/2006/relationships/customXml" Target="../ink/ink284.xml"/><Relationship Id="rId170" Type="http://schemas.openxmlformats.org/officeDocument/2006/relationships/image" Target="../media/image72.png"/><Relationship Id="rId226" Type="http://schemas.openxmlformats.org/officeDocument/2006/relationships/customXml" Target="../ink/ink147.xml"/><Relationship Id="rId268" Type="http://schemas.openxmlformats.org/officeDocument/2006/relationships/customXml" Target="../ink/ink187.xml"/><Relationship Id="rId32" Type="http://schemas.openxmlformats.org/officeDocument/2006/relationships/image" Target="../media/image22.png"/><Relationship Id="rId74" Type="http://schemas.openxmlformats.org/officeDocument/2006/relationships/customXml" Target="../ink/ink42.xml"/><Relationship Id="rId128" Type="http://schemas.openxmlformats.org/officeDocument/2006/relationships/image" Target="../media/image51.png"/><Relationship Id="rId335" Type="http://schemas.openxmlformats.org/officeDocument/2006/relationships/customXml" Target="../ink/ink253.xml"/><Relationship Id="rId377" Type="http://schemas.openxmlformats.org/officeDocument/2006/relationships/customXml" Target="../ink/ink295.xml"/><Relationship Id="rId5" Type="http://schemas.openxmlformats.org/officeDocument/2006/relationships/customXml" Target="../ink/ink2.xml"/><Relationship Id="rId181" Type="http://schemas.openxmlformats.org/officeDocument/2006/relationships/customXml" Target="../ink/ink107.xml"/><Relationship Id="rId237" Type="http://schemas.openxmlformats.org/officeDocument/2006/relationships/customXml" Target="../ink/ink156.xml"/><Relationship Id="rId279" Type="http://schemas.openxmlformats.org/officeDocument/2006/relationships/customXml" Target="../ink/ink198.xml"/><Relationship Id="rId43" Type="http://schemas.openxmlformats.org/officeDocument/2006/relationships/customXml" Target="../ink/ink19.xml"/><Relationship Id="rId139" Type="http://schemas.openxmlformats.org/officeDocument/2006/relationships/customXml" Target="../ink/ink86.xml"/><Relationship Id="rId290" Type="http://schemas.openxmlformats.org/officeDocument/2006/relationships/customXml" Target="../ink/ink209.xml"/><Relationship Id="rId304" Type="http://schemas.openxmlformats.org/officeDocument/2006/relationships/customXml" Target="../ink/ink222.xml"/><Relationship Id="rId346" Type="http://schemas.openxmlformats.org/officeDocument/2006/relationships/customXml" Target="../ink/ink264.xml"/><Relationship Id="rId85" Type="http://schemas.openxmlformats.org/officeDocument/2006/relationships/customXml" Target="../ink/ink51.xml"/><Relationship Id="rId150" Type="http://schemas.openxmlformats.org/officeDocument/2006/relationships/image" Target="../media/image62.png"/><Relationship Id="rId192" Type="http://schemas.openxmlformats.org/officeDocument/2006/relationships/customXml" Target="../ink/ink113.xml"/><Relationship Id="rId206" Type="http://schemas.openxmlformats.org/officeDocument/2006/relationships/customXml" Target="../ink/ink127.xml"/><Relationship Id="rId248" Type="http://schemas.openxmlformats.org/officeDocument/2006/relationships/customXml" Target="../ink/ink167.xml"/><Relationship Id="rId12" Type="http://schemas.openxmlformats.org/officeDocument/2006/relationships/image" Target="../media/image11.png"/><Relationship Id="rId108" Type="http://schemas.openxmlformats.org/officeDocument/2006/relationships/image" Target="../media/image49.png"/><Relationship Id="rId315" Type="http://schemas.openxmlformats.org/officeDocument/2006/relationships/customXml" Target="../ink/ink233.xml"/><Relationship Id="rId357" Type="http://schemas.openxmlformats.org/officeDocument/2006/relationships/customXml" Target="../ink/ink275.xml"/><Relationship Id="rId54" Type="http://schemas.openxmlformats.org/officeDocument/2006/relationships/image" Target="../media/image34.svg"/><Relationship Id="rId96" Type="http://schemas.openxmlformats.org/officeDocument/2006/relationships/image" Target="../media/image43.png"/><Relationship Id="rId161" Type="http://schemas.openxmlformats.org/officeDocument/2006/relationships/customXml" Target="../ink/ink97.xml"/><Relationship Id="rId217" Type="http://schemas.openxmlformats.org/officeDocument/2006/relationships/customXml" Target="../ink/ink138.xml"/><Relationship Id="rId259" Type="http://schemas.openxmlformats.org/officeDocument/2006/relationships/customXml" Target="../ink/ink178.xml"/><Relationship Id="rId23" Type="http://schemas.openxmlformats.org/officeDocument/2006/relationships/customXml" Target="../ink/ink9.xml"/><Relationship Id="rId119" Type="http://schemas.openxmlformats.org/officeDocument/2006/relationships/customXml" Target="../ink/ink73.xml"/><Relationship Id="rId270" Type="http://schemas.openxmlformats.org/officeDocument/2006/relationships/customXml" Target="../ink/ink189.xml"/><Relationship Id="rId326" Type="http://schemas.openxmlformats.org/officeDocument/2006/relationships/customXml" Target="../ink/ink244.xml"/><Relationship Id="rId65" Type="http://schemas.openxmlformats.org/officeDocument/2006/relationships/customXml" Target="../ink/ink33.xml"/><Relationship Id="rId130" Type="http://schemas.openxmlformats.org/officeDocument/2006/relationships/image" Target="../media/image52.png"/><Relationship Id="rId368" Type="http://schemas.openxmlformats.org/officeDocument/2006/relationships/customXml" Target="../ink/ink286.xml"/><Relationship Id="rId172" Type="http://schemas.openxmlformats.org/officeDocument/2006/relationships/image" Target="../media/image73.png"/><Relationship Id="rId228" Type="http://schemas.openxmlformats.org/officeDocument/2006/relationships/customXml" Target="../ink/ink149.xml"/><Relationship Id="rId281" Type="http://schemas.openxmlformats.org/officeDocument/2006/relationships/customXml" Target="../ink/ink200.xml"/><Relationship Id="rId337" Type="http://schemas.openxmlformats.org/officeDocument/2006/relationships/customXml" Target="../ink/ink255.xml"/><Relationship Id="rId34" Type="http://schemas.openxmlformats.org/officeDocument/2006/relationships/image" Target="../media/image23.png"/><Relationship Id="rId76" Type="http://schemas.openxmlformats.org/officeDocument/2006/relationships/customXml" Target="../ink/ink44.xml"/><Relationship Id="rId141" Type="http://schemas.openxmlformats.org/officeDocument/2006/relationships/customXml" Target="../ink/ink87.xml"/><Relationship Id="rId379" Type="http://schemas.openxmlformats.org/officeDocument/2006/relationships/image" Target="../media/image86.png"/><Relationship Id="rId7" Type="http://schemas.openxmlformats.org/officeDocument/2006/relationships/customXml" Target="../ink/ink3.xml"/><Relationship Id="rId183" Type="http://schemas.openxmlformats.org/officeDocument/2006/relationships/customXml" Target="../ink/ink108.xml"/><Relationship Id="rId239" Type="http://schemas.openxmlformats.org/officeDocument/2006/relationships/customXml" Target="../ink/ink158.xml"/><Relationship Id="rId250" Type="http://schemas.openxmlformats.org/officeDocument/2006/relationships/customXml" Target="../ink/ink169.xml"/><Relationship Id="rId292" Type="http://schemas.openxmlformats.org/officeDocument/2006/relationships/customXml" Target="../ink/ink211.xml"/><Relationship Id="rId306" Type="http://schemas.openxmlformats.org/officeDocument/2006/relationships/customXml" Target="../ink/ink224.xml"/><Relationship Id="rId45" Type="http://schemas.openxmlformats.org/officeDocument/2006/relationships/customXml" Target="../ink/ink20.xml"/><Relationship Id="rId87" Type="http://schemas.openxmlformats.org/officeDocument/2006/relationships/customXml" Target="../ink/ink52.xml"/><Relationship Id="rId110" Type="http://schemas.openxmlformats.org/officeDocument/2006/relationships/customXml" Target="../ink/ink64.xml"/><Relationship Id="rId348" Type="http://schemas.openxmlformats.org/officeDocument/2006/relationships/customXml" Target="../ink/ink266.xml"/><Relationship Id="rId152" Type="http://schemas.openxmlformats.org/officeDocument/2006/relationships/image" Target="../media/image63.png"/><Relationship Id="rId194" Type="http://schemas.openxmlformats.org/officeDocument/2006/relationships/customXml" Target="../ink/ink115.xml"/><Relationship Id="rId208" Type="http://schemas.openxmlformats.org/officeDocument/2006/relationships/customXml" Target="../ink/ink129.xml"/><Relationship Id="rId261" Type="http://schemas.openxmlformats.org/officeDocument/2006/relationships/customXml" Target="../ink/ink180.xml"/><Relationship Id="rId14" Type="http://schemas.openxmlformats.org/officeDocument/2006/relationships/image" Target="../media/image12.png"/><Relationship Id="rId56" Type="http://schemas.openxmlformats.org/officeDocument/2006/relationships/image" Target="../media/image35.png"/><Relationship Id="rId317" Type="http://schemas.openxmlformats.org/officeDocument/2006/relationships/customXml" Target="../ink/ink235.xml"/><Relationship Id="rId359" Type="http://schemas.openxmlformats.org/officeDocument/2006/relationships/customXml" Target="../ink/ink277.xml"/><Relationship Id="rId98" Type="http://schemas.openxmlformats.org/officeDocument/2006/relationships/image" Target="../media/image44.png"/><Relationship Id="rId121" Type="http://schemas.openxmlformats.org/officeDocument/2006/relationships/customXml" Target="../ink/ink75.xml"/><Relationship Id="rId163" Type="http://schemas.openxmlformats.org/officeDocument/2006/relationships/customXml" Target="../ink/ink98.xml"/><Relationship Id="rId219" Type="http://schemas.openxmlformats.org/officeDocument/2006/relationships/customXml" Target="../ink/ink140.xml"/><Relationship Id="rId370" Type="http://schemas.openxmlformats.org/officeDocument/2006/relationships/customXml" Target="../ink/ink288.xml"/><Relationship Id="rId230" Type="http://schemas.openxmlformats.org/officeDocument/2006/relationships/customXml" Target="../ink/ink151.xml"/><Relationship Id="rId25" Type="http://schemas.openxmlformats.org/officeDocument/2006/relationships/customXml" Target="../ink/ink10.xml"/><Relationship Id="rId67" Type="http://schemas.openxmlformats.org/officeDocument/2006/relationships/customXml" Target="../ink/ink35.xml"/><Relationship Id="rId272" Type="http://schemas.openxmlformats.org/officeDocument/2006/relationships/customXml" Target="../ink/ink191.xml"/><Relationship Id="rId328" Type="http://schemas.openxmlformats.org/officeDocument/2006/relationships/customXml" Target="../ink/ink246.xml"/><Relationship Id="rId132" Type="http://schemas.openxmlformats.org/officeDocument/2006/relationships/image" Target="../media/image53.png"/><Relationship Id="rId174" Type="http://schemas.openxmlformats.org/officeDocument/2006/relationships/image" Target="../media/image74.png"/><Relationship Id="rId381" Type="http://schemas.openxmlformats.org/officeDocument/2006/relationships/image" Target="../media/image87.png"/><Relationship Id="rId241" Type="http://schemas.openxmlformats.org/officeDocument/2006/relationships/customXml" Target="../ink/ink160.xml"/><Relationship Id="rId36" Type="http://schemas.openxmlformats.org/officeDocument/2006/relationships/image" Target="../media/image24.png"/><Relationship Id="rId283" Type="http://schemas.openxmlformats.org/officeDocument/2006/relationships/customXml" Target="../ink/ink202.xml"/><Relationship Id="rId339" Type="http://schemas.openxmlformats.org/officeDocument/2006/relationships/customXml" Target="../ink/ink257.xml"/><Relationship Id="rId78" Type="http://schemas.openxmlformats.org/officeDocument/2006/relationships/customXml" Target="../ink/ink46.xml"/><Relationship Id="rId101" Type="http://schemas.openxmlformats.org/officeDocument/2006/relationships/customXml" Target="../ink/ink59.xml"/><Relationship Id="rId143" Type="http://schemas.openxmlformats.org/officeDocument/2006/relationships/customXml" Target="../ink/ink88.xml"/><Relationship Id="rId185" Type="http://schemas.openxmlformats.org/officeDocument/2006/relationships/customXml" Target="../ink/ink109.xml"/><Relationship Id="rId350" Type="http://schemas.openxmlformats.org/officeDocument/2006/relationships/customXml" Target="../ink/ink268.xml"/><Relationship Id="rId9" Type="http://schemas.openxmlformats.org/officeDocument/2006/relationships/image" Target="../media/image10.png"/><Relationship Id="rId210" Type="http://schemas.openxmlformats.org/officeDocument/2006/relationships/customXml" Target="../ink/ink131.xml"/><Relationship Id="rId26" Type="http://schemas.openxmlformats.org/officeDocument/2006/relationships/image" Target="../media/image19.png"/><Relationship Id="rId231" Type="http://schemas.openxmlformats.org/officeDocument/2006/relationships/customXml" Target="../ink/ink152.xml"/><Relationship Id="rId252" Type="http://schemas.openxmlformats.org/officeDocument/2006/relationships/customXml" Target="../ink/ink171.xml"/><Relationship Id="rId273" Type="http://schemas.openxmlformats.org/officeDocument/2006/relationships/customXml" Target="../ink/ink192.xml"/><Relationship Id="rId294" Type="http://schemas.openxmlformats.org/officeDocument/2006/relationships/customXml" Target="../ink/ink213.xml"/><Relationship Id="rId308" Type="http://schemas.openxmlformats.org/officeDocument/2006/relationships/customXml" Target="../ink/ink226.xml"/><Relationship Id="rId329" Type="http://schemas.openxmlformats.org/officeDocument/2006/relationships/customXml" Target="../ink/ink247.xml"/><Relationship Id="rId47" Type="http://schemas.openxmlformats.org/officeDocument/2006/relationships/customXml" Target="../ink/ink21.xml"/><Relationship Id="rId68" Type="http://schemas.openxmlformats.org/officeDocument/2006/relationships/customXml" Target="../ink/ink36.xml"/><Relationship Id="rId89" Type="http://schemas.openxmlformats.org/officeDocument/2006/relationships/customXml" Target="../ink/ink53.xml"/><Relationship Id="rId112" Type="http://schemas.openxmlformats.org/officeDocument/2006/relationships/customXml" Target="../ink/ink66.xml"/><Relationship Id="rId133" Type="http://schemas.openxmlformats.org/officeDocument/2006/relationships/customXml" Target="../ink/ink83.xml"/><Relationship Id="rId154" Type="http://schemas.openxmlformats.org/officeDocument/2006/relationships/image" Target="../media/image64.png"/><Relationship Id="rId175" Type="http://schemas.openxmlformats.org/officeDocument/2006/relationships/customXml" Target="../ink/ink104.xml"/><Relationship Id="rId340" Type="http://schemas.openxmlformats.org/officeDocument/2006/relationships/customXml" Target="../ink/ink258.xml"/><Relationship Id="rId361" Type="http://schemas.openxmlformats.org/officeDocument/2006/relationships/customXml" Target="../ink/ink279.xml"/><Relationship Id="rId196" Type="http://schemas.openxmlformats.org/officeDocument/2006/relationships/customXml" Target="../ink/ink117.xml"/><Relationship Id="rId200" Type="http://schemas.openxmlformats.org/officeDocument/2006/relationships/customXml" Target="../ink/ink121.xml"/><Relationship Id="rId382" Type="http://schemas.openxmlformats.org/officeDocument/2006/relationships/customXml" Target="../ink/ink298.xml"/><Relationship Id="rId16" Type="http://schemas.openxmlformats.org/officeDocument/2006/relationships/image" Target="../media/image13.png"/><Relationship Id="rId221" Type="http://schemas.openxmlformats.org/officeDocument/2006/relationships/customXml" Target="../ink/ink142.xml"/><Relationship Id="rId242" Type="http://schemas.openxmlformats.org/officeDocument/2006/relationships/customXml" Target="../ink/ink161.xml"/><Relationship Id="rId263" Type="http://schemas.openxmlformats.org/officeDocument/2006/relationships/customXml" Target="../ink/ink182.xml"/><Relationship Id="rId284" Type="http://schemas.openxmlformats.org/officeDocument/2006/relationships/customXml" Target="../ink/ink203.xml"/><Relationship Id="rId319" Type="http://schemas.openxmlformats.org/officeDocument/2006/relationships/customXml" Target="../ink/ink237.xml"/><Relationship Id="rId37" Type="http://schemas.openxmlformats.org/officeDocument/2006/relationships/customXml" Target="../ink/ink16.xml"/><Relationship Id="rId58" Type="http://schemas.openxmlformats.org/officeDocument/2006/relationships/customXml" Target="../ink/ink26.xml"/><Relationship Id="rId79" Type="http://schemas.openxmlformats.org/officeDocument/2006/relationships/customXml" Target="../ink/ink47.xml"/><Relationship Id="rId102" Type="http://schemas.openxmlformats.org/officeDocument/2006/relationships/image" Target="../media/image46.png"/><Relationship Id="rId123" Type="http://schemas.openxmlformats.org/officeDocument/2006/relationships/customXml" Target="../ink/ink77.xml"/><Relationship Id="rId144" Type="http://schemas.openxmlformats.org/officeDocument/2006/relationships/image" Target="../media/image59.png"/><Relationship Id="rId330" Type="http://schemas.openxmlformats.org/officeDocument/2006/relationships/customXml" Target="../ink/ink248.xml"/><Relationship Id="rId90" Type="http://schemas.openxmlformats.org/officeDocument/2006/relationships/image" Target="../media/image40.png"/><Relationship Id="rId165" Type="http://schemas.openxmlformats.org/officeDocument/2006/relationships/customXml" Target="../ink/ink99.xml"/><Relationship Id="rId186" Type="http://schemas.openxmlformats.org/officeDocument/2006/relationships/image" Target="../media/image80.png"/><Relationship Id="rId351" Type="http://schemas.openxmlformats.org/officeDocument/2006/relationships/customXml" Target="../ink/ink269.xml"/><Relationship Id="rId372" Type="http://schemas.openxmlformats.org/officeDocument/2006/relationships/customXml" Target="../ink/ink290.xml"/><Relationship Id="rId211" Type="http://schemas.openxmlformats.org/officeDocument/2006/relationships/customXml" Target="../ink/ink132.xml"/><Relationship Id="rId232" Type="http://schemas.openxmlformats.org/officeDocument/2006/relationships/image" Target="../media/image83.png"/><Relationship Id="rId253" Type="http://schemas.openxmlformats.org/officeDocument/2006/relationships/customXml" Target="../ink/ink172.xml"/><Relationship Id="rId274" Type="http://schemas.openxmlformats.org/officeDocument/2006/relationships/customXml" Target="../ink/ink193.xml"/><Relationship Id="rId295" Type="http://schemas.openxmlformats.org/officeDocument/2006/relationships/customXml" Target="../ink/ink214.xml"/><Relationship Id="rId309" Type="http://schemas.openxmlformats.org/officeDocument/2006/relationships/customXml" Target="../ink/ink227.xml"/><Relationship Id="rId27" Type="http://schemas.openxmlformats.org/officeDocument/2006/relationships/customXml" Target="../ink/ink11.xml"/><Relationship Id="rId48" Type="http://schemas.openxmlformats.org/officeDocument/2006/relationships/image" Target="../media/image30.png"/><Relationship Id="rId69" Type="http://schemas.openxmlformats.org/officeDocument/2006/relationships/customXml" Target="../ink/ink37.xml"/><Relationship Id="rId113" Type="http://schemas.openxmlformats.org/officeDocument/2006/relationships/customXml" Target="../ink/ink67.xml"/><Relationship Id="rId134" Type="http://schemas.openxmlformats.org/officeDocument/2006/relationships/image" Target="../media/image54.png"/><Relationship Id="rId320" Type="http://schemas.openxmlformats.org/officeDocument/2006/relationships/customXml" Target="../ink/ink238.xml"/><Relationship Id="rId80" Type="http://schemas.openxmlformats.org/officeDocument/2006/relationships/customXml" Target="../ink/ink48.xml"/><Relationship Id="rId155" Type="http://schemas.openxmlformats.org/officeDocument/2006/relationships/customXml" Target="../ink/ink94.xml"/><Relationship Id="rId176" Type="http://schemas.openxmlformats.org/officeDocument/2006/relationships/image" Target="../media/image75.png"/><Relationship Id="rId197" Type="http://schemas.openxmlformats.org/officeDocument/2006/relationships/customXml" Target="../ink/ink118.xml"/><Relationship Id="rId341" Type="http://schemas.openxmlformats.org/officeDocument/2006/relationships/customXml" Target="../ink/ink259.xml"/><Relationship Id="rId362" Type="http://schemas.openxmlformats.org/officeDocument/2006/relationships/customXml" Target="../ink/ink280.xml"/><Relationship Id="rId383" Type="http://schemas.openxmlformats.org/officeDocument/2006/relationships/image" Target="../media/image88.png"/><Relationship Id="rId201" Type="http://schemas.openxmlformats.org/officeDocument/2006/relationships/customXml" Target="../ink/ink122.xml"/><Relationship Id="rId222" Type="http://schemas.openxmlformats.org/officeDocument/2006/relationships/customXml" Target="../ink/ink143.xml"/><Relationship Id="rId243" Type="http://schemas.openxmlformats.org/officeDocument/2006/relationships/customXml" Target="../ink/ink162.xml"/><Relationship Id="rId264" Type="http://schemas.openxmlformats.org/officeDocument/2006/relationships/customXml" Target="../ink/ink183.xml"/><Relationship Id="rId285" Type="http://schemas.openxmlformats.org/officeDocument/2006/relationships/customXml" Target="../ink/ink204.xml"/><Relationship Id="rId17" Type="http://schemas.openxmlformats.org/officeDocument/2006/relationships/customXml" Target="../ink/ink7.xml"/><Relationship Id="rId38" Type="http://schemas.openxmlformats.org/officeDocument/2006/relationships/image" Target="../media/image25.png"/><Relationship Id="rId59" Type="http://schemas.openxmlformats.org/officeDocument/2006/relationships/customXml" Target="../ink/ink27.xml"/><Relationship Id="rId103" Type="http://schemas.openxmlformats.org/officeDocument/2006/relationships/customXml" Target="../ink/ink60.xml"/><Relationship Id="rId124" Type="http://schemas.openxmlformats.org/officeDocument/2006/relationships/customXml" Target="../ink/ink78.xml"/><Relationship Id="rId310" Type="http://schemas.openxmlformats.org/officeDocument/2006/relationships/customXml" Target="../ink/ink228.xml"/><Relationship Id="rId70" Type="http://schemas.openxmlformats.org/officeDocument/2006/relationships/customXml" Target="../ink/ink38.xml"/><Relationship Id="rId91" Type="http://schemas.openxmlformats.org/officeDocument/2006/relationships/customXml" Target="../ink/ink54.xml"/><Relationship Id="rId145" Type="http://schemas.openxmlformats.org/officeDocument/2006/relationships/customXml" Target="../ink/ink89.xml"/><Relationship Id="rId166" Type="http://schemas.openxmlformats.org/officeDocument/2006/relationships/image" Target="../media/image70.png"/><Relationship Id="rId187" Type="http://schemas.openxmlformats.org/officeDocument/2006/relationships/customXml" Target="../ink/ink110.xml"/><Relationship Id="rId331" Type="http://schemas.openxmlformats.org/officeDocument/2006/relationships/customXml" Target="../ink/ink249.xml"/><Relationship Id="rId352" Type="http://schemas.openxmlformats.org/officeDocument/2006/relationships/customXml" Target="../ink/ink270.xml"/><Relationship Id="rId373" Type="http://schemas.openxmlformats.org/officeDocument/2006/relationships/customXml" Target="../ink/ink291.xml"/><Relationship Id="rId1" Type="http://schemas.openxmlformats.org/officeDocument/2006/relationships/slideLayout" Target="../slideLayouts/slideLayout7.xml"/><Relationship Id="rId212" Type="http://schemas.openxmlformats.org/officeDocument/2006/relationships/customXml" Target="../ink/ink133.xml"/><Relationship Id="rId233" Type="http://schemas.openxmlformats.org/officeDocument/2006/relationships/customXml" Target="../ink/ink153.xml"/><Relationship Id="rId254" Type="http://schemas.openxmlformats.org/officeDocument/2006/relationships/customXml" Target="../ink/ink173.xml"/><Relationship Id="rId28" Type="http://schemas.openxmlformats.org/officeDocument/2006/relationships/image" Target="../media/image20.png"/><Relationship Id="rId49" Type="http://schemas.openxmlformats.org/officeDocument/2006/relationships/customXml" Target="../ink/ink22.xml"/><Relationship Id="rId114" Type="http://schemas.openxmlformats.org/officeDocument/2006/relationships/customXml" Target="../ink/ink68.xml"/><Relationship Id="rId275" Type="http://schemas.openxmlformats.org/officeDocument/2006/relationships/customXml" Target="../ink/ink194.xml"/><Relationship Id="rId296" Type="http://schemas.openxmlformats.org/officeDocument/2006/relationships/customXml" Target="../ink/ink215.xml"/><Relationship Id="rId300" Type="http://schemas.openxmlformats.org/officeDocument/2006/relationships/customXml" Target="../ink/ink218.xml"/><Relationship Id="rId60" Type="http://schemas.openxmlformats.org/officeDocument/2006/relationships/customXml" Target="../ink/ink28.xml"/><Relationship Id="rId81" Type="http://schemas.openxmlformats.org/officeDocument/2006/relationships/customXml" Target="../ink/ink49.xml"/><Relationship Id="rId135" Type="http://schemas.openxmlformats.org/officeDocument/2006/relationships/customXml" Target="../ink/ink84.xml"/><Relationship Id="rId156" Type="http://schemas.openxmlformats.org/officeDocument/2006/relationships/image" Target="../media/image65.png"/><Relationship Id="rId177" Type="http://schemas.openxmlformats.org/officeDocument/2006/relationships/customXml" Target="../ink/ink105.xml"/><Relationship Id="rId198" Type="http://schemas.openxmlformats.org/officeDocument/2006/relationships/customXml" Target="../ink/ink119.xml"/><Relationship Id="rId321" Type="http://schemas.openxmlformats.org/officeDocument/2006/relationships/customXml" Target="../ink/ink239.xml"/><Relationship Id="rId342" Type="http://schemas.openxmlformats.org/officeDocument/2006/relationships/customXml" Target="../ink/ink260.xml"/><Relationship Id="rId363" Type="http://schemas.openxmlformats.org/officeDocument/2006/relationships/customXml" Target="../ink/ink281.xml"/><Relationship Id="rId202" Type="http://schemas.openxmlformats.org/officeDocument/2006/relationships/customXml" Target="../ink/ink123.xml"/><Relationship Id="rId223" Type="http://schemas.openxmlformats.org/officeDocument/2006/relationships/customXml" Target="../ink/ink144.xml"/><Relationship Id="rId244" Type="http://schemas.openxmlformats.org/officeDocument/2006/relationships/customXml" Target="../ink/ink163.xml"/><Relationship Id="rId18" Type="http://schemas.openxmlformats.org/officeDocument/2006/relationships/image" Target="../media/image14.png"/><Relationship Id="rId39" Type="http://schemas.openxmlformats.org/officeDocument/2006/relationships/customXml" Target="../ink/ink17.xml"/><Relationship Id="rId265" Type="http://schemas.openxmlformats.org/officeDocument/2006/relationships/customXml" Target="../ink/ink184.xml"/><Relationship Id="rId286" Type="http://schemas.openxmlformats.org/officeDocument/2006/relationships/customXml" Target="../ink/ink205.xml"/><Relationship Id="rId50" Type="http://schemas.openxmlformats.org/officeDocument/2006/relationships/image" Target="../media/image31.png"/><Relationship Id="rId104" Type="http://schemas.openxmlformats.org/officeDocument/2006/relationships/image" Target="../media/image47.png"/><Relationship Id="rId125" Type="http://schemas.openxmlformats.org/officeDocument/2006/relationships/customXml" Target="../ink/ink79.xml"/><Relationship Id="rId146" Type="http://schemas.openxmlformats.org/officeDocument/2006/relationships/image" Target="../media/image60.png"/><Relationship Id="rId167" Type="http://schemas.openxmlformats.org/officeDocument/2006/relationships/customXml" Target="../ink/ink100.xml"/><Relationship Id="rId188" Type="http://schemas.openxmlformats.org/officeDocument/2006/relationships/image" Target="../media/image81.png"/><Relationship Id="rId311" Type="http://schemas.openxmlformats.org/officeDocument/2006/relationships/customXml" Target="../ink/ink229.xml"/><Relationship Id="rId332" Type="http://schemas.openxmlformats.org/officeDocument/2006/relationships/customXml" Target="../ink/ink250.xml"/><Relationship Id="rId353" Type="http://schemas.openxmlformats.org/officeDocument/2006/relationships/customXml" Target="../ink/ink271.xml"/><Relationship Id="rId374" Type="http://schemas.openxmlformats.org/officeDocument/2006/relationships/customXml" Target="../ink/ink292.xml"/><Relationship Id="rId71" Type="http://schemas.openxmlformats.org/officeDocument/2006/relationships/customXml" Target="../ink/ink39.xml"/><Relationship Id="rId92" Type="http://schemas.openxmlformats.org/officeDocument/2006/relationships/image" Target="../media/image41.png"/><Relationship Id="rId213" Type="http://schemas.openxmlformats.org/officeDocument/2006/relationships/customXml" Target="../ink/ink134.xml"/><Relationship Id="rId234" Type="http://schemas.openxmlformats.org/officeDocument/2006/relationships/image" Target="../media/image84.png"/><Relationship Id="rId2" Type="http://schemas.openxmlformats.org/officeDocument/2006/relationships/image" Target="../media/image9.png"/><Relationship Id="rId29" Type="http://schemas.openxmlformats.org/officeDocument/2006/relationships/customXml" Target="../ink/ink12.xml"/><Relationship Id="rId255" Type="http://schemas.openxmlformats.org/officeDocument/2006/relationships/customXml" Target="../ink/ink174.xml"/><Relationship Id="rId276" Type="http://schemas.openxmlformats.org/officeDocument/2006/relationships/customXml" Target="../ink/ink195.xml"/><Relationship Id="rId297" Type="http://schemas.openxmlformats.org/officeDocument/2006/relationships/image" Target="../media/image85.png"/><Relationship Id="rId40" Type="http://schemas.openxmlformats.org/officeDocument/2006/relationships/image" Target="../media/image26.png"/><Relationship Id="rId115" Type="http://schemas.openxmlformats.org/officeDocument/2006/relationships/customXml" Target="../ink/ink69.xml"/><Relationship Id="rId136" Type="http://schemas.openxmlformats.org/officeDocument/2006/relationships/image" Target="../media/image55.png"/><Relationship Id="rId157" Type="http://schemas.openxmlformats.org/officeDocument/2006/relationships/customXml" Target="../ink/ink95.xml"/><Relationship Id="rId178" Type="http://schemas.openxmlformats.org/officeDocument/2006/relationships/image" Target="../media/image76.png"/><Relationship Id="rId301" Type="http://schemas.openxmlformats.org/officeDocument/2006/relationships/customXml" Target="../ink/ink219.xml"/><Relationship Id="rId322" Type="http://schemas.openxmlformats.org/officeDocument/2006/relationships/customXml" Target="../ink/ink240.xml"/><Relationship Id="rId343" Type="http://schemas.openxmlformats.org/officeDocument/2006/relationships/customXml" Target="../ink/ink261.xml"/><Relationship Id="rId364" Type="http://schemas.openxmlformats.org/officeDocument/2006/relationships/customXml" Target="../ink/ink282.xml"/><Relationship Id="rId61" Type="http://schemas.openxmlformats.org/officeDocument/2006/relationships/customXml" Target="../ink/ink29.xml"/><Relationship Id="rId82" Type="http://schemas.openxmlformats.org/officeDocument/2006/relationships/image" Target="../media/image36.png"/><Relationship Id="rId199" Type="http://schemas.openxmlformats.org/officeDocument/2006/relationships/customXml" Target="../ink/ink120.xml"/><Relationship Id="rId203" Type="http://schemas.openxmlformats.org/officeDocument/2006/relationships/customXml" Target="../ink/ink124.xml"/><Relationship Id="rId19" Type="http://schemas.openxmlformats.org/officeDocument/2006/relationships/image" Target="../media/image15.png"/><Relationship Id="rId224" Type="http://schemas.openxmlformats.org/officeDocument/2006/relationships/customXml" Target="../ink/ink145.xml"/><Relationship Id="rId245" Type="http://schemas.openxmlformats.org/officeDocument/2006/relationships/customXml" Target="../ink/ink164.xml"/><Relationship Id="rId266" Type="http://schemas.openxmlformats.org/officeDocument/2006/relationships/customXml" Target="../ink/ink185.xml"/><Relationship Id="rId287" Type="http://schemas.openxmlformats.org/officeDocument/2006/relationships/customXml" Target="../ink/ink206.xml"/><Relationship Id="rId30" Type="http://schemas.openxmlformats.org/officeDocument/2006/relationships/image" Target="../media/image21.png"/><Relationship Id="rId105" Type="http://schemas.openxmlformats.org/officeDocument/2006/relationships/customXml" Target="../ink/ink61.xml"/><Relationship Id="rId126" Type="http://schemas.openxmlformats.org/officeDocument/2006/relationships/image" Target="../media/image50.png"/><Relationship Id="rId147" Type="http://schemas.openxmlformats.org/officeDocument/2006/relationships/customXml" Target="../ink/ink90.xml"/><Relationship Id="rId168" Type="http://schemas.openxmlformats.org/officeDocument/2006/relationships/image" Target="../media/image71.png"/><Relationship Id="rId312" Type="http://schemas.openxmlformats.org/officeDocument/2006/relationships/customXml" Target="../ink/ink230.xml"/><Relationship Id="rId333" Type="http://schemas.openxmlformats.org/officeDocument/2006/relationships/customXml" Target="../ink/ink251.xml"/><Relationship Id="rId354" Type="http://schemas.openxmlformats.org/officeDocument/2006/relationships/customXml" Target="../ink/ink272.xml"/><Relationship Id="rId51" Type="http://schemas.openxmlformats.org/officeDocument/2006/relationships/customXml" Target="../ink/ink23.xml"/><Relationship Id="rId72" Type="http://schemas.openxmlformats.org/officeDocument/2006/relationships/customXml" Target="../ink/ink40.xml"/><Relationship Id="rId93" Type="http://schemas.openxmlformats.org/officeDocument/2006/relationships/customXml" Target="../ink/ink55.xml"/><Relationship Id="rId189" Type="http://schemas.openxmlformats.org/officeDocument/2006/relationships/customXml" Target="../ink/ink111.xml"/><Relationship Id="rId375" Type="http://schemas.openxmlformats.org/officeDocument/2006/relationships/customXml" Target="../ink/ink293.xml"/><Relationship Id="rId3" Type="http://schemas.openxmlformats.org/officeDocument/2006/relationships/customXml" Target="../ink/ink1.xml"/><Relationship Id="rId214" Type="http://schemas.openxmlformats.org/officeDocument/2006/relationships/customXml" Target="../ink/ink135.xml"/><Relationship Id="rId235" Type="http://schemas.openxmlformats.org/officeDocument/2006/relationships/customXml" Target="../ink/ink154.xml"/><Relationship Id="rId256" Type="http://schemas.openxmlformats.org/officeDocument/2006/relationships/customXml" Target="../ink/ink175.xml"/><Relationship Id="rId277" Type="http://schemas.openxmlformats.org/officeDocument/2006/relationships/customXml" Target="../ink/ink196.xml"/><Relationship Id="rId298" Type="http://schemas.openxmlformats.org/officeDocument/2006/relationships/customXml" Target="../ink/ink216.xml"/><Relationship Id="rId116" Type="http://schemas.openxmlformats.org/officeDocument/2006/relationships/customXml" Target="../ink/ink70.xml"/><Relationship Id="rId137" Type="http://schemas.openxmlformats.org/officeDocument/2006/relationships/customXml" Target="../ink/ink85.xml"/><Relationship Id="rId158" Type="http://schemas.openxmlformats.org/officeDocument/2006/relationships/image" Target="../media/image66.png"/><Relationship Id="rId302" Type="http://schemas.openxmlformats.org/officeDocument/2006/relationships/customXml" Target="../ink/ink220.xml"/><Relationship Id="rId323" Type="http://schemas.openxmlformats.org/officeDocument/2006/relationships/customXml" Target="../ink/ink241.xml"/><Relationship Id="rId344" Type="http://schemas.openxmlformats.org/officeDocument/2006/relationships/customXml" Target="../ink/ink262.xml"/><Relationship Id="rId20" Type="http://schemas.openxmlformats.org/officeDocument/2006/relationships/image" Target="../media/image16.svg"/><Relationship Id="rId41" Type="http://schemas.openxmlformats.org/officeDocument/2006/relationships/customXml" Target="../ink/ink18.xml"/><Relationship Id="rId62" Type="http://schemas.openxmlformats.org/officeDocument/2006/relationships/customXml" Target="../ink/ink30.xml"/><Relationship Id="rId83" Type="http://schemas.openxmlformats.org/officeDocument/2006/relationships/customXml" Target="../ink/ink50.xml"/><Relationship Id="rId179" Type="http://schemas.openxmlformats.org/officeDocument/2006/relationships/customXml" Target="../ink/ink106.xml"/><Relationship Id="rId365" Type="http://schemas.openxmlformats.org/officeDocument/2006/relationships/customXml" Target="../ink/ink283.xml"/><Relationship Id="rId190" Type="http://schemas.openxmlformats.org/officeDocument/2006/relationships/image" Target="../media/image82.png"/><Relationship Id="rId204" Type="http://schemas.openxmlformats.org/officeDocument/2006/relationships/customXml" Target="../ink/ink125.xml"/><Relationship Id="rId225" Type="http://schemas.openxmlformats.org/officeDocument/2006/relationships/customXml" Target="../ink/ink146.xml"/><Relationship Id="rId246" Type="http://schemas.openxmlformats.org/officeDocument/2006/relationships/customXml" Target="../ink/ink165.xml"/><Relationship Id="rId267" Type="http://schemas.openxmlformats.org/officeDocument/2006/relationships/customXml" Target="../ink/ink186.xml"/><Relationship Id="rId288" Type="http://schemas.openxmlformats.org/officeDocument/2006/relationships/customXml" Target="../ink/ink207.xml"/><Relationship Id="rId106" Type="http://schemas.openxmlformats.org/officeDocument/2006/relationships/image" Target="../media/image48.png"/><Relationship Id="rId127" Type="http://schemas.openxmlformats.org/officeDocument/2006/relationships/customXml" Target="../ink/ink80.xml"/><Relationship Id="rId313" Type="http://schemas.openxmlformats.org/officeDocument/2006/relationships/customXml" Target="../ink/ink231.xml"/><Relationship Id="rId10" Type="http://schemas.openxmlformats.org/officeDocument/2006/relationships/image" Target="../media/image11.svg"/><Relationship Id="rId31" Type="http://schemas.openxmlformats.org/officeDocument/2006/relationships/customXml" Target="../ink/ink13.xml"/><Relationship Id="rId52" Type="http://schemas.openxmlformats.org/officeDocument/2006/relationships/image" Target="../media/image32.png"/><Relationship Id="rId73" Type="http://schemas.openxmlformats.org/officeDocument/2006/relationships/customXml" Target="../ink/ink41.xml"/><Relationship Id="rId94" Type="http://schemas.openxmlformats.org/officeDocument/2006/relationships/image" Target="../media/image42.png"/><Relationship Id="rId148" Type="http://schemas.openxmlformats.org/officeDocument/2006/relationships/image" Target="../media/image61.png"/><Relationship Id="rId169" Type="http://schemas.openxmlformats.org/officeDocument/2006/relationships/customXml" Target="../ink/ink101.xml"/><Relationship Id="rId334" Type="http://schemas.openxmlformats.org/officeDocument/2006/relationships/customXml" Target="../ink/ink252.xml"/><Relationship Id="rId355" Type="http://schemas.openxmlformats.org/officeDocument/2006/relationships/customXml" Target="../ink/ink273.xml"/><Relationship Id="rId376" Type="http://schemas.openxmlformats.org/officeDocument/2006/relationships/customXml" Target="../ink/ink294.xml"/><Relationship Id="rId4" Type="http://schemas.openxmlformats.org/officeDocument/2006/relationships/image" Target="../media/image810.png"/><Relationship Id="rId180" Type="http://schemas.openxmlformats.org/officeDocument/2006/relationships/image" Target="../media/image77.png"/><Relationship Id="rId215" Type="http://schemas.openxmlformats.org/officeDocument/2006/relationships/customXml" Target="../ink/ink136.xml"/><Relationship Id="rId236" Type="http://schemas.openxmlformats.org/officeDocument/2006/relationships/customXml" Target="../ink/ink155.xml"/><Relationship Id="rId257" Type="http://schemas.openxmlformats.org/officeDocument/2006/relationships/customXml" Target="../ink/ink176.xml"/><Relationship Id="rId278" Type="http://schemas.openxmlformats.org/officeDocument/2006/relationships/customXml" Target="../ink/ink197.xml"/><Relationship Id="rId303" Type="http://schemas.openxmlformats.org/officeDocument/2006/relationships/customXml" Target="../ink/ink221.xml"/><Relationship Id="rId42" Type="http://schemas.openxmlformats.org/officeDocument/2006/relationships/image" Target="../media/image27.png"/><Relationship Id="rId84" Type="http://schemas.openxmlformats.org/officeDocument/2006/relationships/image" Target="../media/image37.png"/><Relationship Id="rId138" Type="http://schemas.openxmlformats.org/officeDocument/2006/relationships/image" Target="../media/image56.png"/><Relationship Id="rId345" Type="http://schemas.openxmlformats.org/officeDocument/2006/relationships/customXml" Target="../ink/ink263.xml"/><Relationship Id="rId191" Type="http://schemas.openxmlformats.org/officeDocument/2006/relationships/customXml" Target="../ink/ink112.xml"/><Relationship Id="rId205" Type="http://schemas.openxmlformats.org/officeDocument/2006/relationships/customXml" Target="../ink/ink126.xml"/><Relationship Id="rId247" Type="http://schemas.openxmlformats.org/officeDocument/2006/relationships/customXml" Target="../ink/ink166.xml"/><Relationship Id="rId107" Type="http://schemas.openxmlformats.org/officeDocument/2006/relationships/customXml" Target="../ink/ink62.xml"/><Relationship Id="rId289" Type="http://schemas.openxmlformats.org/officeDocument/2006/relationships/customXml" Target="../ink/ink208.xml"/><Relationship Id="rId11" Type="http://schemas.openxmlformats.org/officeDocument/2006/relationships/customXml" Target="../ink/ink4.xml"/><Relationship Id="rId53" Type="http://schemas.openxmlformats.org/officeDocument/2006/relationships/image" Target="../media/image33.png"/><Relationship Id="rId149" Type="http://schemas.openxmlformats.org/officeDocument/2006/relationships/customXml" Target="../ink/ink91.xml"/><Relationship Id="rId314" Type="http://schemas.openxmlformats.org/officeDocument/2006/relationships/customXml" Target="../ink/ink232.xml"/><Relationship Id="rId356" Type="http://schemas.openxmlformats.org/officeDocument/2006/relationships/customXml" Target="../ink/ink274.xml"/><Relationship Id="rId95" Type="http://schemas.openxmlformats.org/officeDocument/2006/relationships/customXml" Target="../ink/ink56.xml"/><Relationship Id="rId160" Type="http://schemas.openxmlformats.org/officeDocument/2006/relationships/image" Target="../media/image67.png"/><Relationship Id="rId216" Type="http://schemas.openxmlformats.org/officeDocument/2006/relationships/customXml" Target="../ink/ink137.xml"/><Relationship Id="rId258" Type="http://schemas.openxmlformats.org/officeDocument/2006/relationships/customXml" Target="../ink/ink177.xml"/><Relationship Id="rId22" Type="http://schemas.openxmlformats.org/officeDocument/2006/relationships/image" Target="../media/image17.png"/><Relationship Id="rId64" Type="http://schemas.openxmlformats.org/officeDocument/2006/relationships/customXml" Target="../ink/ink32.xml"/><Relationship Id="rId118" Type="http://schemas.openxmlformats.org/officeDocument/2006/relationships/customXml" Target="../ink/ink72.xml"/><Relationship Id="rId325" Type="http://schemas.openxmlformats.org/officeDocument/2006/relationships/customXml" Target="../ink/ink243.xml"/><Relationship Id="rId367" Type="http://schemas.openxmlformats.org/officeDocument/2006/relationships/customXml" Target="../ink/ink285.xml"/><Relationship Id="rId171" Type="http://schemas.openxmlformats.org/officeDocument/2006/relationships/customXml" Target="../ink/ink102.xml"/><Relationship Id="rId227" Type="http://schemas.openxmlformats.org/officeDocument/2006/relationships/customXml" Target="../ink/ink148.xml"/><Relationship Id="rId269" Type="http://schemas.openxmlformats.org/officeDocument/2006/relationships/customXml" Target="../ink/ink188.xml"/><Relationship Id="rId33" Type="http://schemas.openxmlformats.org/officeDocument/2006/relationships/customXml" Target="../ink/ink14.xml"/><Relationship Id="rId129" Type="http://schemas.openxmlformats.org/officeDocument/2006/relationships/customXml" Target="../ink/ink81.xml"/><Relationship Id="rId280" Type="http://schemas.openxmlformats.org/officeDocument/2006/relationships/customXml" Target="../ink/ink199.xml"/><Relationship Id="rId336" Type="http://schemas.openxmlformats.org/officeDocument/2006/relationships/customXml" Target="../ink/ink254.xml"/><Relationship Id="rId75" Type="http://schemas.openxmlformats.org/officeDocument/2006/relationships/customXml" Target="../ink/ink43.xml"/><Relationship Id="rId140" Type="http://schemas.openxmlformats.org/officeDocument/2006/relationships/image" Target="../media/image57.png"/><Relationship Id="rId182" Type="http://schemas.openxmlformats.org/officeDocument/2006/relationships/image" Target="../media/image78.png"/><Relationship Id="rId378" Type="http://schemas.openxmlformats.org/officeDocument/2006/relationships/customXml" Target="../ink/ink296.xml"/><Relationship Id="rId6" Type="http://schemas.openxmlformats.org/officeDocument/2006/relationships/image" Target="../media/image92.png"/><Relationship Id="rId238" Type="http://schemas.openxmlformats.org/officeDocument/2006/relationships/customXml" Target="../ink/ink157.xml"/><Relationship Id="rId291" Type="http://schemas.openxmlformats.org/officeDocument/2006/relationships/customXml" Target="../ink/ink210.xml"/><Relationship Id="rId305" Type="http://schemas.openxmlformats.org/officeDocument/2006/relationships/customXml" Target="../ink/ink223.xml"/><Relationship Id="rId347" Type="http://schemas.openxmlformats.org/officeDocument/2006/relationships/customXml" Target="../ink/ink265.xml"/><Relationship Id="rId44" Type="http://schemas.openxmlformats.org/officeDocument/2006/relationships/image" Target="../media/image28.png"/><Relationship Id="rId86" Type="http://schemas.openxmlformats.org/officeDocument/2006/relationships/image" Target="../media/image38.png"/><Relationship Id="rId151" Type="http://schemas.openxmlformats.org/officeDocument/2006/relationships/customXml" Target="../ink/ink92.xml"/><Relationship Id="rId193" Type="http://schemas.openxmlformats.org/officeDocument/2006/relationships/customXml" Target="../ink/ink114.xml"/><Relationship Id="rId207" Type="http://schemas.openxmlformats.org/officeDocument/2006/relationships/customXml" Target="../ink/ink128.xml"/><Relationship Id="rId249" Type="http://schemas.openxmlformats.org/officeDocument/2006/relationships/customXml" Target="../ink/ink168.xml"/><Relationship Id="rId13" Type="http://schemas.openxmlformats.org/officeDocument/2006/relationships/customXml" Target="../ink/ink5.xml"/><Relationship Id="rId109" Type="http://schemas.openxmlformats.org/officeDocument/2006/relationships/customXml" Target="../ink/ink63.xml"/><Relationship Id="rId260" Type="http://schemas.openxmlformats.org/officeDocument/2006/relationships/customXml" Target="../ink/ink179.xml"/><Relationship Id="rId316" Type="http://schemas.openxmlformats.org/officeDocument/2006/relationships/customXml" Target="../ink/ink234.xml"/><Relationship Id="rId55" Type="http://schemas.openxmlformats.org/officeDocument/2006/relationships/customXml" Target="../ink/ink24.xml"/><Relationship Id="rId97" Type="http://schemas.openxmlformats.org/officeDocument/2006/relationships/customXml" Target="../ink/ink57.xml"/><Relationship Id="rId120" Type="http://schemas.openxmlformats.org/officeDocument/2006/relationships/customXml" Target="../ink/ink74.xml"/><Relationship Id="rId358" Type="http://schemas.openxmlformats.org/officeDocument/2006/relationships/customXml" Target="../ink/ink276.xml"/><Relationship Id="rId162" Type="http://schemas.openxmlformats.org/officeDocument/2006/relationships/image" Target="../media/image68.png"/><Relationship Id="rId218" Type="http://schemas.openxmlformats.org/officeDocument/2006/relationships/customXml" Target="../ink/ink139.xml"/><Relationship Id="rId271" Type="http://schemas.openxmlformats.org/officeDocument/2006/relationships/customXml" Target="../ink/ink190.xml"/><Relationship Id="rId24" Type="http://schemas.openxmlformats.org/officeDocument/2006/relationships/image" Target="../media/image18.png"/><Relationship Id="rId66" Type="http://schemas.openxmlformats.org/officeDocument/2006/relationships/customXml" Target="../ink/ink34.xml"/><Relationship Id="rId131" Type="http://schemas.openxmlformats.org/officeDocument/2006/relationships/customXml" Target="../ink/ink82.xml"/><Relationship Id="rId327" Type="http://schemas.openxmlformats.org/officeDocument/2006/relationships/customXml" Target="../ink/ink245.xml"/><Relationship Id="rId369" Type="http://schemas.openxmlformats.org/officeDocument/2006/relationships/customXml" Target="../ink/ink287.xml"/><Relationship Id="rId173" Type="http://schemas.openxmlformats.org/officeDocument/2006/relationships/customXml" Target="../ink/ink103.xml"/><Relationship Id="rId229" Type="http://schemas.openxmlformats.org/officeDocument/2006/relationships/customXml" Target="../ink/ink150.xml"/><Relationship Id="rId380" Type="http://schemas.openxmlformats.org/officeDocument/2006/relationships/customXml" Target="../ink/ink297.xml"/><Relationship Id="rId240" Type="http://schemas.openxmlformats.org/officeDocument/2006/relationships/customXml" Target="../ink/ink159.xml"/><Relationship Id="rId35" Type="http://schemas.openxmlformats.org/officeDocument/2006/relationships/customXml" Target="../ink/ink15.xml"/><Relationship Id="rId77" Type="http://schemas.openxmlformats.org/officeDocument/2006/relationships/customXml" Target="../ink/ink45.xml"/><Relationship Id="rId100" Type="http://schemas.openxmlformats.org/officeDocument/2006/relationships/image" Target="../media/image45.png"/><Relationship Id="rId282" Type="http://schemas.openxmlformats.org/officeDocument/2006/relationships/customXml" Target="../ink/ink201.xml"/><Relationship Id="rId338" Type="http://schemas.openxmlformats.org/officeDocument/2006/relationships/customXml" Target="../ink/ink256.xml"/><Relationship Id="rId8" Type="http://schemas.openxmlformats.org/officeDocument/2006/relationships/image" Target="../media/image101.png"/><Relationship Id="rId142" Type="http://schemas.openxmlformats.org/officeDocument/2006/relationships/image" Target="../media/image58.png"/><Relationship Id="rId184" Type="http://schemas.openxmlformats.org/officeDocument/2006/relationships/image" Target="../media/image79.png"/><Relationship Id="rId251" Type="http://schemas.openxmlformats.org/officeDocument/2006/relationships/customXml" Target="../ink/ink170.xml"/><Relationship Id="rId46" Type="http://schemas.openxmlformats.org/officeDocument/2006/relationships/image" Target="../media/image29.png"/><Relationship Id="rId293" Type="http://schemas.openxmlformats.org/officeDocument/2006/relationships/customXml" Target="../ink/ink212.xml"/><Relationship Id="rId307" Type="http://schemas.openxmlformats.org/officeDocument/2006/relationships/customXml" Target="../ink/ink225.xml"/><Relationship Id="rId349" Type="http://schemas.openxmlformats.org/officeDocument/2006/relationships/customXml" Target="../ink/ink267.xml"/><Relationship Id="rId88" Type="http://schemas.openxmlformats.org/officeDocument/2006/relationships/image" Target="../media/image39.png"/><Relationship Id="rId111" Type="http://schemas.openxmlformats.org/officeDocument/2006/relationships/customXml" Target="../ink/ink65.xml"/><Relationship Id="rId153" Type="http://schemas.openxmlformats.org/officeDocument/2006/relationships/customXml" Target="../ink/ink93.xml"/><Relationship Id="rId195" Type="http://schemas.openxmlformats.org/officeDocument/2006/relationships/customXml" Target="../ink/ink116.xml"/><Relationship Id="rId209" Type="http://schemas.openxmlformats.org/officeDocument/2006/relationships/customXml" Target="../ink/ink130.xml"/><Relationship Id="rId360" Type="http://schemas.openxmlformats.org/officeDocument/2006/relationships/customXml" Target="../ink/ink278.xml"/><Relationship Id="rId220" Type="http://schemas.openxmlformats.org/officeDocument/2006/relationships/customXml" Target="../ink/ink141.xml"/><Relationship Id="rId15" Type="http://schemas.openxmlformats.org/officeDocument/2006/relationships/customXml" Target="../ink/ink6.xml"/><Relationship Id="rId57" Type="http://schemas.openxmlformats.org/officeDocument/2006/relationships/customXml" Target="../ink/ink25.xml"/><Relationship Id="rId262" Type="http://schemas.openxmlformats.org/officeDocument/2006/relationships/customXml" Target="../ink/ink181.xml"/><Relationship Id="rId318" Type="http://schemas.openxmlformats.org/officeDocument/2006/relationships/customXml" Target="../ink/ink236.xml"/><Relationship Id="rId99" Type="http://schemas.openxmlformats.org/officeDocument/2006/relationships/customXml" Target="../ink/ink58.xml"/><Relationship Id="rId122" Type="http://schemas.openxmlformats.org/officeDocument/2006/relationships/customXml" Target="../ink/ink76.xml"/><Relationship Id="rId164" Type="http://schemas.openxmlformats.org/officeDocument/2006/relationships/image" Target="../media/image69.png"/><Relationship Id="rId371" Type="http://schemas.openxmlformats.org/officeDocument/2006/relationships/customXml" Target="../ink/ink289.xml"/></Relationships>
</file>

<file path=ppt/slides/_rels/slide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9.xml.rels><?xml version="1.0" encoding="UTF-8" standalone="yes"?>
<Relationships xmlns="http://schemas.openxmlformats.org/package/2006/relationships"><Relationship Id="rId117" Type="http://schemas.openxmlformats.org/officeDocument/2006/relationships/customXml" Target="../ink/ink369.xml"/><Relationship Id="rId299" Type="http://schemas.openxmlformats.org/officeDocument/2006/relationships/customXml" Target="../ink/ink515.xml"/><Relationship Id="rId21" Type="http://schemas.openxmlformats.org/officeDocument/2006/relationships/customXml" Target="../ink/ink306.xml"/><Relationship Id="rId63" Type="http://schemas.openxmlformats.org/officeDocument/2006/relationships/customXml" Target="../ink/ink329.xml"/><Relationship Id="rId159" Type="http://schemas.openxmlformats.org/officeDocument/2006/relationships/customXml" Target="../ink/ink394.xml"/><Relationship Id="rId324" Type="http://schemas.openxmlformats.org/officeDocument/2006/relationships/customXml" Target="../ink/ink540.xml"/><Relationship Id="rId366" Type="http://schemas.openxmlformats.org/officeDocument/2006/relationships/customXml" Target="../ink/ink582.xml"/><Relationship Id="rId170" Type="http://schemas.openxmlformats.org/officeDocument/2006/relationships/image" Target="../media/image72.png"/><Relationship Id="rId226" Type="http://schemas.openxmlformats.org/officeDocument/2006/relationships/customXml" Target="../ink/ink445.xml"/><Relationship Id="rId268" Type="http://schemas.openxmlformats.org/officeDocument/2006/relationships/customXml" Target="../ink/ink485.xml"/><Relationship Id="rId32" Type="http://schemas.openxmlformats.org/officeDocument/2006/relationships/image" Target="../media/image22.png"/><Relationship Id="rId74" Type="http://schemas.openxmlformats.org/officeDocument/2006/relationships/customXml" Target="../ink/ink340.xml"/><Relationship Id="rId128" Type="http://schemas.openxmlformats.org/officeDocument/2006/relationships/image" Target="../media/image51.png"/><Relationship Id="rId335" Type="http://schemas.openxmlformats.org/officeDocument/2006/relationships/customXml" Target="../ink/ink551.xml"/><Relationship Id="rId377" Type="http://schemas.openxmlformats.org/officeDocument/2006/relationships/customXml" Target="../ink/ink593.xml"/><Relationship Id="rId5" Type="http://schemas.openxmlformats.org/officeDocument/2006/relationships/customXml" Target="../ink/ink300.xml"/><Relationship Id="rId181" Type="http://schemas.openxmlformats.org/officeDocument/2006/relationships/customXml" Target="../ink/ink405.xml"/><Relationship Id="rId237" Type="http://schemas.openxmlformats.org/officeDocument/2006/relationships/customXml" Target="../ink/ink454.xml"/><Relationship Id="rId279" Type="http://schemas.openxmlformats.org/officeDocument/2006/relationships/customXml" Target="../ink/ink496.xml"/><Relationship Id="rId43" Type="http://schemas.openxmlformats.org/officeDocument/2006/relationships/customXml" Target="../ink/ink317.xml"/><Relationship Id="rId139" Type="http://schemas.openxmlformats.org/officeDocument/2006/relationships/customXml" Target="../ink/ink384.xml"/><Relationship Id="rId290" Type="http://schemas.openxmlformats.org/officeDocument/2006/relationships/customXml" Target="../ink/ink507.xml"/><Relationship Id="rId304" Type="http://schemas.openxmlformats.org/officeDocument/2006/relationships/customXml" Target="../ink/ink520.xml"/><Relationship Id="rId346" Type="http://schemas.openxmlformats.org/officeDocument/2006/relationships/customXml" Target="../ink/ink562.xml"/><Relationship Id="rId388" Type="http://schemas.openxmlformats.org/officeDocument/2006/relationships/customXml" Target="../ink/ink599.xml"/><Relationship Id="rId85" Type="http://schemas.openxmlformats.org/officeDocument/2006/relationships/customXml" Target="../ink/ink349.xml"/><Relationship Id="rId150" Type="http://schemas.openxmlformats.org/officeDocument/2006/relationships/image" Target="../media/image62.png"/><Relationship Id="rId192" Type="http://schemas.openxmlformats.org/officeDocument/2006/relationships/customXml" Target="../ink/ink411.xml"/><Relationship Id="rId206" Type="http://schemas.openxmlformats.org/officeDocument/2006/relationships/customXml" Target="../ink/ink425.xml"/><Relationship Id="rId248" Type="http://schemas.openxmlformats.org/officeDocument/2006/relationships/customXml" Target="../ink/ink465.xml"/><Relationship Id="rId12" Type="http://schemas.openxmlformats.org/officeDocument/2006/relationships/image" Target="../media/image11.png"/><Relationship Id="rId108" Type="http://schemas.openxmlformats.org/officeDocument/2006/relationships/image" Target="../media/image49.png"/><Relationship Id="rId315" Type="http://schemas.openxmlformats.org/officeDocument/2006/relationships/customXml" Target="../ink/ink531.xml"/><Relationship Id="rId357" Type="http://schemas.openxmlformats.org/officeDocument/2006/relationships/customXml" Target="../ink/ink573.xml"/><Relationship Id="rId54" Type="http://schemas.openxmlformats.org/officeDocument/2006/relationships/image" Target="../media/image34.svg"/><Relationship Id="rId96" Type="http://schemas.openxmlformats.org/officeDocument/2006/relationships/image" Target="../media/image43.png"/><Relationship Id="rId161" Type="http://schemas.openxmlformats.org/officeDocument/2006/relationships/customXml" Target="../ink/ink395.xml"/><Relationship Id="rId217" Type="http://schemas.openxmlformats.org/officeDocument/2006/relationships/customXml" Target="../ink/ink436.xml"/><Relationship Id="rId259" Type="http://schemas.openxmlformats.org/officeDocument/2006/relationships/customXml" Target="../ink/ink476.xml"/><Relationship Id="rId23" Type="http://schemas.openxmlformats.org/officeDocument/2006/relationships/customXml" Target="../ink/ink307.xml"/><Relationship Id="rId119" Type="http://schemas.openxmlformats.org/officeDocument/2006/relationships/customXml" Target="../ink/ink371.xml"/><Relationship Id="rId270" Type="http://schemas.openxmlformats.org/officeDocument/2006/relationships/customXml" Target="../ink/ink487.xml"/><Relationship Id="rId326" Type="http://schemas.openxmlformats.org/officeDocument/2006/relationships/customXml" Target="../ink/ink542.xml"/><Relationship Id="rId65" Type="http://schemas.openxmlformats.org/officeDocument/2006/relationships/customXml" Target="../ink/ink331.xml"/><Relationship Id="rId130" Type="http://schemas.openxmlformats.org/officeDocument/2006/relationships/image" Target="../media/image52.png"/><Relationship Id="rId368" Type="http://schemas.openxmlformats.org/officeDocument/2006/relationships/customXml" Target="../ink/ink584.xml"/><Relationship Id="rId172" Type="http://schemas.openxmlformats.org/officeDocument/2006/relationships/image" Target="../media/image73.png"/><Relationship Id="rId228" Type="http://schemas.openxmlformats.org/officeDocument/2006/relationships/customXml" Target="../ink/ink447.xml"/><Relationship Id="rId281" Type="http://schemas.openxmlformats.org/officeDocument/2006/relationships/customXml" Target="../ink/ink498.xml"/><Relationship Id="rId337" Type="http://schemas.openxmlformats.org/officeDocument/2006/relationships/customXml" Target="../ink/ink553.xml"/><Relationship Id="rId34" Type="http://schemas.openxmlformats.org/officeDocument/2006/relationships/image" Target="../media/image23.png"/><Relationship Id="rId76" Type="http://schemas.openxmlformats.org/officeDocument/2006/relationships/customXml" Target="../ink/ink342.xml"/><Relationship Id="rId141" Type="http://schemas.openxmlformats.org/officeDocument/2006/relationships/customXml" Target="../ink/ink385.xml"/><Relationship Id="rId379" Type="http://schemas.openxmlformats.org/officeDocument/2006/relationships/image" Target="../media/image86.png"/><Relationship Id="rId7" Type="http://schemas.openxmlformats.org/officeDocument/2006/relationships/customXml" Target="../ink/ink301.xml"/><Relationship Id="rId183" Type="http://schemas.openxmlformats.org/officeDocument/2006/relationships/customXml" Target="../ink/ink406.xml"/><Relationship Id="rId239" Type="http://schemas.openxmlformats.org/officeDocument/2006/relationships/customXml" Target="../ink/ink456.xml"/><Relationship Id="rId390" Type="http://schemas.openxmlformats.org/officeDocument/2006/relationships/customXml" Target="../ink/ink600.xml"/><Relationship Id="rId250" Type="http://schemas.openxmlformats.org/officeDocument/2006/relationships/customXml" Target="../ink/ink467.xml"/><Relationship Id="rId292" Type="http://schemas.openxmlformats.org/officeDocument/2006/relationships/customXml" Target="../ink/ink509.xml"/><Relationship Id="rId306" Type="http://schemas.openxmlformats.org/officeDocument/2006/relationships/customXml" Target="../ink/ink522.xml"/><Relationship Id="rId45" Type="http://schemas.openxmlformats.org/officeDocument/2006/relationships/customXml" Target="../ink/ink318.xml"/><Relationship Id="rId87" Type="http://schemas.openxmlformats.org/officeDocument/2006/relationships/customXml" Target="../ink/ink350.xml"/><Relationship Id="rId110" Type="http://schemas.openxmlformats.org/officeDocument/2006/relationships/customXml" Target="../ink/ink362.xml"/><Relationship Id="rId348" Type="http://schemas.openxmlformats.org/officeDocument/2006/relationships/customXml" Target="../ink/ink564.xml"/><Relationship Id="rId152" Type="http://schemas.openxmlformats.org/officeDocument/2006/relationships/image" Target="../media/image63.png"/><Relationship Id="rId194" Type="http://schemas.openxmlformats.org/officeDocument/2006/relationships/customXml" Target="../ink/ink413.xml"/><Relationship Id="rId208" Type="http://schemas.openxmlformats.org/officeDocument/2006/relationships/customXml" Target="../ink/ink427.xml"/><Relationship Id="rId261" Type="http://schemas.openxmlformats.org/officeDocument/2006/relationships/customXml" Target="../ink/ink478.xml"/><Relationship Id="rId14" Type="http://schemas.openxmlformats.org/officeDocument/2006/relationships/image" Target="../media/image12.png"/><Relationship Id="rId56" Type="http://schemas.openxmlformats.org/officeDocument/2006/relationships/image" Target="../media/image35.png"/><Relationship Id="rId317" Type="http://schemas.openxmlformats.org/officeDocument/2006/relationships/customXml" Target="../ink/ink533.xml"/><Relationship Id="rId359" Type="http://schemas.openxmlformats.org/officeDocument/2006/relationships/customXml" Target="../ink/ink575.xml"/><Relationship Id="rId98" Type="http://schemas.openxmlformats.org/officeDocument/2006/relationships/image" Target="../media/image44.png"/><Relationship Id="rId121" Type="http://schemas.openxmlformats.org/officeDocument/2006/relationships/customXml" Target="../ink/ink373.xml"/><Relationship Id="rId163" Type="http://schemas.openxmlformats.org/officeDocument/2006/relationships/customXml" Target="../ink/ink396.xml"/><Relationship Id="rId219" Type="http://schemas.openxmlformats.org/officeDocument/2006/relationships/customXml" Target="../ink/ink438.xml"/><Relationship Id="rId370" Type="http://schemas.openxmlformats.org/officeDocument/2006/relationships/customXml" Target="../ink/ink586.xml"/><Relationship Id="rId230" Type="http://schemas.openxmlformats.org/officeDocument/2006/relationships/customXml" Target="../ink/ink449.xml"/><Relationship Id="rId25" Type="http://schemas.openxmlformats.org/officeDocument/2006/relationships/customXml" Target="../ink/ink308.xml"/><Relationship Id="rId67" Type="http://schemas.openxmlformats.org/officeDocument/2006/relationships/customXml" Target="../ink/ink333.xml"/><Relationship Id="rId272" Type="http://schemas.openxmlformats.org/officeDocument/2006/relationships/customXml" Target="../ink/ink489.xml"/><Relationship Id="rId328" Type="http://schemas.openxmlformats.org/officeDocument/2006/relationships/customXml" Target="../ink/ink544.xml"/><Relationship Id="rId132" Type="http://schemas.openxmlformats.org/officeDocument/2006/relationships/image" Target="../media/image53.png"/><Relationship Id="rId174" Type="http://schemas.openxmlformats.org/officeDocument/2006/relationships/image" Target="../media/image74.png"/><Relationship Id="rId381" Type="http://schemas.openxmlformats.org/officeDocument/2006/relationships/image" Target="../media/image87.png"/><Relationship Id="rId241" Type="http://schemas.openxmlformats.org/officeDocument/2006/relationships/customXml" Target="../ink/ink458.xml"/><Relationship Id="rId36" Type="http://schemas.openxmlformats.org/officeDocument/2006/relationships/image" Target="../media/image24.png"/><Relationship Id="rId283" Type="http://schemas.openxmlformats.org/officeDocument/2006/relationships/customXml" Target="../ink/ink500.xml"/><Relationship Id="rId339" Type="http://schemas.openxmlformats.org/officeDocument/2006/relationships/customXml" Target="../ink/ink555.xml"/><Relationship Id="rId78" Type="http://schemas.openxmlformats.org/officeDocument/2006/relationships/customXml" Target="../ink/ink344.xml"/><Relationship Id="rId101" Type="http://schemas.openxmlformats.org/officeDocument/2006/relationships/customXml" Target="../ink/ink357.xml"/><Relationship Id="rId143" Type="http://schemas.openxmlformats.org/officeDocument/2006/relationships/customXml" Target="../ink/ink386.xml"/><Relationship Id="rId185" Type="http://schemas.openxmlformats.org/officeDocument/2006/relationships/customXml" Target="../ink/ink407.xml"/><Relationship Id="rId350" Type="http://schemas.openxmlformats.org/officeDocument/2006/relationships/customXml" Target="../ink/ink566.xml"/><Relationship Id="rId9" Type="http://schemas.openxmlformats.org/officeDocument/2006/relationships/image" Target="../media/image10.png"/><Relationship Id="rId210" Type="http://schemas.openxmlformats.org/officeDocument/2006/relationships/customXml" Target="../ink/ink429.xml"/><Relationship Id="rId392" Type="http://schemas.openxmlformats.org/officeDocument/2006/relationships/customXml" Target="../ink/ink601.xml"/><Relationship Id="rId252" Type="http://schemas.openxmlformats.org/officeDocument/2006/relationships/customXml" Target="../ink/ink469.xml"/><Relationship Id="rId294" Type="http://schemas.openxmlformats.org/officeDocument/2006/relationships/customXml" Target="../ink/ink511.xml"/><Relationship Id="rId308" Type="http://schemas.openxmlformats.org/officeDocument/2006/relationships/customXml" Target="../ink/ink524.xml"/><Relationship Id="rId47" Type="http://schemas.openxmlformats.org/officeDocument/2006/relationships/customXml" Target="../ink/ink319.xml"/><Relationship Id="rId89" Type="http://schemas.openxmlformats.org/officeDocument/2006/relationships/customXml" Target="../ink/ink351.xml"/><Relationship Id="rId112" Type="http://schemas.openxmlformats.org/officeDocument/2006/relationships/customXml" Target="../ink/ink364.xml"/><Relationship Id="rId154" Type="http://schemas.openxmlformats.org/officeDocument/2006/relationships/image" Target="../media/image64.png"/><Relationship Id="rId361" Type="http://schemas.openxmlformats.org/officeDocument/2006/relationships/customXml" Target="../ink/ink577.xml"/><Relationship Id="rId196" Type="http://schemas.openxmlformats.org/officeDocument/2006/relationships/customXml" Target="../ink/ink415.xml"/><Relationship Id="rId16" Type="http://schemas.openxmlformats.org/officeDocument/2006/relationships/image" Target="../media/image13.png"/><Relationship Id="rId221" Type="http://schemas.openxmlformats.org/officeDocument/2006/relationships/customXml" Target="../ink/ink440.xml"/><Relationship Id="rId242" Type="http://schemas.openxmlformats.org/officeDocument/2006/relationships/customXml" Target="../ink/ink459.xml"/><Relationship Id="rId263" Type="http://schemas.openxmlformats.org/officeDocument/2006/relationships/customXml" Target="../ink/ink480.xml"/><Relationship Id="rId284" Type="http://schemas.openxmlformats.org/officeDocument/2006/relationships/customXml" Target="../ink/ink501.xml"/><Relationship Id="rId319" Type="http://schemas.openxmlformats.org/officeDocument/2006/relationships/customXml" Target="../ink/ink535.xml"/><Relationship Id="rId37" Type="http://schemas.openxmlformats.org/officeDocument/2006/relationships/customXml" Target="../ink/ink314.xml"/><Relationship Id="rId58" Type="http://schemas.openxmlformats.org/officeDocument/2006/relationships/customXml" Target="../ink/ink324.xml"/><Relationship Id="rId79" Type="http://schemas.openxmlformats.org/officeDocument/2006/relationships/customXml" Target="../ink/ink345.xml"/><Relationship Id="rId102" Type="http://schemas.openxmlformats.org/officeDocument/2006/relationships/image" Target="../media/image46.png"/><Relationship Id="rId123" Type="http://schemas.openxmlformats.org/officeDocument/2006/relationships/customXml" Target="../ink/ink375.xml"/><Relationship Id="rId144" Type="http://schemas.openxmlformats.org/officeDocument/2006/relationships/image" Target="../media/image59.png"/><Relationship Id="rId330" Type="http://schemas.openxmlformats.org/officeDocument/2006/relationships/customXml" Target="../ink/ink546.xml"/><Relationship Id="rId90" Type="http://schemas.openxmlformats.org/officeDocument/2006/relationships/image" Target="../media/image40.png"/><Relationship Id="rId165" Type="http://schemas.openxmlformats.org/officeDocument/2006/relationships/customXml" Target="../ink/ink397.xml"/><Relationship Id="rId186" Type="http://schemas.openxmlformats.org/officeDocument/2006/relationships/image" Target="../media/image80.png"/><Relationship Id="rId351" Type="http://schemas.openxmlformats.org/officeDocument/2006/relationships/customXml" Target="../ink/ink567.xml"/><Relationship Id="rId372" Type="http://schemas.openxmlformats.org/officeDocument/2006/relationships/customXml" Target="../ink/ink588.xml"/><Relationship Id="rId393" Type="http://schemas.openxmlformats.org/officeDocument/2006/relationships/image" Target="../media/image97.png"/><Relationship Id="rId211" Type="http://schemas.openxmlformats.org/officeDocument/2006/relationships/customXml" Target="../ink/ink430.xml"/><Relationship Id="rId232" Type="http://schemas.openxmlformats.org/officeDocument/2006/relationships/image" Target="../media/image83.png"/><Relationship Id="rId253" Type="http://schemas.openxmlformats.org/officeDocument/2006/relationships/customXml" Target="../ink/ink470.xml"/><Relationship Id="rId274" Type="http://schemas.openxmlformats.org/officeDocument/2006/relationships/customXml" Target="../ink/ink491.xml"/><Relationship Id="rId295" Type="http://schemas.openxmlformats.org/officeDocument/2006/relationships/customXml" Target="../ink/ink512.xml"/><Relationship Id="rId309" Type="http://schemas.openxmlformats.org/officeDocument/2006/relationships/customXml" Target="../ink/ink525.xml"/><Relationship Id="rId27" Type="http://schemas.openxmlformats.org/officeDocument/2006/relationships/customXml" Target="../ink/ink309.xml"/><Relationship Id="rId48" Type="http://schemas.openxmlformats.org/officeDocument/2006/relationships/image" Target="../media/image30.png"/><Relationship Id="rId69" Type="http://schemas.openxmlformats.org/officeDocument/2006/relationships/customXml" Target="../ink/ink335.xml"/><Relationship Id="rId113" Type="http://schemas.openxmlformats.org/officeDocument/2006/relationships/customXml" Target="../ink/ink365.xml"/><Relationship Id="rId134" Type="http://schemas.openxmlformats.org/officeDocument/2006/relationships/image" Target="../media/image54.png"/><Relationship Id="rId320" Type="http://schemas.openxmlformats.org/officeDocument/2006/relationships/customXml" Target="../ink/ink536.xml"/><Relationship Id="rId80" Type="http://schemas.openxmlformats.org/officeDocument/2006/relationships/customXml" Target="../ink/ink346.xml"/><Relationship Id="rId155" Type="http://schemas.openxmlformats.org/officeDocument/2006/relationships/customXml" Target="../ink/ink392.xml"/><Relationship Id="rId176" Type="http://schemas.openxmlformats.org/officeDocument/2006/relationships/image" Target="../media/image75.png"/><Relationship Id="rId197" Type="http://schemas.openxmlformats.org/officeDocument/2006/relationships/customXml" Target="../ink/ink416.xml"/><Relationship Id="rId341" Type="http://schemas.openxmlformats.org/officeDocument/2006/relationships/customXml" Target="../ink/ink557.xml"/><Relationship Id="rId362" Type="http://schemas.openxmlformats.org/officeDocument/2006/relationships/customXml" Target="../ink/ink578.xml"/><Relationship Id="rId383" Type="http://schemas.openxmlformats.org/officeDocument/2006/relationships/image" Target="../media/image88.png"/><Relationship Id="rId201" Type="http://schemas.openxmlformats.org/officeDocument/2006/relationships/customXml" Target="../ink/ink420.xml"/><Relationship Id="rId222" Type="http://schemas.openxmlformats.org/officeDocument/2006/relationships/customXml" Target="../ink/ink441.xml"/><Relationship Id="rId243" Type="http://schemas.openxmlformats.org/officeDocument/2006/relationships/customXml" Target="../ink/ink460.xml"/><Relationship Id="rId264" Type="http://schemas.openxmlformats.org/officeDocument/2006/relationships/customXml" Target="../ink/ink481.xml"/><Relationship Id="rId285" Type="http://schemas.openxmlformats.org/officeDocument/2006/relationships/customXml" Target="../ink/ink502.xml"/><Relationship Id="rId17" Type="http://schemas.openxmlformats.org/officeDocument/2006/relationships/customXml" Target="../ink/ink305.xml"/><Relationship Id="rId38" Type="http://schemas.openxmlformats.org/officeDocument/2006/relationships/image" Target="../media/image25.png"/><Relationship Id="rId59" Type="http://schemas.openxmlformats.org/officeDocument/2006/relationships/customXml" Target="../ink/ink325.xml"/><Relationship Id="rId103" Type="http://schemas.openxmlformats.org/officeDocument/2006/relationships/customXml" Target="../ink/ink358.xml"/><Relationship Id="rId124" Type="http://schemas.openxmlformats.org/officeDocument/2006/relationships/customXml" Target="../ink/ink376.xml"/><Relationship Id="rId310" Type="http://schemas.openxmlformats.org/officeDocument/2006/relationships/customXml" Target="../ink/ink526.xml"/><Relationship Id="rId70" Type="http://schemas.openxmlformats.org/officeDocument/2006/relationships/customXml" Target="../ink/ink336.xml"/><Relationship Id="rId91" Type="http://schemas.openxmlformats.org/officeDocument/2006/relationships/customXml" Target="../ink/ink352.xml"/><Relationship Id="rId145" Type="http://schemas.openxmlformats.org/officeDocument/2006/relationships/customXml" Target="../ink/ink387.xml"/><Relationship Id="rId166" Type="http://schemas.openxmlformats.org/officeDocument/2006/relationships/image" Target="../media/image70.png"/><Relationship Id="rId187" Type="http://schemas.openxmlformats.org/officeDocument/2006/relationships/customXml" Target="../ink/ink408.xml"/><Relationship Id="rId331" Type="http://schemas.openxmlformats.org/officeDocument/2006/relationships/customXml" Target="../ink/ink547.xml"/><Relationship Id="rId352" Type="http://schemas.openxmlformats.org/officeDocument/2006/relationships/customXml" Target="../ink/ink568.xml"/><Relationship Id="rId373" Type="http://schemas.openxmlformats.org/officeDocument/2006/relationships/customXml" Target="../ink/ink589.xml"/><Relationship Id="rId394" Type="http://schemas.openxmlformats.org/officeDocument/2006/relationships/customXml" Target="../ink/ink602.xml"/><Relationship Id="rId1" Type="http://schemas.openxmlformats.org/officeDocument/2006/relationships/slideLayout" Target="../slideLayouts/slideLayout7.xml"/><Relationship Id="rId212" Type="http://schemas.openxmlformats.org/officeDocument/2006/relationships/customXml" Target="../ink/ink431.xml"/><Relationship Id="rId233" Type="http://schemas.openxmlformats.org/officeDocument/2006/relationships/customXml" Target="../ink/ink451.xml"/><Relationship Id="rId254" Type="http://schemas.openxmlformats.org/officeDocument/2006/relationships/customXml" Target="../ink/ink471.xml"/><Relationship Id="rId28" Type="http://schemas.openxmlformats.org/officeDocument/2006/relationships/image" Target="../media/image20.png"/><Relationship Id="rId49" Type="http://schemas.openxmlformats.org/officeDocument/2006/relationships/customXml" Target="../ink/ink320.xml"/><Relationship Id="rId114" Type="http://schemas.openxmlformats.org/officeDocument/2006/relationships/customXml" Target="../ink/ink366.xml"/><Relationship Id="rId275" Type="http://schemas.openxmlformats.org/officeDocument/2006/relationships/customXml" Target="../ink/ink492.xml"/><Relationship Id="rId296" Type="http://schemas.openxmlformats.org/officeDocument/2006/relationships/customXml" Target="../ink/ink513.xml"/><Relationship Id="rId300" Type="http://schemas.openxmlformats.org/officeDocument/2006/relationships/customXml" Target="../ink/ink516.xml"/><Relationship Id="rId60" Type="http://schemas.openxmlformats.org/officeDocument/2006/relationships/customXml" Target="../ink/ink326.xml"/><Relationship Id="rId81" Type="http://schemas.openxmlformats.org/officeDocument/2006/relationships/customXml" Target="../ink/ink347.xml"/><Relationship Id="rId135" Type="http://schemas.openxmlformats.org/officeDocument/2006/relationships/customXml" Target="../ink/ink382.xml"/><Relationship Id="rId156" Type="http://schemas.openxmlformats.org/officeDocument/2006/relationships/image" Target="../media/image65.png"/><Relationship Id="rId177" Type="http://schemas.openxmlformats.org/officeDocument/2006/relationships/customXml" Target="../ink/ink403.xml"/><Relationship Id="rId198" Type="http://schemas.openxmlformats.org/officeDocument/2006/relationships/customXml" Target="../ink/ink417.xml"/><Relationship Id="rId321" Type="http://schemas.openxmlformats.org/officeDocument/2006/relationships/customXml" Target="../ink/ink537.xml"/><Relationship Id="rId342" Type="http://schemas.openxmlformats.org/officeDocument/2006/relationships/customXml" Target="../ink/ink558.xml"/><Relationship Id="rId363" Type="http://schemas.openxmlformats.org/officeDocument/2006/relationships/customXml" Target="../ink/ink579.xml"/><Relationship Id="rId384" Type="http://schemas.openxmlformats.org/officeDocument/2006/relationships/customXml" Target="../ink/ink597.xml"/><Relationship Id="rId202" Type="http://schemas.openxmlformats.org/officeDocument/2006/relationships/customXml" Target="../ink/ink421.xml"/><Relationship Id="rId223" Type="http://schemas.openxmlformats.org/officeDocument/2006/relationships/customXml" Target="../ink/ink442.xml"/><Relationship Id="rId244" Type="http://schemas.openxmlformats.org/officeDocument/2006/relationships/customXml" Target="../ink/ink461.xml"/><Relationship Id="rId18" Type="http://schemas.openxmlformats.org/officeDocument/2006/relationships/image" Target="../media/image14.png"/><Relationship Id="rId39" Type="http://schemas.openxmlformats.org/officeDocument/2006/relationships/customXml" Target="../ink/ink315.xml"/><Relationship Id="rId265" Type="http://schemas.openxmlformats.org/officeDocument/2006/relationships/customXml" Target="../ink/ink482.xml"/><Relationship Id="rId286" Type="http://schemas.openxmlformats.org/officeDocument/2006/relationships/customXml" Target="../ink/ink503.xml"/><Relationship Id="rId50" Type="http://schemas.openxmlformats.org/officeDocument/2006/relationships/image" Target="../media/image31.png"/><Relationship Id="rId104" Type="http://schemas.openxmlformats.org/officeDocument/2006/relationships/image" Target="../media/image47.png"/><Relationship Id="rId125" Type="http://schemas.openxmlformats.org/officeDocument/2006/relationships/customXml" Target="../ink/ink377.xml"/><Relationship Id="rId146" Type="http://schemas.openxmlformats.org/officeDocument/2006/relationships/image" Target="../media/image60.png"/><Relationship Id="rId167" Type="http://schemas.openxmlformats.org/officeDocument/2006/relationships/customXml" Target="../ink/ink398.xml"/><Relationship Id="rId188" Type="http://schemas.openxmlformats.org/officeDocument/2006/relationships/image" Target="../media/image81.png"/><Relationship Id="rId311" Type="http://schemas.openxmlformats.org/officeDocument/2006/relationships/customXml" Target="../ink/ink527.xml"/><Relationship Id="rId332" Type="http://schemas.openxmlformats.org/officeDocument/2006/relationships/customXml" Target="../ink/ink548.xml"/><Relationship Id="rId353" Type="http://schemas.openxmlformats.org/officeDocument/2006/relationships/customXml" Target="../ink/ink569.xml"/><Relationship Id="rId374" Type="http://schemas.openxmlformats.org/officeDocument/2006/relationships/customXml" Target="../ink/ink590.xml"/><Relationship Id="rId395" Type="http://schemas.openxmlformats.org/officeDocument/2006/relationships/image" Target="../media/image98.png"/><Relationship Id="rId71" Type="http://schemas.openxmlformats.org/officeDocument/2006/relationships/customXml" Target="../ink/ink337.xml"/><Relationship Id="rId92" Type="http://schemas.openxmlformats.org/officeDocument/2006/relationships/image" Target="../media/image41.png"/><Relationship Id="rId213" Type="http://schemas.openxmlformats.org/officeDocument/2006/relationships/customXml" Target="../ink/ink432.xml"/><Relationship Id="rId234" Type="http://schemas.openxmlformats.org/officeDocument/2006/relationships/image" Target="../media/image84.png"/><Relationship Id="rId2" Type="http://schemas.openxmlformats.org/officeDocument/2006/relationships/image" Target="../media/image9.png"/><Relationship Id="rId29" Type="http://schemas.openxmlformats.org/officeDocument/2006/relationships/customXml" Target="../ink/ink310.xml"/><Relationship Id="rId255" Type="http://schemas.openxmlformats.org/officeDocument/2006/relationships/customXml" Target="../ink/ink472.xml"/><Relationship Id="rId276" Type="http://schemas.openxmlformats.org/officeDocument/2006/relationships/customXml" Target="../ink/ink493.xml"/><Relationship Id="rId297" Type="http://schemas.openxmlformats.org/officeDocument/2006/relationships/image" Target="../media/image85.png"/><Relationship Id="rId40" Type="http://schemas.openxmlformats.org/officeDocument/2006/relationships/image" Target="../media/image26.png"/><Relationship Id="rId115" Type="http://schemas.openxmlformats.org/officeDocument/2006/relationships/customXml" Target="../ink/ink367.xml"/><Relationship Id="rId136" Type="http://schemas.openxmlformats.org/officeDocument/2006/relationships/image" Target="../media/image55.png"/><Relationship Id="rId157" Type="http://schemas.openxmlformats.org/officeDocument/2006/relationships/customXml" Target="../ink/ink393.xml"/><Relationship Id="rId178" Type="http://schemas.openxmlformats.org/officeDocument/2006/relationships/image" Target="../media/image76.png"/><Relationship Id="rId301" Type="http://schemas.openxmlformats.org/officeDocument/2006/relationships/customXml" Target="../ink/ink517.xml"/><Relationship Id="rId322" Type="http://schemas.openxmlformats.org/officeDocument/2006/relationships/customXml" Target="../ink/ink538.xml"/><Relationship Id="rId343" Type="http://schemas.openxmlformats.org/officeDocument/2006/relationships/customXml" Target="../ink/ink559.xml"/><Relationship Id="rId364" Type="http://schemas.openxmlformats.org/officeDocument/2006/relationships/customXml" Target="../ink/ink580.xml"/><Relationship Id="rId61" Type="http://schemas.openxmlformats.org/officeDocument/2006/relationships/customXml" Target="../ink/ink327.xml"/><Relationship Id="rId82" Type="http://schemas.openxmlformats.org/officeDocument/2006/relationships/image" Target="../media/image36.png"/><Relationship Id="rId199" Type="http://schemas.openxmlformats.org/officeDocument/2006/relationships/customXml" Target="../ink/ink418.xml"/><Relationship Id="rId203" Type="http://schemas.openxmlformats.org/officeDocument/2006/relationships/customXml" Target="../ink/ink422.xml"/><Relationship Id="rId385" Type="http://schemas.openxmlformats.org/officeDocument/2006/relationships/image" Target="../media/image93.png"/><Relationship Id="rId19" Type="http://schemas.openxmlformats.org/officeDocument/2006/relationships/image" Target="../media/image15.png"/><Relationship Id="rId224" Type="http://schemas.openxmlformats.org/officeDocument/2006/relationships/customXml" Target="../ink/ink443.xml"/><Relationship Id="rId245" Type="http://schemas.openxmlformats.org/officeDocument/2006/relationships/customXml" Target="../ink/ink462.xml"/><Relationship Id="rId266" Type="http://schemas.openxmlformats.org/officeDocument/2006/relationships/customXml" Target="../ink/ink483.xml"/><Relationship Id="rId287" Type="http://schemas.openxmlformats.org/officeDocument/2006/relationships/customXml" Target="../ink/ink504.xml"/><Relationship Id="rId30" Type="http://schemas.openxmlformats.org/officeDocument/2006/relationships/image" Target="../media/image21.png"/><Relationship Id="rId105" Type="http://schemas.openxmlformats.org/officeDocument/2006/relationships/customXml" Target="../ink/ink359.xml"/><Relationship Id="rId126" Type="http://schemas.openxmlformats.org/officeDocument/2006/relationships/image" Target="../media/image50.png"/><Relationship Id="rId147" Type="http://schemas.openxmlformats.org/officeDocument/2006/relationships/customXml" Target="../ink/ink388.xml"/><Relationship Id="rId168" Type="http://schemas.openxmlformats.org/officeDocument/2006/relationships/image" Target="../media/image71.png"/><Relationship Id="rId312" Type="http://schemas.openxmlformats.org/officeDocument/2006/relationships/customXml" Target="../ink/ink528.xml"/><Relationship Id="rId333" Type="http://schemas.openxmlformats.org/officeDocument/2006/relationships/customXml" Target="../ink/ink549.xml"/><Relationship Id="rId354" Type="http://schemas.openxmlformats.org/officeDocument/2006/relationships/customXml" Target="../ink/ink570.xml"/><Relationship Id="rId51" Type="http://schemas.openxmlformats.org/officeDocument/2006/relationships/customXml" Target="../ink/ink321.xml"/><Relationship Id="rId72" Type="http://schemas.openxmlformats.org/officeDocument/2006/relationships/customXml" Target="../ink/ink338.xml"/><Relationship Id="rId93" Type="http://schemas.openxmlformats.org/officeDocument/2006/relationships/customXml" Target="../ink/ink353.xml"/><Relationship Id="rId189" Type="http://schemas.openxmlformats.org/officeDocument/2006/relationships/customXml" Target="../ink/ink409.xml"/><Relationship Id="rId375" Type="http://schemas.openxmlformats.org/officeDocument/2006/relationships/customXml" Target="../ink/ink591.xml"/><Relationship Id="rId3" Type="http://schemas.openxmlformats.org/officeDocument/2006/relationships/customXml" Target="../ink/ink299.xml"/><Relationship Id="rId214" Type="http://schemas.openxmlformats.org/officeDocument/2006/relationships/customXml" Target="../ink/ink433.xml"/><Relationship Id="rId235" Type="http://schemas.openxmlformats.org/officeDocument/2006/relationships/customXml" Target="../ink/ink452.xml"/><Relationship Id="rId256" Type="http://schemas.openxmlformats.org/officeDocument/2006/relationships/customXml" Target="../ink/ink473.xml"/><Relationship Id="rId277" Type="http://schemas.openxmlformats.org/officeDocument/2006/relationships/customXml" Target="../ink/ink494.xml"/><Relationship Id="rId298" Type="http://schemas.openxmlformats.org/officeDocument/2006/relationships/customXml" Target="../ink/ink514.xml"/><Relationship Id="rId116" Type="http://schemas.openxmlformats.org/officeDocument/2006/relationships/customXml" Target="../ink/ink368.xml"/><Relationship Id="rId137" Type="http://schemas.openxmlformats.org/officeDocument/2006/relationships/customXml" Target="../ink/ink383.xml"/><Relationship Id="rId158" Type="http://schemas.openxmlformats.org/officeDocument/2006/relationships/image" Target="../media/image66.png"/><Relationship Id="rId302" Type="http://schemas.openxmlformats.org/officeDocument/2006/relationships/customXml" Target="../ink/ink518.xml"/><Relationship Id="rId323" Type="http://schemas.openxmlformats.org/officeDocument/2006/relationships/customXml" Target="../ink/ink539.xml"/><Relationship Id="rId344" Type="http://schemas.openxmlformats.org/officeDocument/2006/relationships/customXml" Target="../ink/ink560.xml"/><Relationship Id="rId20" Type="http://schemas.openxmlformats.org/officeDocument/2006/relationships/image" Target="../media/image16.svg"/><Relationship Id="rId41" Type="http://schemas.openxmlformats.org/officeDocument/2006/relationships/customXml" Target="../ink/ink316.xml"/><Relationship Id="rId62" Type="http://schemas.openxmlformats.org/officeDocument/2006/relationships/customXml" Target="../ink/ink328.xml"/><Relationship Id="rId83" Type="http://schemas.openxmlformats.org/officeDocument/2006/relationships/customXml" Target="../ink/ink348.xml"/><Relationship Id="rId179" Type="http://schemas.openxmlformats.org/officeDocument/2006/relationships/customXml" Target="../ink/ink404.xml"/><Relationship Id="rId365" Type="http://schemas.openxmlformats.org/officeDocument/2006/relationships/customXml" Target="../ink/ink581.xml"/><Relationship Id="rId386" Type="http://schemas.openxmlformats.org/officeDocument/2006/relationships/customXml" Target="../ink/ink598.xml"/><Relationship Id="rId190" Type="http://schemas.openxmlformats.org/officeDocument/2006/relationships/image" Target="../media/image82.png"/><Relationship Id="rId204" Type="http://schemas.openxmlformats.org/officeDocument/2006/relationships/customXml" Target="../ink/ink423.xml"/><Relationship Id="rId225" Type="http://schemas.openxmlformats.org/officeDocument/2006/relationships/customXml" Target="../ink/ink444.xml"/><Relationship Id="rId246" Type="http://schemas.openxmlformats.org/officeDocument/2006/relationships/customXml" Target="../ink/ink463.xml"/><Relationship Id="rId267" Type="http://schemas.openxmlformats.org/officeDocument/2006/relationships/customXml" Target="../ink/ink484.xml"/><Relationship Id="rId288" Type="http://schemas.openxmlformats.org/officeDocument/2006/relationships/customXml" Target="../ink/ink505.xml"/><Relationship Id="rId106" Type="http://schemas.openxmlformats.org/officeDocument/2006/relationships/image" Target="../media/image48.png"/><Relationship Id="rId127" Type="http://schemas.openxmlformats.org/officeDocument/2006/relationships/customXml" Target="../ink/ink378.xml"/><Relationship Id="rId313" Type="http://schemas.openxmlformats.org/officeDocument/2006/relationships/customXml" Target="../ink/ink529.xml"/><Relationship Id="rId10" Type="http://schemas.openxmlformats.org/officeDocument/2006/relationships/image" Target="../media/image11.svg"/><Relationship Id="rId31" Type="http://schemas.openxmlformats.org/officeDocument/2006/relationships/customXml" Target="../ink/ink311.xml"/><Relationship Id="rId52" Type="http://schemas.openxmlformats.org/officeDocument/2006/relationships/image" Target="../media/image32.png"/><Relationship Id="rId73" Type="http://schemas.openxmlformats.org/officeDocument/2006/relationships/customXml" Target="../ink/ink339.xml"/><Relationship Id="rId94" Type="http://schemas.openxmlformats.org/officeDocument/2006/relationships/image" Target="../media/image42.png"/><Relationship Id="rId148" Type="http://schemas.openxmlformats.org/officeDocument/2006/relationships/image" Target="../media/image61.png"/><Relationship Id="rId169" Type="http://schemas.openxmlformats.org/officeDocument/2006/relationships/customXml" Target="../ink/ink399.xml"/><Relationship Id="rId334" Type="http://schemas.openxmlformats.org/officeDocument/2006/relationships/customXml" Target="../ink/ink550.xml"/><Relationship Id="rId355" Type="http://schemas.openxmlformats.org/officeDocument/2006/relationships/customXml" Target="../ink/ink571.xml"/><Relationship Id="rId376" Type="http://schemas.openxmlformats.org/officeDocument/2006/relationships/customXml" Target="../ink/ink592.xml"/><Relationship Id="rId4" Type="http://schemas.openxmlformats.org/officeDocument/2006/relationships/image" Target="../media/image810.png"/><Relationship Id="rId180" Type="http://schemas.openxmlformats.org/officeDocument/2006/relationships/image" Target="../media/image77.png"/><Relationship Id="rId215" Type="http://schemas.openxmlformats.org/officeDocument/2006/relationships/customXml" Target="../ink/ink434.xml"/><Relationship Id="rId236" Type="http://schemas.openxmlformats.org/officeDocument/2006/relationships/customXml" Target="../ink/ink453.xml"/><Relationship Id="rId257" Type="http://schemas.openxmlformats.org/officeDocument/2006/relationships/customXml" Target="../ink/ink474.xml"/><Relationship Id="rId278" Type="http://schemas.openxmlformats.org/officeDocument/2006/relationships/customXml" Target="../ink/ink495.xml"/><Relationship Id="rId303" Type="http://schemas.openxmlformats.org/officeDocument/2006/relationships/customXml" Target="../ink/ink519.xml"/><Relationship Id="rId42" Type="http://schemas.openxmlformats.org/officeDocument/2006/relationships/image" Target="../media/image27.png"/><Relationship Id="rId84" Type="http://schemas.openxmlformats.org/officeDocument/2006/relationships/image" Target="../media/image37.png"/><Relationship Id="rId138" Type="http://schemas.openxmlformats.org/officeDocument/2006/relationships/image" Target="../media/image56.png"/><Relationship Id="rId345" Type="http://schemas.openxmlformats.org/officeDocument/2006/relationships/customXml" Target="../ink/ink561.xml"/><Relationship Id="rId387" Type="http://schemas.openxmlformats.org/officeDocument/2006/relationships/image" Target="../media/image94.png"/><Relationship Id="rId191" Type="http://schemas.openxmlformats.org/officeDocument/2006/relationships/customXml" Target="../ink/ink410.xml"/><Relationship Id="rId205" Type="http://schemas.openxmlformats.org/officeDocument/2006/relationships/customXml" Target="../ink/ink424.xml"/><Relationship Id="rId247" Type="http://schemas.openxmlformats.org/officeDocument/2006/relationships/customXml" Target="../ink/ink464.xml"/><Relationship Id="rId107" Type="http://schemas.openxmlformats.org/officeDocument/2006/relationships/customXml" Target="../ink/ink360.xml"/><Relationship Id="rId289" Type="http://schemas.openxmlformats.org/officeDocument/2006/relationships/customXml" Target="../ink/ink506.xml"/><Relationship Id="rId11" Type="http://schemas.openxmlformats.org/officeDocument/2006/relationships/customXml" Target="../ink/ink302.xml"/><Relationship Id="rId53" Type="http://schemas.openxmlformats.org/officeDocument/2006/relationships/image" Target="../media/image33.png"/><Relationship Id="rId149" Type="http://schemas.openxmlformats.org/officeDocument/2006/relationships/customXml" Target="../ink/ink389.xml"/><Relationship Id="rId314" Type="http://schemas.openxmlformats.org/officeDocument/2006/relationships/customXml" Target="../ink/ink530.xml"/><Relationship Id="rId356" Type="http://schemas.openxmlformats.org/officeDocument/2006/relationships/customXml" Target="../ink/ink572.xml"/><Relationship Id="rId95" Type="http://schemas.openxmlformats.org/officeDocument/2006/relationships/customXml" Target="../ink/ink354.xml"/><Relationship Id="rId160" Type="http://schemas.openxmlformats.org/officeDocument/2006/relationships/image" Target="../media/image67.png"/><Relationship Id="rId216" Type="http://schemas.openxmlformats.org/officeDocument/2006/relationships/customXml" Target="../ink/ink435.xml"/><Relationship Id="rId258" Type="http://schemas.openxmlformats.org/officeDocument/2006/relationships/customXml" Target="../ink/ink475.xml"/><Relationship Id="rId22" Type="http://schemas.openxmlformats.org/officeDocument/2006/relationships/image" Target="../media/image17.png"/><Relationship Id="rId64" Type="http://schemas.openxmlformats.org/officeDocument/2006/relationships/customXml" Target="../ink/ink330.xml"/><Relationship Id="rId118" Type="http://schemas.openxmlformats.org/officeDocument/2006/relationships/customXml" Target="../ink/ink370.xml"/><Relationship Id="rId325" Type="http://schemas.openxmlformats.org/officeDocument/2006/relationships/customXml" Target="../ink/ink541.xml"/><Relationship Id="rId367" Type="http://schemas.openxmlformats.org/officeDocument/2006/relationships/customXml" Target="../ink/ink583.xml"/><Relationship Id="rId171" Type="http://schemas.openxmlformats.org/officeDocument/2006/relationships/customXml" Target="../ink/ink400.xml"/><Relationship Id="rId227" Type="http://schemas.openxmlformats.org/officeDocument/2006/relationships/customXml" Target="../ink/ink446.xml"/><Relationship Id="rId269" Type="http://schemas.openxmlformats.org/officeDocument/2006/relationships/customXml" Target="../ink/ink486.xml"/><Relationship Id="rId33" Type="http://schemas.openxmlformats.org/officeDocument/2006/relationships/customXml" Target="../ink/ink312.xml"/><Relationship Id="rId129" Type="http://schemas.openxmlformats.org/officeDocument/2006/relationships/customXml" Target="../ink/ink379.xml"/><Relationship Id="rId280" Type="http://schemas.openxmlformats.org/officeDocument/2006/relationships/customXml" Target="../ink/ink497.xml"/><Relationship Id="rId336" Type="http://schemas.openxmlformats.org/officeDocument/2006/relationships/customXml" Target="../ink/ink552.xml"/><Relationship Id="rId75" Type="http://schemas.openxmlformats.org/officeDocument/2006/relationships/customXml" Target="../ink/ink341.xml"/><Relationship Id="rId140" Type="http://schemas.openxmlformats.org/officeDocument/2006/relationships/image" Target="../media/image57.png"/><Relationship Id="rId182" Type="http://schemas.openxmlformats.org/officeDocument/2006/relationships/image" Target="../media/image78.png"/><Relationship Id="rId378" Type="http://schemas.openxmlformats.org/officeDocument/2006/relationships/customXml" Target="../ink/ink594.xml"/><Relationship Id="rId6" Type="http://schemas.openxmlformats.org/officeDocument/2006/relationships/image" Target="../media/image92.png"/><Relationship Id="rId238" Type="http://schemas.openxmlformats.org/officeDocument/2006/relationships/customXml" Target="../ink/ink455.xml"/><Relationship Id="rId291" Type="http://schemas.openxmlformats.org/officeDocument/2006/relationships/customXml" Target="../ink/ink508.xml"/><Relationship Id="rId305" Type="http://schemas.openxmlformats.org/officeDocument/2006/relationships/customXml" Target="../ink/ink521.xml"/><Relationship Id="rId347" Type="http://schemas.openxmlformats.org/officeDocument/2006/relationships/customXml" Target="../ink/ink563.xml"/><Relationship Id="rId44" Type="http://schemas.openxmlformats.org/officeDocument/2006/relationships/image" Target="../media/image28.png"/><Relationship Id="rId86" Type="http://schemas.openxmlformats.org/officeDocument/2006/relationships/image" Target="../media/image38.png"/><Relationship Id="rId151" Type="http://schemas.openxmlformats.org/officeDocument/2006/relationships/customXml" Target="../ink/ink390.xml"/><Relationship Id="rId389" Type="http://schemas.openxmlformats.org/officeDocument/2006/relationships/image" Target="../media/image95.png"/><Relationship Id="rId193" Type="http://schemas.openxmlformats.org/officeDocument/2006/relationships/customXml" Target="../ink/ink412.xml"/><Relationship Id="rId207" Type="http://schemas.openxmlformats.org/officeDocument/2006/relationships/customXml" Target="../ink/ink426.xml"/><Relationship Id="rId249" Type="http://schemas.openxmlformats.org/officeDocument/2006/relationships/customXml" Target="../ink/ink466.xml"/><Relationship Id="rId13" Type="http://schemas.openxmlformats.org/officeDocument/2006/relationships/customXml" Target="../ink/ink303.xml"/><Relationship Id="rId109" Type="http://schemas.openxmlformats.org/officeDocument/2006/relationships/customXml" Target="../ink/ink361.xml"/><Relationship Id="rId260" Type="http://schemas.openxmlformats.org/officeDocument/2006/relationships/customXml" Target="../ink/ink477.xml"/><Relationship Id="rId316" Type="http://schemas.openxmlformats.org/officeDocument/2006/relationships/customXml" Target="../ink/ink532.xml"/><Relationship Id="rId55" Type="http://schemas.openxmlformats.org/officeDocument/2006/relationships/customXml" Target="../ink/ink322.xml"/><Relationship Id="rId97" Type="http://schemas.openxmlformats.org/officeDocument/2006/relationships/customXml" Target="../ink/ink355.xml"/><Relationship Id="rId120" Type="http://schemas.openxmlformats.org/officeDocument/2006/relationships/customXml" Target="../ink/ink372.xml"/><Relationship Id="rId358" Type="http://schemas.openxmlformats.org/officeDocument/2006/relationships/customXml" Target="../ink/ink574.xml"/><Relationship Id="rId162" Type="http://schemas.openxmlformats.org/officeDocument/2006/relationships/image" Target="../media/image68.png"/><Relationship Id="rId218" Type="http://schemas.openxmlformats.org/officeDocument/2006/relationships/customXml" Target="../ink/ink437.xml"/><Relationship Id="rId271" Type="http://schemas.openxmlformats.org/officeDocument/2006/relationships/customXml" Target="../ink/ink488.xml"/><Relationship Id="rId24" Type="http://schemas.openxmlformats.org/officeDocument/2006/relationships/image" Target="../media/image18.png"/><Relationship Id="rId66" Type="http://schemas.openxmlformats.org/officeDocument/2006/relationships/customXml" Target="../ink/ink332.xml"/><Relationship Id="rId131" Type="http://schemas.openxmlformats.org/officeDocument/2006/relationships/customXml" Target="../ink/ink380.xml"/><Relationship Id="rId327" Type="http://schemas.openxmlformats.org/officeDocument/2006/relationships/customXml" Target="../ink/ink543.xml"/><Relationship Id="rId369" Type="http://schemas.openxmlformats.org/officeDocument/2006/relationships/customXml" Target="../ink/ink585.xml"/><Relationship Id="rId173" Type="http://schemas.openxmlformats.org/officeDocument/2006/relationships/customXml" Target="../ink/ink401.xml"/><Relationship Id="rId229" Type="http://schemas.openxmlformats.org/officeDocument/2006/relationships/customXml" Target="../ink/ink448.xml"/><Relationship Id="rId380" Type="http://schemas.openxmlformats.org/officeDocument/2006/relationships/customXml" Target="../ink/ink595.xml"/><Relationship Id="rId240" Type="http://schemas.openxmlformats.org/officeDocument/2006/relationships/customXml" Target="../ink/ink457.xml"/><Relationship Id="rId35" Type="http://schemas.openxmlformats.org/officeDocument/2006/relationships/customXml" Target="../ink/ink313.xml"/><Relationship Id="rId77" Type="http://schemas.openxmlformats.org/officeDocument/2006/relationships/customXml" Target="../ink/ink343.xml"/><Relationship Id="rId100" Type="http://schemas.openxmlformats.org/officeDocument/2006/relationships/image" Target="../media/image45.png"/><Relationship Id="rId282" Type="http://schemas.openxmlformats.org/officeDocument/2006/relationships/customXml" Target="../ink/ink499.xml"/><Relationship Id="rId338" Type="http://schemas.openxmlformats.org/officeDocument/2006/relationships/customXml" Target="../ink/ink554.xml"/><Relationship Id="rId8" Type="http://schemas.openxmlformats.org/officeDocument/2006/relationships/image" Target="../media/image101.png"/><Relationship Id="rId142" Type="http://schemas.openxmlformats.org/officeDocument/2006/relationships/image" Target="../media/image58.png"/><Relationship Id="rId184" Type="http://schemas.openxmlformats.org/officeDocument/2006/relationships/image" Target="../media/image79.png"/><Relationship Id="rId391" Type="http://schemas.openxmlformats.org/officeDocument/2006/relationships/image" Target="../media/image96.png"/><Relationship Id="rId251" Type="http://schemas.openxmlformats.org/officeDocument/2006/relationships/customXml" Target="../ink/ink468.xml"/><Relationship Id="rId46" Type="http://schemas.openxmlformats.org/officeDocument/2006/relationships/image" Target="../media/image29.png"/><Relationship Id="rId293" Type="http://schemas.openxmlformats.org/officeDocument/2006/relationships/customXml" Target="../ink/ink510.xml"/><Relationship Id="rId307" Type="http://schemas.openxmlformats.org/officeDocument/2006/relationships/customXml" Target="../ink/ink523.xml"/><Relationship Id="rId349" Type="http://schemas.openxmlformats.org/officeDocument/2006/relationships/customXml" Target="../ink/ink565.xml"/><Relationship Id="rId88" Type="http://schemas.openxmlformats.org/officeDocument/2006/relationships/image" Target="../media/image39.png"/><Relationship Id="rId111" Type="http://schemas.openxmlformats.org/officeDocument/2006/relationships/customXml" Target="../ink/ink363.xml"/><Relationship Id="rId153" Type="http://schemas.openxmlformats.org/officeDocument/2006/relationships/customXml" Target="../ink/ink391.xml"/><Relationship Id="rId195" Type="http://schemas.openxmlformats.org/officeDocument/2006/relationships/customXml" Target="../ink/ink414.xml"/><Relationship Id="rId209" Type="http://schemas.openxmlformats.org/officeDocument/2006/relationships/customXml" Target="../ink/ink428.xml"/><Relationship Id="rId360" Type="http://schemas.openxmlformats.org/officeDocument/2006/relationships/customXml" Target="../ink/ink576.xml"/><Relationship Id="rId220" Type="http://schemas.openxmlformats.org/officeDocument/2006/relationships/customXml" Target="../ink/ink439.xml"/><Relationship Id="rId15" Type="http://schemas.openxmlformats.org/officeDocument/2006/relationships/customXml" Target="../ink/ink304.xml"/><Relationship Id="rId57" Type="http://schemas.openxmlformats.org/officeDocument/2006/relationships/customXml" Target="../ink/ink323.xml"/><Relationship Id="rId262" Type="http://schemas.openxmlformats.org/officeDocument/2006/relationships/customXml" Target="../ink/ink479.xml"/><Relationship Id="rId318" Type="http://schemas.openxmlformats.org/officeDocument/2006/relationships/customXml" Target="../ink/ink534.xml"/><Relationship Id="rId99" Type="http://schemas.openxmlformats.org/officeDocument/2006/relationships/customXml" Target="../ink/ink356.xml"/><Relationship Id="rId122" Type="http://schemas.openxmlformats.org/officeDocument/2006/relationships/customXml" Target="../ink/ink374.xml"/><Relationship Id="rId164" Type="http://schemas.openxmlformats.org/officeDocument/2006/relationships/image" Target="../media/image69.png"/><Relationship Id="rId371" Type="http://schemas.openxmlformats.org/officeDocument/2006/relationships/customXml" Target="../ink/ink587.xml"/><Relationship Id="rId26" Type="http://schemas.openxmlformats.org/officeDocument/2006/relationships/image" Target="../media/image19.png"/><Relationship Id="rId231" Type="http://schemas.openxmlformats.org/officeDocument/2006/relationships/customXml" Target="../ink/ink450.xml"/><Relationship Id="rId273" Type="http://schemas.openxmlformats.org/officeDocument/2006/relationships/customXml" Target="../ink/ink490.xml"/><Relationship Id="rId329" Type="http://schemas.openxmlformats.org/officeDocument/2006/relationships/customXml" Target="../ink/ink545.xml"/><Relationship Id="rId68" Type="http://schemas.openxmlformats.org/officeDocument/2006/relationships/customXml" Target="../ink/ink334.xml"/><Relationship Id="rId133" Type="http://schemas.openxmlformats.org/officeDocument/2006/relationships/customXml" Target="../ink/ink381.xml"/><Relationship Id="rId175" Type="http://schemas.openxmlformats.org/officeDocument/2006/relationships/customXml" Target="../ink/ink402.xml"/><Relationship Id="rId340" Type="http://schemas.openxmlformats.org/officeDocument/2006/relationships/customXml" Target="../ink/ink556.xml"/><Relationship Id="rId200" Type="http://schemas.openxmlformats.org/officeDocument/2006/relationships/customXml" Target="../ink/ink419.xml"/><Relationship Id="rId382" Type="http://schemas.openxmlformats.org/officeDocument/2006/relationships/customXml" Target="../ink/ink5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00D12-EFDC-342F-8C00-63F0EC7D8D9D}"/>
              </a:ext>
            </a:extLst>
          </p:cNvPr>
          <p:cNvSpPr>
            <a:spLocks noGrp="1"/>
          </p:cNvSpPr>
          <p:nvPr>
            <p:ph type="title"/>
          </p:nvPr>
        </p:nvSpPr>
        <p:spPr>
          <a:xfrm>
            <a:off x="350293" y="3205909"/>
            <a:ext cx="11491414" cy="835925"/>
          </a:xfrm>
        </p:spPr>
        <p:txBody>
          <a:bodyPr>
            <a:noAutofit/>
          </a:bodyPr>
          <a:lstStyle/>
          <a:p>
            <a:pPr algn="ctr"/>
            <a:r>
              <a:rPr lang="en-GB" sz="4400" dirty="0"/>
              <a:t>Measles and the MMR</a:t>
            </a:r>
            <a:endParaRPr lang="en-GB" sz="4400" dirty="0">
              <a:solidFill>
                <a:schemeClr val="tx1"/>
              </a:solidFill>
            </a:endParaRPr>
          </a:p>
        </p:txBody>
      </p:sp>
      <p:sp>
        <p:nvSpPr>
          <p:cNvPr id="3" name="TextBox 2">
            <a:extLst>
              <a:ext uri="{FF2B5EF4-FFF2-40B4-BE49-F238E27FC236}">
                <a16:creationId xmlns:a16="http://schemas.microsoft.com/office/drawing/2014/main" id="{FA94909B-BF2B-6635-DD0F-201CC9A01C1B}"/>
              </a:ext>
            </a:extLst>
          </p:cNvPr>
          <p:cNvSpPr txBox="1"/>
          <p:nvPr/>
        </p:nvSpPr>
        <p:spPr>
          <a:xfrm>
            <a:off x="713984" y="6020118"/>
            <a:ext cx="8121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Dr Virginia Ashman, Clinical Lead, LLR Vaccination Programme</a:t>
            </a:r>
            <a:b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438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6202-E34B-CF44-A1DA-1C5D5550C0F2}"/>
              </a:ext>
            </a:extLst>
          </p:cNvPr>
          <p:cNvSpPr>
            <a:spLocks noGrp="1"/>
          </p:cNvSpPr>
          <p:nvPr>
            <p:ph type="title"/>
          </p:nvPr>
        </p:nvSpPr>
        <p:spPr>
          <a:xfrm>
            <a:off x="360000" y="678480"/>
            <a:ext cx="6040800" cy="540720"/>
          </a:xfrm>
        </p:spPr>
        <p:txBody>
          <a:bodyPr>
            <a:noAutofit/>
          </a:bodyPr>
          <a:lstStyle/>
          <a:p>
            <a:r>
              <a:rPr lang="en-US" b="1" dirty="0">
                <a:solidFill>
                  <a:schemeClr val="accent1"/>
                </a:solidFill>
              </a:rPr>
              <a:t>Measles symptoms/signs:</a:t>
            </a:r>
          </a:p>
        </p:txBody>
      </p:sp>
      <p:grpSp>
        <p:nvGrpSpPr>
          <p:cNvPr id="4" name="Group 3">
            <a:extLst>
              <a:ext uri="{FF2B5EF4-FFF2-40B4-BE49-F238E27FC236}">
                <a16:creationId xmlns:a16="http://schemas.microsoft.com/office/drawing/2014/main" id="{F6B831F0-490D-A3CA-C5FE-5FE6A9DFA5C7}"/>
              </a:ext>
            </a:extLst>
          </p:cNvPr>
          <p:cNvGrpSpPr/>
          <p:nvPr/>
        </p:nvGrpSpPr>
        <p:grpSpPr>
          <a:xfrm>
            <a:off x="6727863" y="560717"/>
            <a:ext cx="5104137" cy="6021543"/>
            <a:chOff x="7824573" y="678480"/>
            <a:chExt cx="4064000" cy="5633420"/>
          </a:xfrm>
        </p:grpSpPr>
        <p:pic>
          <p:nvPicPr>
            <p:cNvPr id="1026" name="Picture 2" descr="A number of very small white spots inside a person’s mouth.">
              <a:extLst>
                <a:ext uri="{FF2B5EF4-FFF2-40B4-BE49-F238E27FC236}">
                  <a16:creationId xmlns:a16="http://schemas.microsoft.com/office/drawing/2014/main" id="{C17ABD38-3A27-0741-8126-C07625AEC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573" y="678480"/>
              <a:ext cx="40640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measles rash on a person with white skin. The person’s arms, chest and tummy are almost completely covered with red, blotchy patches.">
              <a:extLst>
                <a:ext uri="{FF2B5EF4-FFF2-40B4-BE49-F238E27FC236}">
                  <a16:creationId xmlns:a16="http://schemas.microsoft.com/office/drawing/2014/main" id="{25B7D55A-D342-D742-9E04-F4DBB9557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573" y="3606800"/>
              <a:ext cx="4064000" cy="2705100"/>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Measles Signs and Symptoms: How to Spot the Virus">
            <a:extLst>
              <a:ext uri="{FF2B5EF4-FFF2-40B4-BE49-F238E27FC236}">
                <a16:creationId xmlns:a16="http://schemas.microsoft.com/office/drawing/2014/main" id="{48B9C816-6D9D-7247-A266-3719F1C3280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8621" y="3738354"/>
            <a:ext cx="5104137" cy="28439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DA97542-7960-51CF-81FA-FA475DEC5E4B}"/>
              </a:ext>
            </a:extLst>
          </p:cNvPr>
          <p:cNvSpPr txBox="1"/>
          <p:nvPr/>
        </p:nvSpPr>
        <p:spPr>
          <a:xfrm>
            <a:off x="408621" y="1371954"/>
            <a:ext cx="6096000" cy="2308324"/>
          </a:xfrm>
          <a:prstGeom prst="rect">
            <a:avLst/>
          </a:prstGeom>
          <a:noFill/>
        </p:spPr>
        <p:txBody>
          <a:bodyPr wrap="square">
            <a:spAutoFit/>
          </a:bodyPr>
          <a:lstStyle/>
          <a:p>
            <a:pPr marL="285750" indent="-285750">
              <a:lnSpc>
                <a:spcPct val="100000"/>
              </a:lnSpc>
              <a:buFont typeface="Arial" panose="020B0604020202020204" pitchFamily="34" charset="0"/>
              <a:buChar char="•"/>
            </a:pPr>
            <a:r>
              <a:rPr lang="en-US" sz="2400" dirty="0">
                <a:solidFill>
                  <a:schemeClr val="tx1"/>
                </a:solidFill>
                <a:latin typeface="+mn-lt"/>
              </a:rPr>
              <a:t>High temperature</a:t>
            </a:r>
          </a:p>
          <a:p>
            <a:pPr marL="285750" indent="-285750">
              <a:lnSpc>
                <a:spcPct val="100000"/>
              </a:lnSpc>
              <a:buFont typeface="Arial" panose="020B0604020202020204" pitchFamily="34" charset="0"/>
              <a:buChar char="•"/>
            </a:pPr>
            <a:r>
              <a:rPr lang="en-US" sz="2400" dirty="0"/>
              <a:t>Runny nose</a:t>
            </a:r>
            <a:r>
              <a:rPr lang="en-US" sz="2400" dirty="0">
                <a:solidFill>
                  <a:schemeClr val="tx1"/>
                </a:solidFill>
                <a:latin typeface="+mn-lt"/>
              </a:rPr>
              <a:t> / sneezing</a:t>
            </a:r>
          </a:p>
          <a:p>
            <a:pPr marL="285750" indent="-285750">
              <a:lnSpc>
                <a:spcPct val="100000"/>
              </a:lnSpc>
              <a:buFont typeface="Arial" panose="020B0604020202020204" pitchFamily="34" charset="0"/>
              <a:buChar char="•"/>
            </a:pPr>
            <a:r>
              <a:rPr lang="en-US" sz="2400" dirty="0">
                <a:solidFill>
                  <a:schemeClr val="tx1"/>
                </a:solidFill>
                <a:latin typeface="+mn-lt"/>
              </a:rPr>
              <a:t>Cough</a:t>
            </a:r>
          </a:p>
          <a:p>
            <a:pPr marL="285750" indent="-285750">
              <a:lnSpc>
                <a:spcPct val="100000"/>
              </a:lnSpc>
              <a:buFont typeface="Arial" panose="020B0604020202020204" pitchFamily="34" charset="0"/>
              <a:buChar char="•"/>
            </a:pPr>
            <a:r>
              <a:rPr lang="en-US" sz="2400" dirty="0">
                <a:solidFill>
                  <a:schemeClr val="tx1"/>
                </a:solidFill>
                <a:latin typeface="+mn-lt"/>
              </a:rPr>
              <a:t>Red, sore, watery eyes</a:t>
            </a:r>
          </a:p>
          <a:p>
            <a:pPr marL="285750" indent="-285750">
              <a:lnSpc>
                <a:spcPct val="100000"/>
              </a:lnSpc>
              <a:buFont typeface="Arial" panose="020B0604020202020204" pitchFamily="34" charset="0"/>
              <a:buChar char="•"/>
            </a:pPr>
            <a:r>
              <a:rPr lang="en-US" sz="2400" dirty="0" err="1">
                <a:solidFill>
                  <a:schemeClr val="tx1"/>
                </a:solidFill>
                <a:latin typeface="+mn-lt"/>
              </a:rPr>
              <a:t>Koplik</a:t>
            </a:r>
            <a:r>
              <a:rPr lang="en-US" sz="2400" dirty="0">
                <a:solidFill>
                  <a:schemeClr val="tx1"/>
                </a:solidFill>
                <a:latin typeface="+mn-lt"/>
              </a:rPr>
              <a:t> spots</a:t>
            </a:r>
          </a:p>
          <a:p>
            <a:pPr marL="285750" indent="-285750">
              <a:lnSpc>
                <a:spcPct val="100000"/>
              </a:lnSpc>
              <a:buFont typeface="Arial" panose="020B0604020202020204" pitchFamily="34" charset="0"/>
              <a:buChar char="•"/>
            </a:pPr>
            <a:r>
              <a:rPr lang="en-US" sz="2400" dirty="0">
                <a:solidFill>
                  <a:schemeClr val="tx1"/>
                </a:solidFill>
                <a:latin typeface="+mn-lt"/>
              </a:rPr>
              <a:t>Rash</a:t>
            </a:r>
            <a:endParaRPr lang="en-GB" sz="2400" dirty="0"/>
          </a:p>
        </p:txBody>
      </p:sp>
    </p:spTree>
    <p:extLst>
      <p:ext uri="{BB962C8B-B14F-4D97-AF65-F5344CB8AC3E}">
        <p14:creationId xmlns:p14="http://schemas.microsoft.com/office/powerpoint/2010/main" val="3746399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17249C-9854-AE41-97A7-B63DDC08B2AC}"/>
              </a:ext>
            </a:extLst>
          </p:cNvPr>
          <p:cNvSpPr>
            <a:spLocks noGrp="1"/>
          </p:cNvSpPr>
          <p:nvPr>
            <p:ph type="title"/>
          </p:nvPr>
        </p:nvSpPr>
        <p:spPr>
          <a:xfrm>
            <a:off x="5297762" y="329184"/>
            <a:ext cx="6251110" cy="1783080"/>
          </a:xfrm>
        </p:spPr>
        <p:txBody>
          <a:bodyPr anchor="b">
            <a:normAutofit/>
          </a:bodyPr>
          <a:lstStyle/>
          <a:p>
            <a:r>
              <a:rPr lang="en-US" sz="3800" b="1" dirty="0"/>
              <a:t>20-40% require hospitalization		</a:t>
            </a:r>
            <a:br>
              <a:rPr lang="en-US" sz="3800" b="1" dirty="0"/>
            </a:br>
            <a:r>
              <a:rPr lang="en-US" sz="3800" b="1" dirty="0"/>
              <a:t>10-20% develop complications:</a:t>
            </a:r>
          </a:p>
        </p:txBody>
      </p:sp>
      <p:pic>
        <p:nvPicPr>
          <p:cNvPr id="6" name="Picture 6" descr="Picture">
            <a:extLst>
              <a:ext uri="{FF2B5EF4-FFF2-40B4-BE49-F238E27FC236}">
                <a16:creationId xmlns:a16="http://schemas.microsoft.com/office/drawing/2014/main" id="{7DF3251D-8C4A-3B40-A6B5-D3CE5427AA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788" r="12789"/>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7C796C-A532-AF4C-A9C5-B8540F311C3B}"/>
              </a:ext>
            </a:extLst>
          </p:cNvPr>
          <p:cNvSpPr>
            <a:spLocks noGrp="1"/>
          </p:cNvSpPr>
          <p:nvPr>
            <p:ph idx="1"/>
          </p:nvPr>
        </p:nvSpPr>
        <p:spPr>
          <a:xfrm>
            <a:off x="5297761" y="2706624"/>
            <a:ext cx="6736087" cy="3976776"/>
          </a:xfrm>
        </p:spPr>
        <p:txBody>
          <a:bodyPr>
            <a:normAutofit/>
          </a:bodyPr>
          <a:lstStyle/>
          <a:p>
            <a:r>
              <a:rPr lang="en-US" sz="2400" dirty="0"/>
              <a:t>Ear infection</a:t>
            </a:r>
          </a:p>
          <a:p>
            <a:r>
              <a:rPr lang="en-US" sz="2400" dirty="0"/>
              <a:t>P</a:t>
            </a:r>
            <a:r>
              <a:rPr lang="en-US" sz="2400" dirty="0">
                <a:latin typeface="+mn-lt"/>
              </a:rPr>
              <a:t>neumonias</a:t>
            </a:r>
          </a:p>
          <a:p>
            <a:r>
              <a:rPr lang="en-US" sz="2400" dirty="0"/>
              <a:t>Fits</a:t>
            </a:r>
            <a:r>
              <a:rPr lang="en-US" sz="2400" dirty="0">
                <a:latin typeface="+mn-lt"/>
              </a:rPr>
              <a:t>, encephalitis, brain injury</a:t>
            </a:r>
          </a:p>
          <a:p>
            <a:r>
              <a:rPr lang="en-US" sz="2400" dirty="0">
                <a:latin typeface="+mn-lt"/>
              </a:rPr>
              <a:t>Diarrhoea</a:t>
            </a:r>
          </a:p>
          <a:p>
            <a:r>
              <a:rPr lang="en-US" sz="2400" dirty="0">
                <a:latin typeface="+mn-lt"/>
              </a:rPr>
              <a:t>Blindness, deafness</a:t>
            </a:r>
          </a:p>
          <a:p>
            <a:r>
              <a:rPr lang="en-US" sz="2400" dirty="0">
                <a:latin typeface="+mn-lt"/>
              </a:rPr>
              <a:t>Miscarriage, premature birth, stillbirth</a:t>
            </a:r>
          </a:p>
          <a:p>
            <a:r>
              <a:rPr lang="en-US" sz="2400" dirty="0">
                <a:latin typeface="+mn-lt"/>
              </a:rPr>
              <a:t>Death</a:t>
            </a:r>
          </a:p>
          <a:p>
            <a:pPr marL="0" indent="0">
              <a:buNone/>
            </a:pPr>
            <a:endParaRPr lang="en-US" sz="2000" dirty="0"/>
          </a:p>
          <a:p>
            <a:pPr marL="0" indent="0">
              <a:buNone/>
            </a:pPr>
            <a:r>
              <a:rPr lang="en-US" sz="1800" dirty="0">
                <a:latin typeface="+mn-lt"/>
              </a:rPr>
              <a:t>More dangerous for babies under 12 months and adults over 25</a:t>
            </a:r>
          </a:p>
        </p:txBody>
      </p:sp>
    </p:spTree>
    <p:extLst>
      <p:ext uri="{BB962C8B-B14F-4D97-AF65-F5344CB8AC3E}">
        <p14:creationId xmlns:p14="http://schemas.microsoft.com/office/powerpoint/2010/main" val="1840041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5FA62-1E69-9042-B291-DEFB61FFAD6A}"/>
              </a:ext>
            </a:extLst>
          </p:cNvPr>
          <p:cNvSpPr>
            <a:spLocks noGrp="1"/>
          </p:cNvSpPr>
          <p:nvPr>
            <p:ph type="title"/>
          </p:nvPr>
        </p:nvSpPr>
        <p:spPr/>
        <p:txBody>
          <a:bodyPr/>
          <a:lstStyle/>
          <a:p>
            <a:r>
              <a:rPr lang="en-US" b="1" dirty="0">
                <a:solidFill>
                  <a:schemeClr val="accent1"/>
                </a:solidFill>
              </a:rPr>
              <a:t>What can we do?</a:t>
            </a:r>
          </a:p>
        </p:txBody>
      </p:sp>
      <p:sp>
        <p:nvSpPr>
          <p:cNvPr id="3" name="Content Placeholder 2">
            <a:extLst>
              <a:ext uri="{FF2B5EF4-FFF2-40B4-BE49-F238E27FC236}">
                <a16:creationId xmlns:a16="http://schemas.microsoft.com/office/drawing/2014/main" id="{230EE3AA-3A33-8F4D-87D9-2776717C2142}"/>
              </a:ext>
            </a:extLst>
          </p:cNvPr>
          <p:cNvSpPr>
            <a:spLocks noGrp="1"/>
          </p:cNvSpPr>
          <p:nvPr>
            <p:ph idx="1"/>
          </p:nvPr>
        </p:nvSpPr>
        <p:spPr>
          <a:xfrm>
            <a:off x="379562" y="1825625"/>
            <a:ext cx="11455880" cy="4351338"/>
          </a:xfrm>
        </p:spPr>
        <p:txBody>
          <a:bodyPr/>
          <a:lstStyle/>
          <a:p>
            <a:endParaRPr lang="en-US" dirty="0"/>
          </a:p>
          <a:p>
            <a:endParaRPr lang="en-US" dirty="0"/>
          </a:p>
          <a:p>
            <a:pPr marL="0" indent="0">
              <a:buNone/>
            </a:pPr>
            <a:endParaRPr lang="en-US" dirty="0"/>
          </a:p>
          <a:p>
            <a:pPr marL="0" indent="0" algn="ctr">
              <a:buNone/>
            </a:pPr>
            <a:r>
              <a:rPr lang="en-US" sz="6000" dirty="0"/>
              <a:t>Herd immunity in our community!</a:t>
            </a:r>
          </a:p>
        </p:txBody>
      </p:sp>
    </p:spTree>
    <p:extLst>
      <p:ext uri="{BB962C8B-B14F-4D97-AF65-F5344CB8AC3E}">
        <p14:creationId xmlns:p14="http://schemas.microsoft.com/office/powerpoint/2010/main" val="2396348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0F6F2B5-7131-2746-863D-FE34EB677A38}"/>
              </a:ext>
            </a:extLst>
          </p:cNvPr>
          <p:cNvGraphicFramePr>
            <a:graphicFrameLocks noGrp="1"/>
          </p:cNvGraphicFramePr>
          <p:nvPr>
            <p:ph idx="1"/>
          </p:nvPr>
        </p:nvGraphicFramePr>
        <p:xfrm>
          <a:off x="2408205" y="271730"/>
          <a:ext cx="7375590" cy="6314540"/>
        </p:xfrm>
        <a:graphic>
          <a:graphicData uri="http://schemas.openxmlformats.org/drawingml/2006/table">
            <a:tbl>
              <a:tblPr firstRow="1" bandRow="1">
                <a:tableStyleId>{5940675A-B579-460E-94D1-54222C63F5DA}</a:tableStyleId>
              </a:tblPr>
              <a:tblGrid>
                <a:gridCol w="737559">
                  <a:extLst>
                    <a:ext uri="{9D8B030D-6E8A-4147-A177-3AD203B41FA5}">
                      <a16:colId xmlns:a16="http://schemas.microsoft.com/office/drawing/2014/main" val="928051684"/>
                    </a:ext>
                  </a:extLst>
                </a:gridCol>
                <a:gridCol w="737559">
                  <a:extLst>
                    <a:ext uri="{9D8B030D-6E8A-4147-A177-3AD203B41FA5}">
                      <a16:colId xmlns:a16="http://schemas.microsoft.com/office/drawing/2014/main" val="2609898931"/>
                    </a:ext>
                  </a:extLst>
                </a:gridCol>
                <a:gridCol w="737559">
                  <a:extLst>
                    <a:ext uri="{9D8B030D-6E8A-4147-A177-3AD203B41FA5}">
                      <a16:colId xmlns:a16="http://schemas.microsoft.com/office/drawing/2014/main" val="1089044087"/>
                    </a:ext>
                  </a:extLst>
                </a:gridCol>
                <a:gridCol w="737559">
                  <a:extLst>
                    <a:ext uri="{9D8B030D-6E8A-4147-A177-3AD203B41FA5}">
                      <a16:colId xmlns:a16="http://schemas.microsoft.com/office/drawing/2014/main" val="2098045941"/>
                    </a:ext>
                  </a:extLst>
                </a:gridCol>
                <a:gridCol w="737559">
                  <a:extLst>
                    <a:ext uri="{9D8B030D-6E8A-4147-A177-3AD203B41FA5}">
                      <a16:colId xmlns:a16="http://schemas.microsoft.com/office/drawing/2014/main" val="2857601305"/>
                    </a:ext>
                  </a:extLst>
                </a:gridCol>
                <a:gridCol w="737559">
                  <a:extLst>
                    <a:ext uri="{9D8B030D-6E8A-4147-A177-3AD203B41FA5}">
                      <a16:colId xmlns:a16="http://schemas.microsoft.com/office/drawing/2014/main" val="1503795560"/>
                    </a:ext>
                  </a:extLst>
                </a:gridCol>
                <a:gridCol w="737559">
                  <a:extLst>
                    <a:ext uri="{9D8B030D-6E8A-4147-A177-3AD203B41FA5}">
                      <a16:colId xmlns:a16="http://schemas.microsoft.com/office/drawing/2014/main" val="1063727044"/>
                    </a:ext>
                  </a:extLst>
                </a:gridCol>
                <a:gridCol w="737559">
                  <a:extLst>
                    <a:ext uri="{9D8B030D-6E8A-4147-A177-3AD203B41FA5}">
                      <a16:colId xmlns:a16="http://schemas.microsoft.com/office/drawing/2014/main" val="978094209"/>
                    </a:ext>
                  </a:extLst>
                </a:gridCol>
                <a:gridCol w="737559">
                  <a:extLst>
                    <a:ext uri="{9D8B030D-6E8A-4147-A177-3AD203B41FA5}">
                      <a16:colId xmlns:a16="http://schemas.microsoft.com/office/drawing/2014/main" val="820313199"/>
                    </a:ext>
                  </a:extLst>
                </a:gridCol>
                <a:gridCol w="737559">
                  <a:extLst>
                    <a:ext uri="{9D8B030D-6E8A-4147-A177-3AD203B41FA5}">
                      <a16:colId xmlns:a16="http://schemas.microsoft.com/office/drawing/2014/main" val="840964984"/>
                    </a:ext>
                  </a:extLst>
                </a:gridCol>
              </a:tblGrid>
              <a:tr h="631454">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3804992"/>
                  </a:ext>
                </a:extLst>
              </a:tr>
              <a:tr h="631454">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3463907"/>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7864659"/>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7978527"/>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0529133"/>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1855466"/>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024729"/>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2891858"/>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4502285"/>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953764"/>
                  </a:ext>
                </a:extLst>
              </a:tr>
            </a:tbl>
          </a:graphicData>
        </a:graphic>
      </p:graphicFrame>
      <p:sp>
        <p:nvSpPr>
          <p:cNvPr id="5" name="Oval 4">
            <a:extLst>
              <a:ext uri="{FF2B5EF4-FFF2-40B4-BE49-F238E27FC236}">
                <a16:creationId xmlns:a16="http://schemas.microsoft.com/office/drawing/2014/main" id="{D571668F-491B-6048-9566-46424B32476D}"/>
              </a:ext>
            </a:extLst>
          </p:cNvPr>
          <p:cNvSpPr/>
          <p:nvPr/>
        </p:nvSpPr>
        <p:spPr>
          <a:xfrm>
            <a:off x="2475781" y="27173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1992E1D-30BB-6F48-B101-05CF909FC4F3}"/>
              </a:ext>
            </a:extLst>
          </p:cNvPr>
          <p:cNvSpPr/>
          <p:nvPr/>
        </p:nvSpPr>
        <p:spPr>
          <a:xfrm>
            <a:off x="3112338" y="28323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6CB4800-9C5D-CA46-8A4B-65E548C181A5}"/>
              </a:ext>
            </a:extLst>
          </p:cNvPr>
          <p:cNvSpPr/>
          <p:nvPr/>
        </p:nvSpPr>
        <p:spPr>
          <a:xfrm>
            <a:off x="3861758" y="27173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CB6E246-146E-A147-9D13-F18C134DCF8F}"/>
              </a:ext>
            </a:extLst>
          </p:cNvPr>
          <p:cNvSpPr/>
          <p:nvPr/>
        </p:nvSpPr>
        <p:spPr>
          <a:xfrm>
            <a:off x="4509819" y="39250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1DD672-E9B3-7F4E-98A3-2E436AEF0AB0}"/>
              </a:ext>
            </a:extLst>
          </p:cNvPr>
          <p:cNvSpPr/>
          <p:nvPr/>
        </p:nvSpPr>
        <p:spPr>
          <a:xfrm>
            <a:off x="5478133" y="28323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1395013-FD6A-AB46-8DF6-368468F83D5F}"/>
              </a:ext>
            </a:extLst>
          </p:cNvPr>
          <p:cNvSpPr/>
          <p:nvPr/>
        </p:nvSpPr>
        <p:spPr>
          <a:xfrm>
            <a:off x="3266535" y="88133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FF7A136-FD2E-DE40-ADD4-878FE41E97E8}"/>
              </a:ext>
            </a:extLst>
          </p:cNvPr>
          <p:cNvSpPr/>
          <p:nvPr/>
        </p:nvSpPr>
        <p:spPr>
          <a:xfrm>
            <a:off x="2578220" y="86982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0943736-1F61-9F46-AFC0-F2624CF30213}"/>
              </a:ext>
            </a:extLst>
          </p:cNvPr>
          <p:cNvSpPr/>
          <p:nvPr/>
        </p:nvSpPr>
        <p:spPr>
          <a:xfrm>
            <a:off x="6140568" y="28323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4E88878-B75A-6B41-B497-80F1D49EE430}"/>
              </a:ext>
            </a:extLst>
          </p:cNvPr>
          <p:cNvSpPr/>
          <p:nvPr/>
        </p:nvSpPr>
        <p:spPr>
          <a:xfrm>
            <a:off x="9181114" y="34648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754467-840C-0C4C-8E65-266E030CD837}"/>
              </a:ext>
            </a:extLst>
          </p:cNvPr>
          <p:cNvSpPr/>
          <p:nvPr/>
        </p:nvSpPr>
        <p:spPr>
          <a:xfrm>
            <a:off x="8272193" y="24728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178539B-1DC3-0344-BA6A-D651429CA062}"/>
              </a:ext>
            </a:extLst>
          </p:cNvPr>
          <p:cNvSpPr/>
          <p:nvPr/>
        </p:nvSpPr>
        <p:spPr>
          <a:xfrm>
            <a:off x="7505879" y="37955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36C61D0-6605-F443-A4DF-0BC23E0A1D9A}"/>
              </a:ext>
            </a:extLst>
          </p:cNvPr>
          <p:cNvSpPr/>
          <p:nvPr/>
        </p:nvSpPr>
        <p:spPr>
          <a:xfrm>
            <a:off x="6849195" y="26453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94724D3-1D24-7248-864D-27C7E74F4528}"/>
              </a:ext>
            </a:extLst>
          </p:cNvPr>
          <p:cNvSpPr/>
          <p:nvPr/>
        </p:nvSpPr>
        <p:spPr>
          <a:xfrm>
            <a:off x="6067516" y="97909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7EED576-1730-384B-80B9-069E0C7792EC}"/>
              </a:ext>
            </a:extLst>
          </p:cNvPr>
          <p:cNvSpPr/>
          <p:nvPr/>
        </p:nvSpPr>
        <p:spPr>
          <a:xfrm>
            <a:off x="5455491" y="87845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4FF0C7D-9A0A-5E44-9EA8-B9B2441AEA9F}"/>
              </a:ext>
            </a:extLst>
          </p:cNvPr>
          <p:cNvSpPr/>
          <p:nvPr/>
        </p:nvSpPr>
        <p:spPr>
          <a:xfrm>
            <a:off x="4825941" y="95609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33967DA-30BA-B343-BDCE-8FDDA4355B7B}"/>
              </a:ext>
            </a:extLst>
          </p:cNvPr>
          <p:cNvSpPr/>
          <p:nvPr/>
        </p:nvSpPr>
        <p:spPr>
          <a:xfrm>
            <a:off x="3936522" y="93308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5495F18-113B-6E48-A48C-AD9574AB4232}"/>
              </a:ext>
            </a:extLst>
          </p:cNvPr>
          <p:cNvSpPr/>
          <p:nvPr/>
        </p:nvSpPr>
        <p:spPr>
          <a:xfrm>
            <a:off x="6826460" y="88851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1D48B48-98BF-024B-8C24-50DCEAECBE72}"/>
              </a:ext>
            </a:extLst>
          </p:cNvPr>
          <p:cNvSpPr/>
          <p:nvPr/>
        </p:nvSpPr>
        <p:spPr>
          <a:xfrm>
            <a:off x="2280606" y="594861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C8519C6-D43E-E245-BF46-D80485B63932}"/>
              </a:ext>
            </a:extLst>
          </p:cNvPr>
          <p:cNvSpPr/>
          <p:nvPr/>
        </p:nvSpPr>
        <p:spPr>
          <a:xfrm>
            <a:off x="2624226" y="531385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229E893-61CB-A04A-819D-5E4CFB5AAED4}"/>
              </a:ext>
            </a:extLst>
          </p:cNvPr>
          <p:cNvSpPr/>
          <p:nvPr/>
        </p:nvSpPr>
        <p:spPr>
          <a:xfrm>
            <a:off x="2578218" y="470354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A23DCC6-1082-CE44-9A70-0E86C3E2CBA0}"/>
              </a:ext>
            </a:extLst>
          </p:cNvPr>
          <p:cNvSpPr/>
          <p:nvPr/>
        </p:nvSpPr>
        <p:spPr>
          <a:xfrm>
            <a:off x="2305767" y="409322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8B7D1EC-A8AC-5943-A217-6F0F73450F6F}"/>
              </a:ext>
            </a:extLst>
          </p:cNvPr>
          <p:cNvSpPr/>
          <p:nvPr/>
        </p:nvSpPr>
        <p:spPr>
          <a:xfrm>
            <a:off x="2578219" y="348218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0AE8E3-AA0F-BF40-8233-A9B06E5B3554}"/>
              </a:ext>
            </a:extLst>
          </p:cNvPr>
          <p:cNvSpPr/>
          <p:nvPr/>
        </p:nvSpPr>
        <p:spPr>
          <a:xfrm>
            <a:off x="2330569" y="284240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6460A0F-0A6F-DC44-B617-3CE3F9ECC37D}"/>
              </a:ext>
            </a:extLst>
          </p:cNvPr>
          <p:cNvSpPr/>
          <p:nvPr/>
        </p:nvSpPr>
        <p:spPr>
          <a:xfrm>
            <a:off x="2578220" y="21997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8DB0FB2-8C16-124B-809A-7DCDCDCAB159}"/>
              </a:ext>
            </a:extLst>
          </p:cNvPr>
          <p:cNvSpPr/>
          <p:nvPr/>
        </p:nvSpPr>
        <p:spPr>
          <a:xfrm>
            <a:off x="2456370" y="15901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D98F32E-D55C-B144-980F-616A4A6FBF0E}"/>
              </a:ext>
            </a:extLst>
          </p:cNvPr>
          <p:cNvSpPr/>
          <p:nvPr/>
        </p:nvSpPr>
        <p:spPr>
          <a:xfrm>
            <a:off x="5417798" y="214797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4BE917C-3642-BE44-A42A-C13B5F7333D7}"/>
              </a:ext>
            </a:extLst>
          </p:cNvPr>
          <p:cNvSpPr/>
          <p:nvPr/>
        </p:nvSpPr>
        <p:spPr>
          <a:xfrm>
            <a:off x="4789914" y="21943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9607289-6925-FA4D-BD59-47933E364936}"/>
              </a:ext>
            </a:extLst>
          </p:cNvPr>
          <p:cNvSpPr/>
          <p:nvPr/>
        </p:nvSpPr>
        <p:spPr>
          <a:xfrm>
            <a:off x="3938523" y="21943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F18F624-4D78-DC40-9F6C-E18967E2DB62}"/>
              </a:ext>
            </a:extLst>
          </p:cNvPr>
          <p:cNvSpPr/>
          <p:nvPr/>
        </p:nvSpPr>
        <p:spPr>
          <a:xfrm>
            <a:off x="6319389" y="158005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302F517-B4C2-F34C-BDA0-345A451FBDD7}"/>
              </a:ext>
            </a:extLst>
          </p:cNvPr>
          <p:cNvSpPr/>
          <p:nvPr/>
        </p:nvSpPr>
        <p:spPr>
          <a:xfrm>
            <a:off x="3929332" y="156569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8737F1A-C386-724A-B8CF-4F5F48D523ED}"/>
              </a:ext>
            </a:extLst>
          </p:cNvPr>
          <p:cNvSpPr/>
          <p:nvPr/>
        </p:nvSpPr>
        <p:spPr>
          <a:xfrm>
            <a:off x="3301448" y="21943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CDB38D8-E94E-0E43-8BCA-332CDBBE5162}"/>
              </a:ext>
            </a:extLst>
          </p:cNvPr>
          <p:cNvSpPr/>
          <p:nvPr/>
        </p:nvSpPr>
        <p:spPr>
          <a:xfrm>
            <a:off x="5463892" y="153693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490D519-1D87-DD42-824B-239F60587B15}"/>
              </a:ext>
            </a:extLst>
          </p:cNvPr>
          <p:cNvSpPr/>
          <p:nvPr/>
        </p:nvSpPr>
        <p:spPr>
          <a:xfrm>
            <a:off x="4673541" y="154268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AF5D279-FCA1-A54C-B593-5706D1BC95D8}"/>
              </a:ext>
            </a:extLst>
          </p:cNvPr>
          <p:cNvSpPr/>
          <p:nvPr/>
        </p:nvSpPr>
        <p:spPr>
          <a:xfrm>
            <a:off x="9066564" y="98628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2F0149A-1391-7E4E-BEA2-E5B5EF3B4F0B}"/>
              </a:ext>
            </a:extLst>
          </p:cNvPr>
          <p:cNvSpPr/>
          <p:nvPr/>
        </p:nvSpPr>
        <p:spPr>
          <a:xfrm>
            <a:off x="8347225" y="85976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557C978-8695-074D-A29E-CB43E7773492}"/>
              </a:ext>
            </a:extLst>
          </p:cNvPr>
          <p:cNvSpPr/>
          <p:nvPr/>
        </p:nvSpPr>
        <p:spPr>
          <a:xfrm>
            <a:off x="7709904" y="99059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7679D93-9348-114D-8BD6-7A8EDBCAACDB}"/>
              </a:ext>
            </a:extLst>
          </p:cNvPr>
          <p:cNvSpPr/>
          <p:nvPr/>
        </p:nvSpPr>
        <p:spPr>
          <a:xfrm>
            <a:off x="9209498" y="21997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6CAC285-7134-CE42-9D46-0A7A53F1F562}"/>
              </a:ext>
            </a:extLst>
          </p:cNvPr>
          <p:cNvSpPr/>
          <p:nvPr/>
        </p:nvSpPr>
        <p:spPr>
          <a:xfrm>
            <a:off x="8385234" y="212928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B2601F8-529F-C54E-91E3-C844509CE3A9}"/>
              </a:ext>
            </a:extLst>
          </p:cNvPr>
          <p:cNvSpPr/>
          <p:nvPr/>
        </p:nvSpPr>
        <p:spPr>
          <a:xfrm>
            <a:off x="7724597" y="21961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6902E95-044D-8645-80D0-7A5C3E3085D4}"/>
              </a:ext>
            </a:extLst>
          </p:cNvPr>
          <p:cNvSpPr/>
          <p:nvPr/>
        </p:nvSpPr>
        <p:spPr>
          <a:xfrm>
            <a:off x="6819991" y="287256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2C3A2BF-5D99-4546-A094-8FB3317B8F32}"/>
              </a:ext>
            </a:extLst>
          </p:cNvPr>
          <p:cNvSpPr/>
          <p:nvPr/>
        </p:nvSpPr>
        <p:spPr>
          <a:xfrm>
            <a:off x="6927401" y="221302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B680593-A4B9-ED46-8AE2-13FB56A97AB2}"/>
              </a:ext>
            </a:extLst>
          </p:cNvPr>
          <p:cNvSpPr/>
          <p:nvPr/>
        </p:nvSpPr>
        <p:spPr>
          <a:xfrm>
            <a:off x="6177593" y="281072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1A92F41-9627-DA4C-87A3-103ED7BC640E}"/>
              </a:ext>
            </a:extLst>
          </p:cNvPr>
          <p:cNvSpPr/>
          <p:nvPr/>
        </p:nvSpPr>
        <p:spPr>
          <a:xfrm>
            <a:off x="5449020" y="276221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6A98F27-4FA9-FF41-96B4-06171025E857}"/>
              </a:ext>
            </a:extLst>
          </p:cNvPr>
          <p:cNvSpPr/>
          <p:nvPr/>
        </p:nvSpPr>
        <p:spPr>
          <a:xfrm>
            <a:off x="4583143" y="280825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AB513A3F-B624-7C4E-AB6E-D4DAC72F785D}"/>
              </a:ext>
            </a:extLst>
          </p:cNvPr>
          <p:cNvSpPr/>
          <p:nvPr/>
        </p:nvSpPr>
        <p:spPr>
          <a:xfrm>
            <a:off x="3860321" y="283575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D2654B21-0006-FA49-85E1-3F16BAF45D58}"/>
              </a:ext>
            </a:extLst>
          </p:cNvPr>
          <p:cNvSpPr/>
          <p:nvPr/>
        </p:nvSpPr>
        <p:spPr>
          <a:xfrm>
            <a:off x="3085381" y="282371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25A571F-838A-FF4F-BA8B-83DD69380115}"/>
              </a:ext>
            </a:extLst>
          </p:cNvPr>
          <p:cNvSpPr/>
          <p:nvPr/>
        </p:nvSpPr>
        <p:spPr>
          <a:xfrm>
            <a:off x="6070253" y="218102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49E3E86-7342-6E47-A354-678467AA3BFF}"/>
              </a:ext>
            </a:extLst>
          </p:cNvPr>
          <p:cNvSpPr/>
          <p:nvPr/>
        </p:nvSpPr>
        <p:spPr>
          <a:xfrm>
            <a:off x="9084067" y="159874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510438A3-6E63-7E45-AE23-99FA9333D737}"/>
              </a:ext>
            </a:extLst>
          </p:cNvPr>
          <p:cNvSpPr/>
          <p:nvPr/>
        </p:nvSpPr>
        <p:spPr>
          <a:xfrm>
            <a:off x="8295736" y="148949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BBB649B-6B78-554F-9469-06C3FB475779}"/>
              </a:ext>
            </a:extLst>
          </p:cNvPr>
          <p:cNvSpPr/>
          <p:nvPr/>
        </p:nvSpPr>
        <p:spPr>
          <a:xfrm>
            <a:off x="7667940" y="15901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0746652-8C5D-074F-BC8E-02F2C50AB213}"/>
              </a:ext>
            </a:extLst>
          </p:cNvPr>
          <p:cNvSpPr/>
          <p:nvPr/>
        </p:nvSpPr>
        <p:spPr>
          <a:xfrm>
            <a:off x="6969107" y="155885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9CA15FE-279D-C546-869F-500F64678AD5}"/>
              </a:ext>
            </a:extLst>
          </p:cNvPr>
          <p:cNvSpPr/>
          <p:nvPr/>
        </p:nvSpPr>
        <p:spPr>
          <a:xfrm>
            <a:off x="5225899" y="403859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974ABC7-D550-BB43-8235-897503237108}"/>
              </a:ext>
            </a:extLst>
          </p:cNvPr>
          <p:cNvSpPr/>
          <p:nvPr/>
        </p:nvSpPr>
        <p:spPr>
          <a:xfrm>
            <a:off x="4042911" y="47799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B0941BD-C409-9C44-ABCC-8441AFB81FCB}"/>
              </a:ext>
            </a:extLst>
          </p:cNvPr>
          <p:cNvSpPr/>
          <p:nvPr/>
        </p:nvSpPr>
        <p:spPr>
          <a:xfrm>
            <a:off x="3321887" y="476610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76D6D53-6B1C-924E-9354-CF1417D2CB76}"/>
              </a:ext>
            </a:extLst>
          </p:cNvPr>
          <p:cNvSpPr/>
          <p:nvPr/>
        </p:nvSpPr>
        <p:spPr>
          <a:xfrm>
            <a:off x="5472293" y="345919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9336BEA-914A-CB44-94E0-26F6C5622E28}"/>
              </a:ext>
            </a:extLst>
          </p:cNvPr>
          <p:cNvSpPr/>
          <p:nvPr/>
        </p:nvSpPr>
        <p:spPr>
          <a:xfrm>
            <a:off x="4583143" y="404579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F1C8E6B-C629-8A43-BEF2-98C1893F633F}"/>
              </a:ext>
            </a:extLst>
          </p:cNvPr>
          <p:cNvSpPr/>
          <p:nvPr/>
        </p:nvSpPr>
        <p:spPr>
          <a:xfrm>
            <a:off x="4773912" y="345200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7029655-8A99-E24B-9871-7613BB302168}"/>
              </a:ext>
            </a:extLst>
          </p:cNvPr>
          <p:cNvSpPr/>
          <p:nvPr/>
        </p:nvSpPr>
        <p:spPr>
          <a:xfrm>
            <a:off x="3936522" y="411694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F35A0C2-13BD-A84C-A18C-5AD8653508C3}"/>
              </a:ext>
            </a:extLst>
          </p:cNvPr>
          <p:cNvSpPr/>
          <p:nvPr/>
        </p:nvSpPr>
        <p:spPr>
          <a:xfrm>
            <a:off x="3028589" y="413815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0AFD1FA-FD7F-214A-BA78-C305F993A7F8}"/>
              </a:ext>
            </a:extLst>
          </p:cNvPr>
          <p:cNvSpPr/>
          <p:nvPr/>
        </p:nvSpPr>
        <p:spPr>
          <a:xfrm>
            <a:off x="3228701" y="345200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FDCCFD26-7B74-7F4C-864A-B06819155F31}"/>
              </a:ext>
            </a:extLst>
          </p:cNvPr>
          <p:cNvSpPr/>
          <p:nvPr/>
        </p:nvSpPr>
        <p:spPr>
          <a:xfrm>
            <a:off x="3978300" y="351921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7885DE5F-F3F8-254B-B8EC-ACAADEFC5E28}"/>
              </a:ext>
            </a:extLst>
          </p:cNvPr>
          <p:cNvSpPr/>
          <p:nvPr/>
        </p:nvSpPr>
        <p:spPr>
          <a:xfrm>
            <a:off x="7676290" y="470354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6A129E1-D572-7743-B9B1-B7BF4A6FACD7}"/>
              </a:ext>
            </a:extLst>
          </p:cNvPr>
          <p:cNvSpPr/>
          <p:nvPr/>
        </p:nvSpPr>
        <p:spPr>
          <a:xfrm>
            <a:off x="4739803" y="475333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35C695F-FB3F-3A41-B971-43227B201717}"/>
              </a:ext>
            </a:extLst>
          </p:cNvPr>
          <p:cNvSpPr/>
          <p:nvPr/>
        </p:nvSpPr>
        <p:spPr>
          <a:xfrm>
            <a:off x="7021489" y="475851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5E133BD7-FF46-8C4E-A12C-D4F01EF30878}"/>
              </a:ext>
            </a:extLst>
          </p:cNvPr>
          <p:cNvSpPr/>
          <p:nvPr/>
        </p:nvSpPr>
        <p:spPr>
          <a:xfrm>
            <a:off x="6349711" y="467261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33231A4C-19B2-FF43-9DBB-AD65908E12C7}"/>
              </a:ext>
            </a:extLst>
          </p:cNvPr>
          <p:cNvSpPr/>
          <p:nvPr/>
        </p:nvSpPr>
        <p:spPr>
          <a:xfrm>
            <a:off x="5997655" y="408601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2B82532-376D-B042-B66A-9E85BA147425}"/>
              </a:ext>
            </a:extLst>
          </p:cNvPr>
          <p:cNvSpPr/>
          <p:nvPr/>
        </p:nvSpPr>
        <p:spPr>
          <a:xfrm>
            <a:off x="7043918" y="411909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E2345144-4BD3-FA49-B84E-FE3A963EC233}"/>
              </a:ext>
            </a:extLst>
          </p:cNvPr>
          <p:cNvSpPr/>
          <p:nvPr/>
        </p:nvSpPr>
        <p:spPr>
          <a:xfrm>
            <a:off x="7871750" y="395879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97CBB9CC-8D59-9A48-9BF9-EE4BC77E8532}"/>
              </a:ext>
            </a:extLst>
          </p:cNvPr>
          <p:cNvSpPr/>
          <p:nvPr/>
        </p:nvSpPr>
        <p:spPr>
          <a:xfrm>
            <a:off x="8598472" y="409178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B913EE67-30B9-D24F-95DE-066DD8C1287E}"/>
              </a:ext>
            </a:extLst>
          </p:cNvPr>
          <p:cNvSpPr/>
          <p:nvPr/>
        </p:nvSpPr>
        <p:spPr>
          <a:xfrm>
            <a:off x="9291010" y="407597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C09382B-9CE6-A645-BD7D-2CB4C21FFC3C}"/>
              </a:ext>
            </a:extLst>
          </p:cNvPr>
          <p:cNvSpPr/>
          <p:nvPr/>
        </p:nvSpPr>
        <p:spPr>
          <a:xfrm>
            <a:off x="9041932" y="341031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10F056D-4FC8-634B-9A33-EC5D329D37DF}"/>
              </a:ext>
            </a:extLst>
          </p:cNvPr>
          <p:cNvSpPr/>
          <p:nvPr/>
        </p:nvSpPr>
        <p:spPr>
          <a:xfrm>
            <a:off x="8422006" y="344042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1AE6E862-6B52-F04F-BA60-241D618B8CA1}"/>
              </a:ext>
            </a:extLst>
          </p:cNvPr>
          <p:cNvSpPr/>
          <p:nvPr/>
        </p:nvSpPr>
        <p:spPr>
          <a:xfrm>
            <a:off x="7559362" y="339484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A2DA9EC-BEDD-2348-BBFD-2231FFD9DD23}"/>
              </a:ext>
            </a:extLst>
          </p:cNvPr>
          <p:cNvSpPr/>
          <p:nvPr/>
        </p:nvSpPr>
        <p:spPr>
          <a:xfrm>
            <a:off x="6941619" y="347893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727A62B3-7CE1-8244-802C-382C3D0E1E24}"/>
              </a:ext>
            </a:extLst>
          </p:cNvPr>
          <p:cNvSpPr/>
          <p:nvPr/>
        </p:nvSpPr>
        <p:spPr>
          <a:xfrm>
            <a:off x="6118984" y="344187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BA4787FD-22D3-7C42-B137-F10AE9399BF8}"/>
              </a:ext>
            </a:extLst>
          </p:cNvPr>
          <p:cNvSpPr/>
          <p:nvPr/>
        </p:nvSpPr>
        <p:spPr>
          <a:xfrm>
            <a:off x="9188572" y="285100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50600815-E826-8543-A447-49164DF4C2F0}"/>
              </a:ext>
            </a:extLst>
          </p:cNvPr>
          <p:cNvSpPr/>
          <p:nvPr/>
        </p:nvSpPr>
        <p:spPr>
          <a:xfrm>
            <a:off x="8444370" y="283952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4AA58E5-DF19-BD45-95A1-28A3B3D7E016}"/>
              </a:ext>
            </a:extLst>
          </p:cNvPr>
          <p:cNvSpPr/>
          <p:nvPr/>
        </p:nvSpPr>
        <p:spPr>
          <a:xfrm>
            <a:off x="7534325" y="277446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4057F14-9DCF-2F40-831C-2A7C9F82E698}"/>
              </a:ext>
            </a:extLst>
          </p:cNvPr>
          <p:cNvSpPr/>
          <p:nvPr/>
        </p:nvSpPr>
        <p:spPr>
          <a:xfrm>
            <a:off x="6248404" y="598961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7DDF0386-23D6-7F41-BBB8-B0FF06A48ABC}"/>
              </a:ext>
            </a:extLst>
          </p:cNvPr>
          <p:cNvSpPr/>
          <p:nvPr/>
        </p:nvSpPr>
        <p:spPr>
          <a:xfrm>
            <a:off x="5490101" y="595040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D03FDB6-810B-A342-AE49-7EFCCB04249E}"/>
              </a:ext>
            </a:extLst>
          </p:cNvPr>
          <p:cNvSpPr/>
          <p:nvPr/>
        </p:nvSpPr>
        <p:spPr>
          <a:xfrm>
            <a:off x="4623040" y="597809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0B0116A-BF1A-AF4F-9396-3C395103174A}"/>
              </a:ext>
            </a:extLst>
          </p:cNvPr>
          <p:cNvSpPr/>
          <p:nvPr/>
        </p:nvSpPr>
        <p:spPr>
          <a:xfrm>
            <a:off x="4030693" y="600686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79A2AA1F-4A39-9347-9E2E-83441FECFAC0}"/>
              </a:ext>
            </a:extLst>
          </p:cNvPr>
          <p:cNvSpPr/>
          <p:nvPr/>
        </p:nvSpPr>
        <p:spPr>
          <a:xfrm>
            <a:off x="3219449" y="599967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68FDB911-7FB2-BB42-96EF-66F541ABE406}"/>
              </a:ext>
            </a:extLst>
          </p:cNvPr>
          <p:cNvSpPr/>
          <p:nvPr/>
        </p:nvSpPr>
        <p:spPr>
          <a:xfrm>
            <a:off x="9041932" y="469859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C959111B-4FF8-0C49-8671-3DC12BBA66E4}"/>
              </a:ext>
            </a:extLst>
          </p:cNvPr>
          <p:cNvSpPr/>
          <p:nvPr/>
        </p:nvSpPr>
        <p:spPr>
          <a:xfrm>
            <a:off x="8347225" y="472687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395070C-CD1C-B140-806C-1E54FA5781C3}"/>
              </a:ext>
            </a:extLst>
          </p:cNvPr>
          <p:cNvSpPr/>
          <p:nvPr/>
        </p:nvSpPr>
        <p:spPr>
          <a:xfrm>
            <a:off x="6826459" y="537857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5CD2BD6B-E32B-E249-BB76-E93EC7CF057C}"/>
              </a:ext>
            </a:extLst>
          </p:cNvPr>
          <p:cNvSpPr/>
          <p:nvPr/>
        </p:nvSpPr>
        <p:spPr>
          <a:xfrm>
            <a:off x="6155046" y="535269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696F97F3-B13D-AD42-A055-33A82A203E75}"/>
              </a:ext>
            </a:extLst>
          </p:cNvPr>
          <p:cNvSpPr/>
          <p:nvPr/>
        </p:nvSpPr>
        <p:spPr>
          <a:xfrm>
            <a:off x="5359258" y="526190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D9E967C-F457-D44A-95AD-FFBE564B4756}"/>
              </a:ext>
            </a:extLst>
          </p:cNvPr>
          <p:cNvSpPr/>
          <p:nvPr/>
        </p:nvSpPr>
        <p:spPr>
          <a:xfrm>
            <a:off x="4773911" y="539464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EDA11BF5-BAF1-1045-9AB1-156E25C523CC}"/>
              </a:ext>
            </a:extLst>
          </p:cNvPr>
          <p:cNvSpPr/>
          <p:nvPr/>
        </p:nvSpPr>
        <p:spPr>
          <a:xfrm>
            <a:off x="3917873" y="538980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65C1F56-A24E-4F42-81A0-32B58FB4547E}"/>
              </a:ext>
            </a:extLst>
          </p:cNvPr>
          <p:cNvSpPr/>
          <p:nvPr/>
        </p:nvSpPr>
        <p:spPr>
          <a:xfrm>
            <a:off x="3247123" y="537857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0BFDCFC4-EBC3-A54D-9F93-1468585213B7}"/>
              </a:ext>
            </a:extLst>
          </p:cNvPr>
          <p:cNvSpPr/>
          <p:nvPr/>
        </p:nvSpPr>
        <p:spPr>
          <a:xfrm>
            <a:off x="5448660" y="465572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8D3EB23-8284-B844-ACF8-0ECB9A294994}"/>
              </a:ext>
            </a:extLst>
          </p:cNvPr>
          <p:cNvSpPr/>
          <p:nvPr/>
        </p:nvSpPr>
        <p:spPr>
          <a:xfrm>
            <a:off x="3233307" y="153299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5B3E56BE-997E-2344-9D4A-511ED147D3FC}"/>
              </a:ext>
            </a:extLst>
          </p:cNvPr>
          <p:cNvSpPr/>
          <p:nvPr/>
        </p:nvSpPr>
        <p:spPr>
          <a:xfrm>
            <a:off x="9041932" y="600254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1002B8BF-D4BA-DB41-A5C9-5510D0360B55}"/>
              </a:ext>
            </a:extLst>
          </p:cNvPr>
          <p:cNvSpPr/>
          <p:nvPr/>
        </p:nvSpPr>
        <p:spPr>
          <a:xfrm>
            <a:off x="8357656" y="598123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48B910A-A988-E240-8E92-644E1A8BC2FB}"/>
              </a:ext>
            </a:extLst>
          </p:cNvPr>
          <p:cNvSpPr/>
          <p:nvPr/>
        </p:nvSpPr>
        <p:spPr>
          <a:xfrm>
            <a:off x="7634834" y="600614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4446667D-58CF-6845-B076-CF6FF36B2087}"/>
              </a:ext>
            </a:extLst>
          </p:cNvPr>
          <p:cNvSpPr/>
          <p:nvPr/>
        </p:nvSpPr>
        <p:spPr>
          <a:xfrm>
            <a:off x="6941619" y="598529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169BBB38-6139-5441-A4ED-532E4942BB73}"/>
              </a:ext>
            </a:extLst>
          </p:cNvPr>
          <p:cNvSpPr/>
          <p:nvPr/>
        </p:nvSpPr>
        <p:spPr>
          <a:xfrm>
            <a:off x="8422005" y="537857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4B2CC73C-52F3-4343-9036-8B676B310441}"/>
              </a:ext>
            </a:extLst>
          </p:cNvPr>
          <p:cNvSpPr/>
          <p:nvPr/>
        </p:nvSpPr>
        <p:spPr>
          <a:xfrm>
            <a:off x="7657184" y="536652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3C0FCEF0-B26B-5C41-9D9F-67CAF9D77AFF}"/>
              </a:ext>
            </a:extLst>
          </p:cNvPr>
          <p:cNvSpPr/>
          <p:nvPr/>
        </p:nvSpPr>
        <p:spPr>
          <a:xfrm>
            <a:off x="9188572" y="533830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0466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0F6F2B5-7131-2746-863D-FE34EB677A38}"/>
              </a:ext>
            </a:extLst>
          </p:cNvPr>
          <p:cNvGraphicFramePr>
            <a:graphicFrameLocks noGrp="1"/>
          </p:cNvGraphicFramePr>
          <p:nvPr>
            <p:ph idx="1"/>
          </p:nvPr>
        </p:nvGraphicFramePr>
        <p:xfrm>
          <a:off x="2408205" y="271730"/>
          <a:ext cx="7375590" cy="6314540"/>
        </p:xfrm>
        <a:graphic>
          <a:graphicData uri="http://schemas.openxmlformats.org/drawingml/2006/table">
            <a:tbl>
              <a:tblPr firstRow="1" bandRow="1">
                <a:tableStyleId>{5940675A-B579-460E-94D1-54222C63F5DA}</a:tableStyleId>
              </a:tblPr>
              <a:tblGrid>
                <a:gridCol w="737559">
                  <a:extLst>
                    <a:ext uri="{9D8B030D-6E8A-4147-A177-3AD203B41FA5}">
                      <a16:colId xmlns:a16="http://schemas.microsoft.com/office/drawing/2014/main" val="928051684"/>
                    </a:ext>
                  </a:extLst>
                </a:gridCol>
                <a:gridCol w="737559">
                  <a:extLst>
                    <a:ext uri="{9D8B030D-6E8A-4147-A177-3AD203B41FA5}">
                      <a16:colId xmlns:a16="http://schemas.microsoft.com/office/drawing/2014/main" val="2609898931"/>
                    </a:ext>
                  </a:extLst>
                </a:gridCol>
                <a:gridCol w="737559">
                  <a:extLst>
                    <a:ext uri="{9D8B030D-6E8A-4147-A177-3AD203B41FA5}">
                      <a16:colId xmlns:a16="http://schemas.microsoft.com/office/drawing/2014/main" val="1089044087"/>
                    </a:ext>
                  </a:extLst>
                </a:gridCol>
                <a:gridCol w="737559">
                  <a:extLst>
                    <a:ext uri="{9D8B030D-6E8A-4147-A177-3AD203B41FA5}">
                      <a16:colId xmlns:a16="http://schemas.microsoft.com/office/drawing/2014/main" val="2098045941"/>
                    </a:ext>
                  </a:extLst>
                </a:gridCol>
                <a:gridCol w="737559">
                  <a:extLst>
                    <a:ext uri="{9D8B030D-6E8A-4147-A177-3AD203B41FA5}">
                      <a16:colId xmlns:a16="http://schemas.microsoft.com/office/drawing/2014/main" val="2857601305"/>
                    </a:ext>
                  </a:extLst>
                </a:gridCol>
                <a:gridCol w="737559">
                  <a:extLst>
                    <a:ext uri="{9D8B030D-6E8A-4147-A177-3AD203B41FA5}">
                      <a16:colId xmlns:a16="http://schemas.microsoft.com/office/drawing/2014/main" val="1503795560"/>
                    </a:ext>
                  </a:extLst>
                </a:gridCol>
                <a:gridCol w="737559">
                  <a:extLst>
                    <a:ext uri="{9D8B030D-6E8A-4147-A177-3AD203B41FA5}">
                      <a16:colId xmlns:a16="http://schemas.microsoft.com/office/drawing/2014/main" val="1063727044"/>
                    </a:ext>
                  </a:extLst>
                </a:gridCol>
                <a:gridCol w="737559">
                  <a:extLst>
                    <a:ext uri="{9D8B030D-6E8A-4147-A177-3AD203B41FA5}">
                      <a16:colId xmlns:a16="http://schemas.microsoft.com/office/drawing/2014/main" val="978094209"/>
                    </a:ext>
                  </a:extLst>
                </a:gridCol>
                <a:gridCol w="737559">
                  <a:extLst>
                    <a:ext uri="{9D8B030D-6E8A-4147-A177-3AD203B41FA5}">
                      <a16:colId xmlns:a16="http://schemas.microsoft.com/office/drawing/2014/main" val="820313199"/>
                    </a:ext>
                  </a:extLst>
                </a:gridCol>
                <a:gridCol w="737559">
                  <a:extLst>
                    <a:ext uri="{9D8B030D-6E8A-4147-A177-3AD203B41FA5}">
                      <a16:colId xmlns:a16="http://schemas.microsoft.com/office/drawing/2014/main" val="840964984"/>
                    </a:ext>
                  </a:extLst>
                </a:gridCol>
              </a:tblGrid>
              <a:tr h="631454">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3804992"/>
                  </a:ext>
                </a:extLst>
              </a:tr>
              <a:tr h="631454">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3463907"/>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7864659"/>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7978527"/>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0529133"/>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1855466"/>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024729"/>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2891858"/>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4502285"/>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953764"/>
                  </a:ext>
                </a:extLst>
              </a:tr>
            </a:tbl>
          </a:graphicData>
        </a:graphic>
      </p:graphicFrame>
      <p:sp>
        <p:nvSpPr>
          <p:cNvPr id="5" name="Oval 4">
            <a:extLst>
              <a:ext uri="{FF2B5EF4-FFF2-40B4-BE49-F238E27FC236}">
                <a16:creationId xmlns:a16="http://schemas.microsoft.com/office/drawing/2014/main" id="{D571668F-491B-6048-9566-46424B32476D}"/>
              </a:ext>
            </a:extLst>
          </p:cNvPr>
          <p:cNvSpPr/>
          <p:nvPr/>
        </p:nvSpPr>
        <p:spPr>
          <a:xfrm>
            <a:off x="2475781" y="27173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1992E1D-30BB-6F48-B101-05CF909FC4F3}"/>
              </a:ext>
            </a:extLst>
          </p:cNvPr>
          <p:cNvSpPr/>
          <p:nvPr/>
        </p:nvSpPr>
        <p:spPr>
          <a:xfrm>
            <a:off x="3112338" y="28323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6CB4800-9C5D-CA46-8A4B-65E548C181A5}"/>
              </a:ext>
            </a:extLst>
          </p:cNvPr>
          <p:cNvSpPr/>
          <p:nvPr/>
        </p:nvSpPr>
        <p:spPr>
          <a:xfrm>
            <a:off x="3861758" y="27173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CB6E246-146E-A147-9D13-F18C134DCF8F}"/>
              </a:ext>
            </a:extLst>
          </p:cNvPr>
          <p:cNvSpPr/>
          <p:nvPr/>
        </p:nvSpPr>
        <p:spPr>
          <a:xfrm>
            <a:off x="4509819" y="39250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1DD672-E9B3-7F4E-98A3-2E436AEF0AB0}"/>
              </a:ext>
            </a:extLst>
          </p:cNvPr>
          <p:cNvSpPr/>
          <p:nvPr/>
        </p:nvSpPr>
        <p:spPr>
          <a:xfrm>
            <a:off x="5478133" y="28323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1395013-FD6A-AB46-8DF6-368468F83D5F}"/>
              </a:ext>
            </a:extLst>
          </p:cNvPr>
          <p:cNvSpPr/>
          <p:nvPr/>
        </p:nvSpPr>
        <p:spPr>
          <a:xfrm>
            <a:off x="3266535" y="88133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FF7A136-FD2E-DE40-ADD4-878FE41E97E8}"/>
              </a:ext>
            </a:extLst>
          </p:cNvPr>
          <p:cNvSpPr/>
          <p:nvPr/>
        </p:nvSpPr>
        <p:spPr>
          <a:xfrm>
            <a:off x="2578220" y="86982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0943736-1F61-9F46-AFC0-F2624CF30213}"/>
              </a:ext>
            </a:extLst>
          </p:cNvPr>
          <p:cNvSpPr/>
          <p:nvPr/>
        </p:nvSpPr>
        <p:spPr>
          <a:xfrm>
            <a:off x="6140568" y="28323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4E88878-B75A-6B41-B497-80F1D49EE430}"/>
              </a:ext>
            </a:extLst>
          </p:cNvPr>
          <p:cNvSpPr/>
          <p:nvPr/>
        </p:nvSpPr>
        <p:spPr>
          <a:xfrm>
            <a:off x="9181114" y="34648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754467-840C-0C4C-8E65-266E030CD837}"/>
              </a:ext>
            </a:extLst>
          </p:cNvPr>
          <p:cNvSpPr/>
          <p:nvPr/>
        </p:nvSpPr>
        <p:spPr>
          <a:xfrm>
            <a:off x="8272193" y="24728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178539B-1DC3-0344-BA6A-D651429CA062}"/>
              </a:ext>
            </a:extLst>
          </p:cNvPr>
          <p:cNvSpPr/>
          <p:nvPr/>
        </p:nvSpPr>
        <p:spPr>
          <a:xfrm>
            <a:off x="7505879" y="37955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36C61D0-6605-F443-A4DF-0BC23E0A1D9A}"/>
              </a:ext>
            </a:extLst>
          </p:cNvPr>
          <p:cNvSpPr/>
          <p:nvPr/>
        </p:nvSpPr>
        <p:spPr>
          <a:xfrm>
            <a:off x="6849195" y="26453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94724D3-1D24-7248-864D-27C7E74F4528}"/>
              </a:ext>
            </a:extLst>
          </p:cNvPr>
          <p:cNvSpPr/>
          <p:nvPr/>
        </p:nvSpPr>
        <p:spPr>
          <a:xfrm>
            <a:off x="6067516" y="97909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7EED576-1730-384B-80B9-069E0C7792EC}"/>
              </a:ext>
            </a:extLst>
          </p:cNvPr>
          <p:cNvSpPr/>
          <p:nvPr/>
        </p:nvSpPr>
        <p:spPr>
          <a:xfrm>
            <a:off x="5455491" y="87845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4FF0C7D-9A0A-5E44-9EA8-B9B2441AEA9F}"/>
              </a:ext>
            </a:extLst>
          </p:cNvPr>
          <p:cNvSpPr/>
          <p:nvPr/>
        </p:nvSpPr>
        <p:spPr>
          <a:xfrm>
            <a:off x="4825941" y="95609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33967DA-30BA-B343-BDCE-8FDDA4355B7B}"/>
              </a:ext>
            </a:extLst>
          </p:cNvPr>
          <p:cNvSpPr/>
          <p:nvPr/>
        </p:nvSpPr>
        <p:spPr>
          <a:xfrm>
            <a:off x="3936522" y="93308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5495F18-113B-6E48-A48C-AD9574AB4232}"/>
              </a:ext>
            </a:extLst>
          </p:cNvPr>
          <p:cNvSpPr/>
          <p:nvPr/>
        </p:nvSpPr>
        <p:spPr>
          <a:xfrm>
            <a:off x="6826460" y="88851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1D48B48-98BF-024B-8C24-50DCEAECBE72}"/>
              </a:ext>
            </a:extLst>
          </p:cNvPr>
          <p:cNvSpPr/>
          <p:nvPr/>
        </p:nvSpPr>
        <p:spPr>
          <a:xfrm>
            <a:off x="2280606" y="594861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C8519C6-D43E-E245-BF46-D80485B63932}"/>
              </a:ext>
            </a:extLst>
          </p:cNvPr>
          <p:cNvSpPr/>
          <p:nvPr/>
        </p:nvSpPr>
        <p:spPr>
          <a:xfrm>
            <a:off x="2624226" y="531385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229E893-61CB-A04A-819D-5E4CFB5AAED4}"/>
              </a:ext>
            </a:extLst>
          </p:cNvPr>
          <p:cNvSpPr/>
          <p:nvPr/>
        </p:nvSpPr>
        <p:spPr>
          <a:xfrm>
            <a:off x="2578218" y="470354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A23DCC6-1082-CE44-9A70-0E86C3E2CBA0}"/>
              </a:ext>
            </a:extLst>
          </p:cNvPr>
          <p:cNvSpPr/>
          <p:nvPr/>
        </p:nvSpPr>
        <p:spPr>
          <a:xfrm>
            <a:off x="2305767" y="409322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8B7D1EC-A8AC-5943-A217-6F0F73450F6F}"/>
              </a:ext>
            </a:extLst>
          </p:cNvPr>
          <p:cNvSpPr/>
          <p:nvPr/>
        </p:nvSpPr>
        <p:spPr>
          <a:xfrm>
            <a:off x="2578219" y="348218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0AE8E3-AA0F-BF40-8233-A9B06E5B3554}"/>
              </a:ext>
            </a:extLst>
          </p:cNvPr>
          <p:cNvSpPr/>
          <p:nvPr/>
        </p:nvSpPr>
        <p:spPr>
          <a:xfrm>
            <a:off x="2330569" y="284240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6460A0F-0A6F-DC44-B617-3CE3F9ECC37D}"/>
              </a:ext>
            </a:extLst>
          </p:cNvPr>
          <p:cNvSpPr/>
          <p:nvPr/>
        </p:nvSpPr>
        <p:spPr>
          <a:xfrm>
            <a:off x="2578220" y="21997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8DB0FB2-8C16-124B-809A-7DCDCDCAB159}"/>
              </a:ext>
            </a:extLst>
          </p:cNvPr>
          <p:cNvSpPr/>
          <p:nvPr/>
        </p:nvSpPr>
        <p:spPr>
          <a:xfrm>
            <a:off x="2456370" y="15901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D98F32E-D55C-B144-980F-616A4A6FBF0E}"/>
              </a:ext>
            </a:extLst>
          </p:cNvPr>
          <p:cNvSpPr/>
          <p:nvPr/>
        </p:nvSpPr>
        <p:spPr>
          <a:xfrm>
            <a:off x="5417798" y="214797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4BE917C-3642-BE44-A42A-C13B5F7333D7}"/>
              </a:ext>
            </a:extLst>
          </p:cNvPr>
          <p:cNvSpPr/>
          <p:nvPr/>
        </p:nvSpPr>
        <p:spPr>
          <a:xfrm>
            <a:off x="4789914" y="21943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9607289-6925-FA4D-BD59-47933E364936}"/>
              </a:ext>
            </a:extLst>
          </p:cNvPr>
          <p:cNvSpPr/>
          <p:nvPr/>
        </p:nvSpPr>
        <p:spPr>
          <a:xfrm>
            <a:off x="3938523" y="21943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F18F624-4D78-DC40-9F6C-E18967E2DB62}"/>
              </a:ext>
            </a:extLst>
          </p:cNvPr>
          <p:cNvSpPr/>
          <p:nvPr/>
        </p:nvSpPr>
        <p:spPr>
          <a:xfrm>
            <a:off x="6319389" y="158005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302F517-B4C2-F34C-BDA0-345A451FBDD7}"/>
              </a:ext>
            </a:extLst>
          </p:cNvPr>
          <p:cNvSpPr/>
          <p:nvPr/>
        </p:nvSpPr>
        <p:spPr>
          <a:xfrm>
            <a:off x="3929332" y="156569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8737F1A-C386-724A-B8CF-4F5F48D523ED}"/>
              </a:ext>
            </a:extLst>
          </p:cNvPr>
          <p:cNvSpPr/>
          <p:nvPr/>
        </p:nvSpPr>
        <p:spPr>
          <a:xfrm>
            <a:off x="3301448" y="21943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CDB38D8-E94E-0E43-8BCA-332CDBBE5162}"/>
              </a:ext>
            </a:extLst>
          </p:cNvPr>
          <p:cNvSpPr/>
          <p:nvPr/>
        </p:nvSpPr>
        <p:spPr>
          <a:xfrm>
            <a:off x="5463892" y="153693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490D519-1D87-DD42-824B-239F60587B15}"/>
              </a:ext>
            </a:extLst>
          </p:cNvPr>
          <p:cNvSpPr/>
          <p:nvPr/>
        </p:nvSpPr>
        <p:spPr>
          <a:xfrm>
            <a:off x="4673541" y="154268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AF5D279-FCA1-A54C-B593-5706D1BC95D8}"/>
              </a:ext>
            </a:extLst>
          </p:cNvPr>
          <p:cNvSpPr/>
          <p:nvPr/>
        </p:nvSpPr>
        <p:spPr>
          <a:xfrm>
            <a:off x="9066564" y="98628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2F0149A-1391-7E4E-BEA2-E5B5EF3B4F0B}"/>
              </a:ext>
            </a:extLst>
          </p:cNvPr>
          <p:cNvSpPr/>
          <p:nvPr/>
        </p:nvSpPr>
        <p:spPr>
          <a:xfrm>
            <a:off x="8347225" y="85976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557C978-8695-074D-A29E-CB43E7773492}"/>
              </a:ext>
            </a:extLst>
          </p:cNvPr>
          <p:cNvSpPr/>
          <p:nvPr/>
        </p:nvSpPr>
        <p:spPr>
          <a:xfrm>
            <a:off x="7709904" y="99059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7679D93-9348-114D-8BD6-7A8EDBCAACDB}"/>
              </a:ext>
            </a:extLst>
          </p:cNvPr>
          <p:cNvSpPr/>
          <p:nvPr/>
        </p:nvSpPr>
        <p:spPr>
          <a:xfrm>
            <a:off x="9209498" y="21997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6CAC285-7134-CE42-9D46-0A7A53F1F562}"/>
              </a:ext>
            </a:extLst>
          </p:cNvPr>
          <p:cNvSpPr/>
          <p:nvPr/>
        </p:nvSpPr>
        <p:spPr>
          <a:xfrm>
            <a:off x="8385234" y="212928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B2601F8-529F-C54E-91E3-C844509CE3A9}"/>
              </a:ext>
            </a:extLst>
          </p:cNvPr>
          <p:cNvSpPr/>
          <p:nvPr/>
        </p:nvSpPr>
        <p:spPr>
          <a:xfrm>
            <a:off x="7724597" y="21961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6902E95-044D-8645-80D0-7A5C3E3085D4}"/>
              </a:ext>
            </a:extLst>
          </p:cNvPr>
          <p:cNvSpPr/>
          <p:nvPr/>
        </p:nvSpPr>
        <p:spPr>
          <a:xfrm>
            <a:off x="6819991" y="287256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2C3A2BF-5D99-4546-A094-8FB3317B8F32}"/>
              </a:ext>
            </a:extLst>
          </p:cNvPr>
          <p:cNvSpPr/>
          <p:nvPr/>
        </p:nvSpPr>
        <p:spPr>
          <a:xfrm>
            <a:off x="6927401" y="221302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B680593-A4B9-ED46-8AE2-13FB56A97AB2}"/>
              </a:ext>
            </a:extLst>
          </p:cNvPr>
          <p:cNvSpPr/>
          <p:nvPr/>
        </p:nvSpPr>
        <p:spPr>
          <a:xfrm>
            <a:off x="6177593" y="281072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1A92F41-9627-DA4C-87A3-103ED7BC640E}"/>
              </a:ext>
            </a:extLst>
          </p:cNvPr>
          <p:cNvSpPr/>
          <p:nvPr/>
        </p:nvSpPr>
        <p:spPr>
          <a:xfrm>
            <a:off x="5449020" y="276221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6A98F27-4FA9-FF41-96B4-06171025E857}"/>
              </a:ext>
            </a:extLst>
          </p:cNvPr>
          <p:cNvSpPr/>
          <p:nvPr/>
        </p:nvSpPr>
        <p:spPr>
          <a:xfrm>
            <a:off x="4583143" y="280825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AB513A3F-B624-7C4E-AB6E-D4DAC72F785D}"/>
              </a:ext>
            </a:extLst>
          </p:cNvPr>
          <p:cNvSpPr/>
          <p:nvPr/>
        </p:nvSpPr>
        <p:spPr>
          <a:xfrm>
            <a:off x="3860321" y="283575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D2654B21-0006-FA49-85E1-3F16BAF45D58}"/>
              </a:ext>
            </a:extLst>
          </p:cNvPr>
          <p:cNvSpPr/>
          <p:nvPr/>
        </p:nvSpPr>
        <p:spPr>
          <a:xfrm>
            <a:off x="3085381" y="282371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25A571F-838A-FF4F-BA8B-83DD69380115}"/>
              </a:ext>
            </a:extLst>
          </p:cNvPr>
          <p:cNvSpPr/>
          <p:nvPr/>
        </p:nvSpPr>
        <p:spPr>
          <a:xfrm>
            <a:off x="6070253" y="218102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49E3E86-7342-6E47-A354-678467AA3BFF}"/>
              </a:ext>
            </a:extLst>
          </p:cNvPr>
          <p:cNvSpPr/>
          <p:nvPr/>
        </p:nvSpPr>
        <p:spPr>
          <a:xfrm>
            <a:off x="9084067" y="159874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510438A3-6E63-7E45-AE23-99FA9333D737}"/>
              </a:ext>
            </a:extLst>
          </p:cNvPr>
          <p:cNvSpPr/>
          <p:nvPr/>
        </p:nvSpPr>
        <p:spPr>
          <a:xfrm>
            <a:off x="8295736" y="1489490"/>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BBB649B-6B78-554F-9469-06C3FB475779}"/>
              </a:ext>
            </a:extLst>
          </p:cNvPr>
          <p:cNvSpPr/>
          <p:nvPr/>
        </p:nvSpPr>
        <p:spPr>
          <a:xfrm>
            <a:off x="7667940" y="15901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0746652-8C5D-074F-BC8E-02F2C50AB213}"/>
              </a:ext>
            </a:extLst>
          </p:cNvPr>
          <p:cNvSpPr/>
          <p:nvPr/>
        </p:nvSpPr>
        <p:spPr>
          <a:xfrm>
            <a:off x="6969107" y="155885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9CA15FE-279D-C546-869F-500F64678AD5}"/>
              </a:ext>
            </a:extLst>
          </p:cNvPr>
          <p:cNvSpPr/>
          <p:nvPr/>
        </p:nvSpPr>
        <p:spPr>
          <a:xfrm>
            <a:off x="5225899" y="403859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974ABC7-D550-BB43-8235-897503237108}"/>
              </a:ext>
            </a:extLst>
          </p:cNvPr>
          <p:cNvSpPr/>
          <p:nvPr/>
        </p:nvSpPr>
        <p:spPr>
          <a:xfrm>
            <a:off x="4042911" y="47799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B0941BD-C409-9C44-ABCC-8441AFB81FCB}"/>
              </a:ext>
            </a:extLst>
          </p:cNvPr>
          <p:cNvSpPr/>
          <p:nvPr/>
        </p:nvSpPr>
        <p:spPr>
          <a:xfrm>
            <a:off x="3321887" y="476610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76D6D53-6B1C-924E-9354-CF1417D2CB76}"/>
              </a:ext>
            </a:extLst>
          </p:cNvPr>
          <p:cNvSpPr/>
          <p:nvPr/>
        </p:nvSpPr>
        <p:spPr>
          <a:xfrm>
            <a:off x="5472293" y="345919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9336BEA-914A-CB44-94E0-26F6C5622E28}"/>
              </a:ext>
            </a:extLst>
          </p:cNvPr>
          <p:cNvSpPr/>
          <p:nvPr/>
        </p:nvSpPr>
        <p:spPr>
          <a:xfrm>
            <a:off x="4583143" y="404579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F1C8E6B-C629-8A43-BEF2-98C1893F633F}"/>
              </a:ext>
            </a:extLst>
          </p:cNvPr>
          <p:cNvSpPr/>
          <p:nvPr/>
        </p:nvSpPr>
        <p:spPr>
          <a:xfrm>
            <a:off x="4773912" y="345200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7029655-8A99-E24B-9871-7613BB302168}"/>
              </a:ext>
            </a:extLst>
          </p:cNvPr>
          <p:cNvSpPr/>
          <p:nvPr/>
        </p:nvSpPr>
        <p:spPr>
          <a:xfrm>
            <a:off x="3936522" y="411694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F35A0C2-13BD-A84C-A18C-5AD8653508C3}"/>
              </a:ext>
            </a:extLst>
          </p:cNvPr>
          <p:cNvSpPr/>
          <p:nvPr/>
        </p:nvSpPr>
        <p:spPr>
          <a:xfrm>
            <a:off x="3028589" y="413815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0AFD1FA-FD7F-214A-BA78-C305F993A7F8}"/>
              </a:ext>
            </a:extLst>
          </p:cNvPr>
          <p:cNvSpPr/>
          <p:nvPr/>
        </p:nvSpPr>
        <p:spPr>
          <a:xfrm>
            <a:off x="3228701" y="345200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FDCCFD26-7B74-7F4C-864A-B06819155F31}"/>
              </a:ext>
            </a:extLst>
          </p:cNvPr>
          <p:cNvSpPr/>
          <p:nvPr/>
        </p:nvSpPr>
        <p:spPr>
          <a:xfrm>
            <a:off x="3978300" y="351921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7885DE5F-F3F8-254B-B8EC-ACAADEFC5E28}"/>
              </a:ext>
            </a:extLst>
          </p:cNvPr>
          <p:cNvSpPr/>
          <p:nvPr/>
        </p:nvSpPr>
        <p:spPr>
          <a:xfrm>
            <a:off x="7676290" y="470354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6A129E1-D572-7743-B9B1-B7BF4A6FACD7}"/>
              </a:ext>
            </a:extLst>
          </p:cNvPr>
          <p:cNvSpPr/>
          <p:nvPr/>
        </p:nvSpPr>
        <p:spPr>
          <a:xfrm>
            <a:off x="4739803" y="475333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35C695F-FB3F-3A41-B971-43227B201717}"/>
              </a:ext>
            </a:extLst>
          </p:cNvPr>
          <p:cNvSpPr/>
          <p:nvPr/>
        </p:nvSpPr>
        <p:spPr>
          <a:xfrm>
            <a:off x="7021489" y="475851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5E133BD7-FF46-8C4E-A12C-D4F01EF30878}"/>
              </a:ext>
            </a:extLst>
          </p:cNvPr>
          <p:cNvSpPr/>
          <p:nvPr/>
        </p:nvSpPr>
        <p:spPr>
          <a:xfrm>
            <a:off x="6349711" y="467261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33231A4C-19B2-FF43-9DBB-AD65908E12C7}"/>
              </a:ext>
            </a:extLst>
          </p:cNvPr>
          <p:cNvSpPr/>
          <p:nvPr/>
        </p:nvSpPr>
        <p:spPr>
          <a:xfrm>
            <a:off x="5997655" y="408601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2B82532-376D-B042-B66A-9E85BA147425}"/>
              </a:ext>
            </a:extLst>
          </p:cNvPr>
          <p:cNvSpPr/>
          <p:nvPr/>
        </p:nvSpPr>
        <p:spPr>
          <a:xfrm>
            <a:off x="7043918" y="411909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E2345144-4BD3-FA49-B84E-FE3A963EC233}"/>
              </a:ext>
            </a:extLst>
          </p:cNvPr>
          <p:cNvSpPr/>
          <p:nvPr/>
        </p:nvSpPr>
        <p:spPr>
          <a:xfrm>
            <a:off x="7871750" y="395879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97CBB9CC-8D59-9A48-9BF9-EE4BC77E8532}"/>
              </a:ext>
            </a:extLst>
          </p:cNvPr>
          <p:cNvSpPr/>
          <p:nvPr/>
        </p:nvSpPr>
        <p:spPr>
          <a:xfrm>
            <a:off x="8598472" y="409178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B913EE67-30B9-D24F-95DE-066DD8C1287E}"/>
              </a:ext>
            </a:extLst>
          </p:cNvPr>
          <p:cNvSpPr/>
          <p:nvPr/>
        </p:nvSpPr>
        <p:spPr>
          <a:xfrm>
            <a:off x="9291010" y="407597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C09382B-9CE6-A645-BD7D-2CB4C21FFC3C}"/>
              </a:ext>
            </a:extLst>
          </p:cNvPr>
          <p:cNvSpPr/>
          <p:nvPr/>
        </p:nvSpPr>
        <p:spPr>
          <a:xfrm>
            <a:off x="9041932" y="341031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10F056D-4FC8-634B-9A33-EC5D329D37DF}"/>
              </a:ext>
            </a:extLst>
          </p:cNvPr>
          <p:cNvSpPr/>
          <p:nvPr/>
        </p:nvSpPr>
        <p:spPr>
          <a:xfrm>
            <a:off x="8422006" y="344042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1AE6E862-6B52-F04F-BA60-241D618B8CA1}"/>
              </a:ext>
            </a:extLst>
          </p:cNvPr>
          <p:cNvSpPr/>
          <p:nvPr/>
        </p:nvSpPr>
        <p:spPr>
          <a:xfrm>
            <a:off x="7559362" y="339484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A2DA9EC-BEDD-2348-BBFD-2231FFD9DD23}"/>
              </a:ext>
            </a:extLst>
          </p:cNvPr>
          <p:cNvSpPr/>
          <p:nvPr/>
        </p:nvSpPr>
        <p:spPr>
          <a:xfrm>
            <a:off x="6941619" y="347893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727A62B3-7CE1-8244-802C-382C3D0E1E24}"/>
              </a:ext>
            </a:extLst>
          </p:cNvPr>
          <p:cNvSpPr/>
          <p:nvPr/>
        </p:nvSpPr>
        <p:spPr>
          <a:xfrm>
            <a:off x="6118984" y="344187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BA4787FD-22D3-7C42-B137-F10AE9399BF8}"/>
              </a:ext>
            </a:extLst>
          </p:cNvPr>
          <p:cNvSpPr/>
          <p:nvPr/>
        </p:nvSpPr>
        <p:spPr>
          <a:xfrm>
            <a:off x="9188572" y="285100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50600815-E826-8543-A447-49164DF4C2F0}"/>
              </a:ext>
            </a:extLst>
          </p:cNvPr>
          <p:cNvSpPr/>
          <p:nvPr/>
        </p:nvSpPr>
        <p:spPr>
          <a:xfrm>
            <a:off x="8444370" y="283952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4AA58E5-DF19-BD45-95A1-28A3B3D7E016}"/>
              </a:ext>
            </a:extLst>
          </p:cNvPr>
          <p:cNvSpPr/>
          <p:nvPr/>
        </p:nvSpPr>
        <p:spPr>
          <a:xfrm>
            <a:off x="7534325" y="277446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4057F14-9DCF-2F40-831C-2A7C9F82E698}"/>
              </a:ext>
            </a:extLst>
          </p:cNvPr>
          <p:cNvSpPr/>
          <p:nvPr/>
        </p:nvSpPr>
        <p:spPr>
          <a:xfrm>
            <a:off x="6248404" y="598961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7DDF0386-23D6-7F41-BBB8-B0FF06A48ABC}"/>
              </a:ext>
            </a:extLst>
          </p:cNvPr>
          <p:cNvSpPr/>
          <p:nvPr/>
        </p:nvSpPr>
        <p:spPr>
          <a:xfrm>
            <a:off x="5490101" y="595040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D03FDB6-810B-A342-AE49-7EFCCB04249E}"/>
              </a:ext>
            </a:extLst>
          </p:cNvPr>
          <p:cNvSpPr/>
          <p:nvPr/>
        </p:nvSpPr>
        <p:spPr>
          <a:xfrm>
            <a:off x="4623040" y="597809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0B0116A-BF1A-AF4F-9396-3C395103174A}"/>
              </a:ext>
            </a:extLst>
          </p:cNvPr>
          <p:cNvSpPr/>
          <p:nvPr/>
        </p:nvSpPr>
        <p:spPr>
          <a:xfrm>
            <a:off x="4030693" y="600686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79A2AA1F-4A39-9347-9E2E-83441FECFAC0}"/>
              </a:ext>
            </a:extLst>
          </p:cNvPr>
          <p:cNvSpPr/>
          <p:nvPr/>
        </p:nvSpPr>
        <p:spPr>
          <a:xfrm>
            <a:off x="3219449" y="599967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68FDB911-7FB2-BB42-96EF-66F541ABE406}"/>
              </a:ext>
            </a:extLst>
          </p:cNvPr>
          <p:cNvSpPr/>
          <p:nvPr/>
        </p:nvSpPr>
        <p:spPr>
          <a:xfrm>
            <a:off x="9041932" y="469859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C959111B-4FF8-0C49-8671-3DC12BBA66E4}"/>
              </a:ext>
            </a:extLst>
          </p:cNvPr>
          <p:cNvSpPr/>
          <p:nvPr/>
        </p:nvSpPr>
        <p:spPr>
          <a:xfrm>
            <a:off x="8347225" y="472687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395070C-CD1C-B140-806C-1E54FA5781C3}"/>
              </a:ext>
            </a:extLst>
          </p:cNvPr>
          <p:cNvSpPr/>
          <p:nvPr/>
        </p:nvSpPr>
        <p:spPr>
          <a:xfrm>
            <a:off x="6826459" y="537857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5CD2BD6B-E32B-E249-BB76-E93EC7CF057C}"/>
              </a:ext>
            </a:extLst>
          </p:cNvPr>
          <p:cNvSpPr/>
          <p:nvPr/>
        </p:nvSpPr>
        <p:spPr>
          <a:xfrm>
            <a:off x="6155046" y="535269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696F97F3-B13D-AD42-A055-33A82A203E75}"/>
              </a:ext>
            </a:extLst>
          </p:cNvPr>
          <p:cNvSpPr/>
          <p:nvPr/>
        </p:nvSpPr>
        <p:spPr>
          <a:xfrm>
            <a:off x="5359258" y="526190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D9E967C-F457-D44A-95AD-FFBE564B4756}"/>
              </a:ext>
            </a:extLst>
          </p:cNvPr>
          <p:cNvSpPr/>
          <p:nvPr/>
        </p:nvSpPr>
        <p:spPr>
          <a:xfrm>
            <a:off x="4773911" y="539464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EDA11BF5-BAF1-1045-9AB1-156E25C523CC}"/>
              </a:ext>
            </a:extLst>
          </p:cNvPr>
          <p:cNvSpPr/>
          <p:nvPr/>
        </p:nvSpPr>
        <p:spPr>
          <a:xfrm>
            <a:off x="3917873" y="538980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65C1F56-A24E-4F42-81A0-32B58FB4547E}"/>
              </a:ext>
            </a:extLst>
          </p:cNvPr>
          <p:cNvSpPr/>
          <p:nvPr/>
        </p:nvSpPr>
        <p:spPr>
          <a:xfrm>
            <a:off x="3247123" y="537857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0BFDCFC4-EBC3-A54D-9F93-1468585213B7}"/>
              </a:ext>
            </a:extLst>
          </p:cNvPr>
          <p:cNvSpPr/>
          <p:nvPr/>
        </p:nvSpPr>
        <p:spPr>
          <a:xfrm>
            <a:off x="5448660" y="465572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8D3EB23-8284-B844-ACF8-0ECB9A294994}"/>
              </a:ext>
            </a:extLst>
          </p:cNvPr>
          <p:cNvSpPr/>
          <p:nvPr/>
        </p:nvSpPr>
        <p:spPr>
          <a:xfrm>
            <a:off x="3233307" y="153299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5B3E56BE-997E-2344-9D4A-511ED147D3FC}"/>
              </a:ext>
            </a:extLst>
          </p:cNvPr>
          <p:cNvSpPr/>
          <p:nvPr/>
        </p:nvSpPr>
        <p:spPr>
          <a:xfrm>
            <a:off x="9041932" y="600254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1002B8BF-D4BA-DB41-A5C9-5510D0360B55}"/>
              </a:ext>
            </a:extLst>
          </p:cNvPr>
          <p:cNvSpPr/>
          <p:nvPr/>
        </p:nvSpPr>
        <p:spPr>
          <a:xfrm>
            <a:off x="8357656" y="598123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48B910A-A988-E240-8E92-644E1A8BC2FB}"/>
              </a:ext>
            </a:extLst>
          </p:cNvPr>
          <p:cNvSpPr/>
          <p:nvPr/>
        </p:nvSpPr>
        <p:spPr>
          <a:xfrm>
            <a:off x="7634834" y="600614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4446667D-58CF-6845-B076-CF6FF36B2087}"/>
              </a:ext>
            </a:extLst>
          </p:cNvPr>
          <p:cNvSpPr/>
          <p:nvPr/>
        </p:nvSpPr>
        <p:spPr>
          <a:xfrm>
            <a:off x="6941619" y="598529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169BBB38-6139-5441-A4ED-532E4942BB73}"/>
              </a:ext>
            </a:extLst>
          </p:cNvPr>
          <p:cNvSpPr/>
          <p:nvPr/>
        </p:nvSpPr>
        <p:spPr>
          <a:xfrm>
            <a:off x="8422005" y="537857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4B2CC73C-52F3-4343-9036-8B676B310441}"/>
              </a:ext>
            </a:extLst>
          </p:cNvPr>
          <p:cNvSpPr/>
          <p:nvPr/>
        </p:nvSpPr>
        <p:spPr>
          <a:xfrm>
            <a:off x="7657184" y="536652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3C0FCEF0-B26B-5C41-9D9F-67CAF9D77AFF}"/>
              </a:ext>
            </a:extLst>
          </p:cNvPr>
          <p:cNvSpPr/>
          <p:nvPr/>
        </p:nvSpPr>
        <p:spPr>
          <a:xfrm>
            <a:off x="9188572" y="533830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324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0F6F2B5-7131-2746-863D-FE34EB677A38}"/>
              </a:ext>
            </a:extLst>
          </p:cNvPr>
          <p:cNvGraphicFramePr>
            <a:graphicFrameLocks noGrp="1"/>
          </p:cNvGraphicFramePr>
          <p:nvPr>
            <p:ph idx="1"/>
          </p:nvPr>
        </p:nvGraphicFramePr>
        <p:xfrm>
          <a:off x="2408205" y="271730"/>
          <a:ext cx="7375590" cy="6314540"/>
        </p:xfrm>
        <a:graphic>
          <a:graphicData uri="http://schemas.openxmlformats.org/drawingml/2006/table">
            <a:tbl>
              <a:tblPr firstRow="1" bandRow="1">
                <a:tableStyleId>{5940675A-B579-460E-94D1-54222C63F5DA}</a:tableStyleId>
              </a:tblPr>
              <a:tblGrid>
                <a:gridCol w="737559">
                  <a:extLst>
                    <a:ext uri="{9D8B030D-6E8A-4147-A177-3AD203B41FA5}">
                      <a16:colId xmlns:a16="http://schemas.microsoft.com/office/drawing/2014/main" val="928051684"/>
                    </a:ext>
                  </a:extLst>
                </a:gridCol>
                <a:gridCol w="737559">
                  <a:extLst>
                    <a:ext uri="{9D8B030D-6E8A-4147-A177-3AD203B41FA5}">
                      <a16:colId xmlns:a16="http://schemas.microsoft.com/office/drawing/2014/main" val="2609898931"/>
                    </a:ext>
                  </a:extLst>
                </a:gridCol>
                <a:gridCol w="737559">
                  <a:extLst>
                    <a:ext uri="{9D8B030D-6E8A-4147-A177-3AD203B41FA5}">
                      <a16:colId xmlns:a16="http://schemas.microsoft.com/office/drawing/2014/main" val="1089044087"/>
                    </a:ext>
                  </a:extLst>
                </a:gridCol>
                <a:gridCol w="737559">
                  <a:extLst>
                    <a:ext uri="{9D8B030D-6E8A-4147-A177-3AD203B41FA5}">
                      <a16:colId xmlns:a16="http://schemas.microsoft.com/office/drawing/2014/main" val="2098045941"/>
                    </a:ext>
                  </a:extLst>
                </a:gridCol>
                <a:gridCol w="737559">
                  <a:extLst>
                    <a:ext uri="{9D8B030D-6E8A-4147-A177-3AD203B41FA5}">
                      <a16:colId xmlns:a16="http://schemas.microsoft.com/office/drawing/2014/main" val="2857601305"/>
                    </a:ext>
                  </a:extLst>
                </a:gridCol>
                <a:gridCol w="737559">
                  <a:extLst>
                    <a:ext uri="{9D8B030D-6E8A-4147-A177-3AD203B41FA5}">
                      <a16:colId xmlns:a16="http://schemas.microsoft.com/office/drawing/2014/main" val="1503795560"/>
                    </a:ext>
                  </a:extLst>
                </a:gridCol>
                <a:gridCol w="737559">
                  <a:extLst>
                    <a:ext uri="{9D8B030D-6E8A-4147-A177-3AD203B41FA5}">
                      <a16:colId xmlns:a16="http://schemas.microsoft.com/office/drawing/2014/main" val="1063727044"/>
                    </a:ext>
                  </a:extLst>
                </a:gridCol>
                <a:gridCol w="737559">
                  <a:extLst>
                    <a:ext uri="{9D8B030D-6E8A-4147-A177-3AD203B41FA5}">
                      <a16:colId xmlns:a16="http://schemas.microsoft.com/office/drawing/2014/main" val="978094209"/>
                    </a:ext>
                  </a:extLst>
                </a:gridCol>
                <a:gridCol w="737559">
                  <a:extLst>
                    <a:ext uri="{9D8B030D-6E8A-4147-A177-3AD203B41FA5}">
                      <a16:colId xmlns:a16="http://schemas.microsoft.com/office/drawing/2014/main" val="820313199"/>
                    </a:ext>
                  </a:extLst>
                </a:gridCol>
                <a:gridCol w="737559">
                  <a:extLst>
                    <a:ext uri="{9D8B030D-6E8A-4147-A177-3AD203B41FA5}">
                      <a16:colId xmlns:a16="http://schemas.microsoft.com/office/drawing/2014/main" val="840964984"/>
                    </a:ext>
                  </a:extLst>
                </a:gridCol>
              </a:tblGrid>
              <a:tr h="631454">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3804992"/>
                  </a:ext>
                </a:extLst>
              </a:tr>
              <a:tr h="631454">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3463907"/>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7864659"/>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7978527"/>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0529133"/>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1855466"/>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024729"/>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2891858"/>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4502285"/>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953764"/>
                  </a:ext>
                </a:extLst>
              </a:tr>
            </a:tbl>
          </a:graphicData>
        </a:graphic>
      </p:graphicFrame>
      <p:sp>
        <p:nvSpPr>
          <p:cNvPr id="5" name="Oval 4">
            <a:extLst>
              <a:ext uri="{FF2B5EF4-FFF2-40B4-BE49-F238E27FC236}">
                <a16:creationId xmlns:a16="http://schemas.microsoft.com/office/drawing/2014/main" id="{D571668F-491B-6048-9566-46424B32476D}"/>
              </a:ext>
            </a:extLst>
          </p:cNvPr>
          <p:cNvSpPr/>
          <p:nvPr/>
        </p:nvSpPr>
        <p:spPr>
          <a:xfrm>
            <a:off x="2475781" y="27173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1992E1D-30BB-6F48-B101-05CF909FC4F3}"/>
              </a:ext>
            </a:extLst>
          </p:cNvPr>
          <p:cNvSpPr/>
          <p:nvPr/>
        </p:nvSpPr>
        <p:spPr>
          <a:xfrm>
            <a:off x="3112338" y="28323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6CB4800-9C5D-CA46-8A4B-65E548C181A5}"/>
              </a:ext>
            </a:extLst>
          </p:cNvPr>
          <p:cNvSpPr/>
          <p:nvPr/>
        </p:nvSpPr>
        <p:spPr>
          <a:xfrm>
            <a:off x="3861758" y="27173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CB6E246-146E-A147-9D13-F18C134DCF8F}"/>
              </a:ext>
            </a:extLst>
          </p:cNvPr>
          <p:cNvSpPr/>
          <p:nvPr/>
        </p:nvSpPr>
        <p:spPr>
          <a:xfrm>
            <a:off x="4509819" y="39250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1DD672-E9B3-7F4E-98A3-2E436AEF0AB0}"/>
              </a:ext>
            </a:extLst>
          </p:cNvPr>
          <p:cNvSpPr/>
          <p:nvPr/>
        </p:nvSpPr>
        <p:spPr>
          <a:xfrm>
            <a:off x="5478133" y="28323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1395013-FD6A-AB46-8DF6-368468F83D5F}"/>
              </a:ext>
            </a:extLst>
          </p:cNvPr>
          <p:cNvSpPr/>
          <p:nvPr/>
        </p:nvSpPr>
        <p:spPr>
          <a:xfrm>
            <a:off x="3266535" y="88133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FF7A136-FD2E-DE40-ADD4-878FE41E97E8}"/>
              </a:ext>
            </a:extLst>
          </p:cNvPr>
          <p:cNvSpPr/>
          <p:nvPr/>
        </p:nvSpPr>
        <p:spPr>
          <a:xfrm>
            <a:off x="2578220" y="86982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0943736-1F61-9F46-AFC0-F2624CF30213}"/>
              </a:ext>
            </a:extLst>
          </p:cNvPr>
          <p:cNvSpPr/>
          <p:nvPr/>
        </p:nvSpPr>
        <p:spPr>
          <a:xfrm>
            <a:off x="6140568" y="28323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4E88878-B75A-6B41-B497-80F1D49EE430}"/>
              </a:ext>
            </a:extLst>
          </p:cNvPr>
          <p:cNvSpPr/>
          <p:nvPr/>
        </p:nvSpPr>
        <p:spPr>
          <a:xfrm>
            <a:off x="9181114" y="34648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754467-840C-0C4C-8E65-266E030CD837}"/>
              </a:ext>
            </a:extLst>
          </p:cNvPr>
          <p:cNvSpPr/>
          <p:nvPr/>
        </p:nvSpPr>
        <p:spPr>
          <a:xfrm>
            <a:off x="8272193" y="24728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178539B-1DC3-0344-BA6A-D651429CA062}"/>
              </a:ext>
            </a:extLst>
          </p:cNvPr>
          <p:cNvSpPr/>
          <p:nvPr/>
        </p:nvSpPr>
        <p:spPr>
          <a:xfrm>
            <a:off x="7505879" y="37955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36C61D0-6605-F443-A4DF-0BC23E0A1D9A}"/>
              </a:ext>
            </a:extLst>
          </p:cNvPr>
          <p:cNvSpPr/>
          <p:nvPr/>
        </p:nvSpPr>
        <p:spPr>
          <a:xfrm>
            <a:off x="6849195" y="26453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94724D3-1D24-7248-864D-27C7E74F4528}"/>
              </a:ext>
            </a:extLst>
          </p:cNvPr>
          <p:cNvSpPr/>
          <p:nvPr/>
        </p:nvSpPr>
        <p:spPr>
          <a:xfrm>
            <a:off x="6067516" y="97909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7EED576-1730-384B-80B9-069E0C7792EC}"/>
              </a:ext>
            </a:extLst>
          </p:cNvPr>
          <p:cNvSpPr/>
          <p:nvPr/>
        </p:nvSpPr>
        <p:spPr>
          <a:xfrm>
            <a:off x="5455491" y="87845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4FF0C7D-9A0A-5E44-9EA8-B9B2441AEA9F}"/>
              </a:ext>
            </a:extLst>
          </p:cNvPr>
          <p:cNvSpPr/>
          <p:nvPr/>
        </p:nvSpPr>
        <p:spPr>
          <a:xfrm>
            <a:off x="4825941" y="95609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33967DA-30BA-B343-BDCE-8FDDA4355B7B}"/>
              </a:ext>
            </a:extLst>
          </p:cNvPr>
          <p:cNvSpPr/>
          <p:nvPr/>
        </p:nvSpPr>
        <p:spPr>
          <a:xfrm>
            <a:off x="3936522" y="93308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5495F18-113B-6E48-A48C-AD9574AB4232}"/>
              </a:ext>
            </a:extLst>
          </p:cNvPr>
          <p:cNvSpPr/>
          <p:nvPr/>
        </p:nvSpPr>
        <p:spPr>
          <a:xfrm>
            <a:off x="6826460" y="88851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1D48B48-98BF-024B-8C24-50DCEAECBE72}"/>
              </a:ext>
            </a:extLst>
          </p:cNvPr>
          <p:cNvSpPr/>
          <p:nvPr/>
        </p:nvSpPr>
        <p:spPr>
          <a:xfrm>
            <a:off x="2280606" y="594861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C8519C6-D43E-E245-BF46-D80485B63932}"/>
              </a:ext>
            </a:extLst>
          </p:cNvPr>
          <p:cNvSpPr/>
          <p:nvPr/>
        </p:nvSpPr>
        <p:spPr>
          <a:xfrm>
            <a:off x="2624226" y="531385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229E893-61CB-A04A-819D-5E4CFB5AAED4}"/>
              </a:ext>
            </a:extLst>
          </p:cNvPr>
          <p:cNvSpPr/>
          <p:nvPr/>
        </p:nvSpPr>
        <p:spPr>
          <a:xfrm>
            <a:off x="2578218" y="470354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A23DCC6-1082-CE44-9A70-0E86C3E2CBA0}"/>
              </a:ext>
            </a:extLst>
          </p:cNvPr>
          <p:cNvSpPr/>
          <p:nvPr/>
        </p:nvSpPr>
        <p:spPr>
          <a:xfrm>
            <a:off x="2305767" y="409322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8B7D1EC-A8AC-5943-A217-6F0F73450F6F}"/>
              </a:ext>
            </a:extLst>
          </p:cNvPr>
          <p:cNvSpPr/>
          <p:nvPr/>
        </p:nvSpPr>
        <p:spPr>
          <a:xfrm>
            <a:off x="2578219" y="348218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0AE8E3-AA0F-BF40-8233-A9B06E5B3554}"/>
              </a:ext>
            </a:extLst>
          </p:cNvPr>
          <p:cNvSpPr/>
          <p:nvPr/>
        </p:nvSpPr>
        <p:spPr>
          <a:xfrm>
            <a:off x="2330569" y="284240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6460A0F-0A6F-DC44-B617-3CE3F9ECC37D}"/>
              </a:ext>
            </a:extLst>
          </p:cNvPr>
          <p:cNvSpPr/>
          <p:nvPr/>
        </p:nvSpPr>
        <p:spPr>
          <a:xfrm>
            <a:off x="2578220" y="21997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8DB0FB2-8C16-124B-809A-7DCDCDCAB159}"/>
              </a:ext>
            </a:extLst>
          </p:cNvPr>
          <p:cNvSpPr/>
          <p:nvPr/>
        </p:nvSpPr>
        <p:spPr>
          <a:xfrm>
            <a:off x="2456370" y="15901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D98F32E-D55C-B144-980F-616A4A6FBF0E}"/>
              </a:ext>
            </a:extLst>
          </p:cNvPr>
          <p:cNvSpPr/>
          <p:nvPr/>
        </p:nvSpPr>
        <p:spPr>
          <a:xfrm>
            <a:off x="5417798" y="214797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4BE917C-3642-BE44-A42A-C13B5F7333D7}"/>
              </a:ext>
            </a:extLst>
          </p:cNvPr>
          <p:cNvSpPr/>
          <p:nvPr/>
        </p:nvSpPr>
        <p:spPr>
          <a:xfrm>
            <a:off x="4789914" y="21943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9607289-6925-FA4D-BD59-47933E364936}"/>
              </a:ext>
            </a:extLst>
          </p:cNvPr>
          <p:cNvSpPr/>
          <p:nvPr/>
        </p:nvSpPr>
        <p:spPr>
          <a:xfrm>
            <a:off x="3938523" y="21943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F18F624-4D78-DC40-9F6C-E18967E2DB62}"/>
              </a:ext>
            </a:extLst>
          </p:cNvPr>
          <p:cNvSpPr/>
          <p:nvPr/>
        </p:nvSpPr>
        <p:spPr>
          <a:xfrm>
            <a:off x="6319389" y="158005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302F517-B4C2-F34C-BDA0-345A451FBDD7}"/>
              </a:ext>
            </a:extLst>
          </p:cNvPr>
          <p:cNvSpPr/>
          <p:nvPr/>
        </p:nvSpPr>
        <p:spPr>
          <a:xfrm>
            <a:off x="3929332" y="156569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8737F1A-C386-724A-B8CF-4F5F48D523ED}"/>
              </a:ext>
            </a:extLst>
          </p:cNvPr>
          <p:cNvSpPr/>
          <p:nvPr/>
        </p:nvSpPr>
        <p:spPr>
          <a:xfrm>
            <a:off x="3301448" y="21943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CDB38D8-E94E-0E43-8BCA-332CDBBE5162}"/>
              </a:ext>
            </a:extLst>
          </p:cNvPr>
          <p:cNvSpPr/>
          <p:nvPr/>
        </p:nvSpPr>
        <p:spPr>
          <a:xfrm>
            <a:off x="5463892" y="153693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490D519-1D87-DD42-824B-239F60587B15}"/>
              </a:ext>
            </a:extLst>
          </p:cNvPr>
          <p:cNvSpPr/>
          <p:nvPr/>
        </p:nvSpPr>
        <p:spPr>
          <a:xfrm>
            <a:off x="4673541" y="154268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AF5D279-FCA1-A54C-B593-5706D1BC95D8}"/>
              </a:ext>
            </a:extLst>
          </p:cNvPr>
          <p:cNvSpPr/>
          <p:nvPr/>
        </p:nvSpPr>
        <p:spPr>
          <a:xfrm>
            <a:off x="9066564" y="98628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2F0149A-1391-7E4E-BEA2-E5B5EF3B4F0B}"/>
              </a:ext>
            </a:extLst>
          </p:cNvPr>
          <p:cNvSpPr/>
          <p:nvPr/>
        </p:nvSpPr>
        <p:spPr>
          <a:xfrm>
            <a:off x="8347225" y="85976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557C978-8695-074D-A29E-CB43E7773492}"/>
              </a:ext>
            </a:extLst>
          </p:cNvPr>
          <p:cNvSpPr/>
          <p:nvPr/>
        </p:nvSpPr>
        <p:spPr>
          <a:xfrm>
            <a:off x="7709904" y="99059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7679D93-9348-114D-8BD6-7A8EDBCAACDB}"/>
              </a:ext>
            </a:extLst>
          </p:cNvPr>
          <p:cNvSpPr/>
          <p:nvPr/>
        </p:nvSpPr>
        <p:spPr>
          <a:xfrm>
            <a:off x="9209498" y="21997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6CAC285-7134-CE42-9D46-0A7A53F1F562}"/>
              </a:ext>
            </a:extLst>
          </p:cNvPr>
          <p:cNvSpPr/>
          <p:nvPr/>
        </p:nvSpPr>
        <p:spPr>
          <a:xfrm>
            <a:off x="8385234" y="212928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B2601F8-529F-C54E-91E3-C844509CE3A9}"/>
              </a:ext>
            </a:extLst>
          </p:cNvPr>
          <p:cNvSpPr/>
          <p:nvPr/>
        </p:nvSpPr>
        <p:spPr>
          <a:xfrm>
            <a:off x="7724597" y="21961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6902E95-044D-8645-80D0-7A5C3E3085D4}"/>
              </a:ext>
            </a:extLst>
          </p:cNvPr>
          <p:cNvSpPr/>
          <p:nvPr/>
        </p:nvSpPr>
        <p:spPr>
          <a:xfrm>
            <a:off x="6819991" y="287256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2C3A2BF-5D99-4546-A094-8FB3317B8F32}"/>
              </a:ext>
            </a:extLst>
          </p:cNvPr>
          <p:cNvSpPr/>
          <p:nvPr/>
        </p:nvSpPr>
        <p:spPr>
          <a:xfrm>
            <a:off x="6927401" y="221302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B680593-A4B9-ED46-8AE2-13FB56A97AB2}"/>
              </a:ext>
            </a:extLst>
          </p:cNvPr>
          <p:cNvSpPr/>
          <p:nvPr/>
        </p:nvSpPr>
        <p:spPr>
          <a:xfrm>
            <a:off x="6177593" y="281072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1A92F41-9627-DA4C-87A3-103ED7BC640E}"/>
              </a:ext>
            </a:extLst>
          </p:cNvPr>
          <p:cNvSpPr/>
          <p:nvPr/>
        </p:nvSpPr>
        <p:spPr>
          <a:xfrm>
            <a:off x="5449020" y="276221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6A98F27-4FA9-FF41-96B4-06171025E857}"/>
              </a:ext>
            </a:extLst>
          </p:cNvPr>
          <p:cNvSpPr/>
          <p:nvPr/>
        </p:nvSpPr>
        <p:spPr>
          <a:xfrm>
            <a:off x="4583143" y="280825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AB513A3F-B624-7C4E-AB6E-D4DAC72F785D}"/>
              </a:ext>
            </a:extLst>
          </p:cNvPr>
          <p:cNvSpPr/>
          <p:nvPr/>
        </p:nvSpPr>
        <p:spPr>
          <a:xfrm>
            <a:off x="3860321" y="283575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D2654B21-0006-FA49-85E1-3F16BAF45D58}"/>
              </a:ext>
            </a:extLst>
          </p:cNvPr>
          <p:cNvSpPr/>
          <p:nvPr/>
        </p:nvSpPr>
        <p:spPr>
          <a:xfrm>
            <a:off x="3085381" y="282371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25A571F-838A-FF4F-BA8B-83DD69380115}"/>
              </a:ext>
            </a:extLst>
          </p:cNvPr>
          <p:cNvSpPr/>
          <p:nvPr/>
        </p:nvSpPr>
        <p:spPr>
          <a:xfrm>
            <a:off x="6070253" y="218102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49E3E86-7342-6E47-A354-678467AA3BFF}"/>
              </a:ext>
            </a:extLst>
          </p:cNvPr>
          <p:cNvSpPr/>
          <p:nvPr/>
        </p:nvSpPr>
        <p:spPr>
          <a:xfrm>
            <a:off x="9084067" y="159874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510438A3-6E63-7E45-AE23-99FA9333D737}"/>
              </a:ext>
            </a:extLst>
          </p:cNvPr>
          <p:cNvSpPr/>
          <p:nvPr/>
        </p:nvSpPr>
        <p:spPr>
          <a:xfrm>
            <a:off x="8295736" y="1489490"/>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BBB649B-6B78-554F-9469-06C3FB475779}"/>
              </a:ext>
            </a:extLst>
          </p:cNvPr>
          <p:cNvSpPr/>
          <p:nvPr/>
        </p:nvSpPr>
        <p:spPr>
          <a:xfrm>
            <a:off x="7667940" y="15901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0746652-8C5D-074F-BC8E-02F2C50AB213}"/>
              </a:ext>
            </a:extLst>
          </p:cNvPr>
          <p:cNvSpPr/>
          <p:nvPr/>
        </p:nvSpPr>
        <p:spPr>
          <a:xfrm>
            <a:off x="6969107" y="155885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9CA15FE-279D-C546-869F-500F64678AD5}"/>
              </a:ext>
            </a:extLst>
          </p:cNvPr>
          <p:cNvSpPr/>
          <p:nvPr/>
        </p:nvSpPr>
        <p:spPr>
          <a:xfrm>
            <a:off x="5225899" y="4038599"/>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974ABC7-D550-BB43-8235-897503237108}"/>
              </a:ext>
            </a:extLst>
          </p:cNvPr>
          <p:cNvSpPr/>
          <p:nvPr/>
        </p:nvSpPr>
        <p:spPr>
          <a:xfrm>
            <a:off x="4042911" y="47799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B0941BD-C409-9C44-ABCC-8441AFB81FCB}"/>
              </a:ext>
            </a:extLst>
          </p:cNvPr>
          <p:cNvSpPr/>
          <p:nvPr/>
        </p:nvSpPr>
        <p:spPr>
          <a:xfrm>
            <a:off x="3321887" y="476610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76D6D53-6B1C-924E-9354-CF1417D2CB76}"/>
              </a:ext>
            </a:extLst>
          </p:cNvPr>
          <p:cNvSpPr/>
          <p:nvPr/>
        </p:nvSpPr>
        <p:spPr>
          <a:xfrm>
            <a:off x="5472293" y="345919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9336BEA-914A-CB44-94E0-26F6C5622E28}"/>
              </a:ext>
            </a:extLst>
          </p:cNvPr>
          <p:cNvSpPr/>
          <p:nvPr/>
        </p:nvSpPr>
        <p:spPr>
          <a:xfrm>
            <a:off x="4583143" y="404579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F1C8E6B-C629-8A43-BEF2-98C1893F633F}"/>
              </a:ext>
            </a:extLst>
          </p:cNvPr>
          <p:cNvSpPr/>
          <p:nvPr/>
        </p:nvSpPr>
        <p:spPr>
          <a:xfrm>
            <a:off x="4773912" y="345200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7029655-8A99-E24B-9871-7613BB302168}"/>
              </a:ext>
            </a:extLst>
          </p:cNvPr>
          <p:cNvSpPr/>
          <p:nvPr/>
        </p:nvSpPr>
        <p:spPr>
          <a:xfrm>
            <a:off x="3936522" y="411694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F35A0C2-13BD-A84C-A18C-5AD8653508C3}"/>
              </a:ext>
            </a:extLst>
          </p:cNvPr>
          <p:cNvSpPr/>
          <p:nvPr/>
        </p:nvSpPr>
        <p:spPr>
          <a:xfrm>
            <a:off x="3028589" y="413815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0AFD1FA-FD7F-214A-BA78-C305F993A7F8}"/>
              </a:ext>
            </a:extLst>
          </p:cNvPr>
          <p:cNvSpPr/>
          <p:nvPr/>
        </p:nvSpPr>
        <p:spPr>
          <a:xfrm>
            <a:off x="3228701" y="345200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FDCCFD26-7B74-7F4C-864A-B06819155F31}"/>
              </a:ext>
            </a:extLst>
          </p:cNvPr>
          <p:cNvSpPr/>
          <p:nvPr/>
        </p:nvSpPr>
        <p:spPr>
          <a:xfrm>
            <a:off x="3978300" y="351921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7885DE5F-F3F8-254B-B8EC-ACAADEFC5E28}"/>
              </a:ext>
            </a:extLst>
          </p:cNvPr>
          <p:cNvSpPr/>
          <p:nvPr/>
        </p:nvSpPr>
        <p:spPr>
          <a:xfrm>
            <a:off x="7676290" y="470354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6A129E1-D572-7743-B9B1-B7BF4A6FACD7}"/>
              </a:ext>
            </a:extLst>
          </p:cNvPr>
          <p:cNvSpPr/>
          <p:nvPr/>
        </p:nvSpPr>
        <p:spPr>
          <a:xfrm>
            <a:off x="4739803" y="475333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35C695F-FB3F-3A41-B971-43227B201717}"/>
              </a:ext>
            </a:extLst>
          </p:cNvPr>
          <p:cNvSpPr/>
          <p:nvPr/>
        </p:nvSpPr>
        <p:spPr>
          <a:xfrm>
            <a:off x="7021489" y="475851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5E133BD7-FF46-8C4E-A12C-D4F01EF30878}"/>
              </a:ext>
            </a:extLst>
          </p:cNvPr>
          <p:cNvSpPr/>
          <p:nvPr/>
        </p:nvSpPr>
        <p:spPr>
          <a:xfrm>
            <a:off x="6349711" y="467261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33231A4C-19B2-FF43-9DBB-AD65908E12C7}"/>
              </a:ext>
            </a:extLst>
          </p:cNvPr>
          <p:cNvSpPr/>
          <p:nvPr/>
        </p:nvSpPr>
        <p:spPr>
          <a:xfrm>
            <a:off x="5997655" y="408601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2B82532-376D-B042-B66A-9E85BA147425}"/>
              </a:ext>
            </a:extLst>
          </p:cNvPr>
          <p:cNvSpPr/>
          <p:nvPr/>
        </p:nvSpPr>
        <p:spPr>
          <a:xfrm>
            <a:off x="7043918" y="411909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E2345144-4BD3-FA49-B84E-FE3A963EC233}"/>
              </a:ext>
            </a:extLst>
          </p:cNvPr>
          <p:cNvSpPr/>
          <p:nvPr/>
        </p:nvSpPr>
        <p:spPr>
          <a:xfrm>
            <a:off x="7871750" y="395879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97CBB9CC-8D59-9A48-9BF9-EE4BC77E8532}"/>
              </a:ext>
            </a:extLst>
          </p:cNvPr>
          <p:cNvSpPr/>
          <p:nvPr/>
        </p:nvSpPr>
        <p:spPr>
          <a:xfrm>
            <a:off x="8598472" y="409178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B913EE67-30B9-D24F-95DE-066DD8C1287E}"/>
              </a:ext>
            </a:extLst>
          </p:cNvPr>
          <p:cNvSpPr/>
          <p:nvPr/>
        </p:nvSpPr>
        <p:spPr>
          <a:xfrm>
            <a:off x="9291010" y="407597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C09382B-9CE6-A645-BD7D-2CB4C21FFC3C}"/>
              </a:ext>
            </a:extLst>
          </p:cNvPr>
          <p:cNvSpPr/>
          <p:nvPr/>
        </p:nvSpPr>
        <p:spPr>
          <a:xfrm>
            <a:off x="9041932" y="341031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10F056D-4FC8-634B-9A33-EC5D329D37DF}"/>
              </a:ext>
            </a:extLst>
          </p:cNvPr>
          <p:cNvSpPr/>
          <p:nvPr/>
        </p:nvSpPr>
        <p:spPr>
          <a:xfrm>
            <a:off x="8422006" y="344042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1AE6E862-6B52-F04F-BA60-241D618B8CA1}"/>
              </a:ext>
            </a:extLst>
          </p:cNvPr>
          <p:cNvSpPr/>
          <p:nvPr/>
        </p:nvSpPr>
        <p:spPr>
          <a:xfrm>
            <a:off x="7559362" y="339484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A2DA9EC-BEDD-2348-BBFD-2231FFD9DD23}"/>
              </a:ext>
            </a:extLst>
          </p:cNvPr>
          <p:cNvSpPr/>
          <p:nvPr/>
        </p:nvSpPr>
        <p:spPr>
          <a:xfrm>
            <a:off x="6941619" y="347893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727A62B3-7CE1-8244-802C-382C3D0E1E24}"/>
              </a:ext>
            </a:extLst>
          </p:cNvPr>
          <p:cNvSpPr/>
          <p:nvPr/>
        </p:nvSpPr>
        <p:spPr>
          <a:xfrm>
            <a:off x="6118984" y="344187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BA4787FD-22D3-7C42-B137-F10AE9399BF8}"/>
              </a:ext>
            </a:extLst>
          </p:cNvPr>
          <p:cNvSpPr/>
          <p:nvPr/>
        </p:nvSpPr>
        <p:spPr>
          <a:xfrm>
            <a:off x="9188572" y="285100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50600815-E826-8543-A447-49164DF4C2F0}"/>
              </a:ext>
            </a:extLst>
          </p:cNvPr>
          <p:cNvSpPr/>
          <p:nvPr/>
        </p:nvSpPr>
        <p:spPr>
          <a:xfrm>
            <a:off x="8444370" y="283952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4AA58E5-DF19-BD45-95A1-28A3B3D7E016}"/>
              </a:ext>
            </a:extLst>
          </p:cNvPr>
          <p:cNvSpPr/>
          <p:nvPr/>
        </p:nvSpPr>
        <p:spPr>
          <a:xfrm>
            <a:off x="7534325" y="277446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4057F14-9DCF-2F40-831C-2A7C9F82E698}"/>
              </a:ext>
            </a:extLst>
          </p:cNvPr>
          <p:cNvSpPr/>
          <p:nvPr/>
        </p:nvSpPr>
        <p:spPr>
          <a:xfrm>
            <a:off x="6248404" y="598961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7DDF0386-23D6-7F41-BBB8-B0FF06A48ABC}"/>
              </a:ext>
            </a:extLst>
          </p:cNvPr>
          <p:cNvSpPr/>
          <p:nvPr/>
        </p:nvSpPr>
        <p:spPr>
          <a:xfrm>
            <a:off x="5490101" y="595040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D03FDB6-810B-A342-AE49-7EFCCB04249E}"/>
              </a:ext>
            </a:extLst>
          </p:cNvPr>
          <p:cNvSpPr/>
          <p:nvPr/>
        </p:nvSpPr>
        <p:spPr>
          <a:xfrm>
            <a:off x="4623040" y="597809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0B0116A-BF1A-AF4F-9396-3C395103174A}"/>
              </a:ext>
            </a:extLst>
          </p:cNvPr>
          <p:cNvSpPr/>
          <p:nvPr/>
        </p:nvSpPr>
        <p:spPr>
          <a:xfrm>
            <a:off x="4030693" y="600686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79A2AA1F-4A39-9347-9E2E-83441FECFAC0}"/>
              </a:ext>
            </a:extLst>
          </p:cNvPr>
          <p:cNvSpPr/>
          <p:nvPr/>
        </p:nvSpPr>
        <p:spPr>
          <a:xfrm>
            <a:off x="3219449" y="599967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68FDB911-7FB2-BB42-96EF-66F541ABE406}"/>
              </a:ext>
            </a:extLst>
          </p:cNvPr>
          <p:cNvSpPr/>
          <p:nvPr/>
        </p:nvSpPr>
        <p:spPr>
          <a:xfrm>
            <a:off x="9041932" y="469859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C959111B-4FF8-0C49-8671-3DC12BBA66E4}"/>
              </a:ext>
            </a:extLst>
          </p:cNvPr>
          <p:cNvSpPr/>
          <p:nvPr/>
        </p:nvSpPr>
        <p:spPr>
          <a:xfrm>
            <a:off x="8347225" y="472687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395070C-CD1C-B140-806C-1E54FA5781C3}"/>
              </a:ext>
            </a:extLst>
          </p:cNvPr>
          <p:cNvSpPr/>
          <p:nvPr/>
        </p:nvSpPr>
        <p:spPr>
          <a:xfrm>
            <a:off x="6826459" y="537857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5CD2BD6B-E32B-E249-BB76-E93EC7CF057C}"/>
              </a:ext>
            </a:extLst>
          </p:cNvPr>
          <p:cNvSpPr/>
          <p:nvPr/>
        </p:nvSpPr>
        <p:spPr>
          <a:xfrm>
            <a:off x="6155046" y="535269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696F97F3-B13D-AD42-A055-33A82A203E75}"/>
              </a:ext>
            </a:extLst>
          </p:cNvPr>
          <p:cNvSpPr/>
          <p:nvPr/>
        </p:nvSpPr>
        <p:spPr>
          <a:xfrm>
            <a:off x="5359258" y="526190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D9E967C-F457-D44A-95AD-FFBE564B4756}"/>
              </a:ext>
            </a:extLst>
          </p:cNvPr>
          <p:cNvSpPr/>
          <p:nvPr/>
        </p:nvSpPr>
        <p:spPr>
          <a:xfrm>
            <a:off x="4773911" y="539464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EDA11BF5-BAF1-1045-9AB1-156E25C523CC}"/>
              </a:ext>
            </a:extLst>
          </p:cNvPr>
          <p:cNvSpPr/>
          <p:nvPr/>
        </p:nvSpPr>
        <p:spPr>
          <a:xfrm>
            <a:off x="3917873" y="538980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65C1F56-A24E-4F42-81A0-32B58FB4547E}"/>
              </a:ext>
            </a:extLst>
          </p:cNvPr>
          <p:cNvSpPr/>
          <p:nvPr/>
        </p:nvSpPr>
        <p:spPr>
          <a:xfrm>
            <a:off x="3247123" y="537857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0BFDCFC4-EBC3-A54D-9F93-1468585213B7}"/>
              </a:ext>
            </a:extLst>
          </p:cNvPr>
          <p:cNvSpPr/>
          <p:nvPr/>
        </p:nvSpPr>
        <p:spPr>
          <a:xfrm>
            <a:off x="5448660" y="465572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8D3EB23-8284-B844-ACF8-0ECB9A294994}"/>
              </a:ext>
            </a:extLst>
          </p:cNvPr>
          <p:cNvSpPr/>
          <p:nvPr/>
        </p:nvSpPr>
        <p:spPr>
          <a:xfrm>
            <a:off x="3233307" y="153299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5B3E56BE-997E-2344-9D4A-511ED147D3FC}"/>
              </a:ext>
            </a:extLst>
          </p:cNvPr>
          <p:cNvSpPr/>
          <p:nvPr/>
        </p:nvSpPr>
        <p:spPr>
          <a:xfrm>
            <a:off x="9041932" y="600254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1002B8BF-D4BA-DB41-A5C9-5510D0360B55}"/>
              </a:ext>
            </a:extLst>
          </p:cNvPr>
          <p:cNvSpPr/>
          <p:nvPr/>
        </p:nvSpPr>
        <p:spPr>
          <a:xfrm>
            <a:off x="8357656" y="598123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48B910A-A988-E240-8E92-644E1A8BC2FB}"/>
              </a:ext>
            </a:extLst>
          </p:cNvPr>
          <p:cNvSpPr/>
          <p:nvPr/>
        </p:nvSpPr>
        <p:spPr>
          <a:xfrm>
            <a:off x="7634834" y="600614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4446667D-58CF-6845-B076-CF6FF36B2087}"/>
              </a:ext>
            </a:extLst>
          </p:cNvPr>
          <p:cNvSpPr/>
          <p:nvPr/>
        </p:nvSpPr>
        <p:spPr>
          <a:xfrm>
            <a:off x="6941619" y="598529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169BBB38-6139-5441-A4ED-532E4942BB73}"/>
              </a:ext>
            </a:extLst>
          </p:cNvPr>
          <p:cNvSpPr/>
          <p:nvPr/>
        </p:nvSpPr>
        <p:spPr>
          <a:xfrm>
            <a:off x="8422005" y="537857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4B2CC73C-52F3-4343-9036-8B676B310441}"/>
              </a:ext>
            </a:extLst>
          </p:cNvPr>
          <p:cNvSpPr/>
          <p:nvPr/>
        </p:nvSpPr>
        <p:spPr>
          <a:xfrm>
            <a:off x="7657184" y="536652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3C0FCEF0-B26B-5C41-9D9F-67CAF9D77AFF}"/>
              </a:ext>
            </a:extLst>
          </p:cNvPr>
          <p:cNvSpPr/>
          <p:nvPr/>
        </p:nvSpPr>
        <p:spPr>
          <a:xfrm>
            <a:off x="9188572" y="533830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1461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0F6F2B5-7131-2746-863D-FE34EB677A38}"/>
              </a:ext>
            </a:extLst>
          </p:cNvPr>
          <p:cNvGraphicFramePr>
            <a:graphicFrameLocks noGrp="1"/>
          </p:cNvGraphicFramePr>
          <p:nvPr>
            <p:ph idx="1"/>
          </p:nvPr>
        </p:nvGraphicFramePr>
        <p:xfrm>
          <a:off x="2408205" y="271730"/>
          <a:ext cx="7375590" cy="6314540"/>
        </p:xfrm>
        <a:graphic>
          <a:graphicData uri="http://schemas.openxmlformats.org/drawingml/2006/table">
            <a:tbl>
              <a:tblPr firstRow="1" bandRow="1">
                <a:tableStyleId>{5940675A-B579-460E-94D1-54222C63F5DA}</a:tableStyleId>
              </a:tblPr>
              <a:tblGrid>
                <a:gridCol w="737559">
                  <a:extLst>
                    <a:ext uri="{9D8B030D-6E8A-4147-A177-3AD203B41FA5}">
                      <a16:colId xmlns:a16="http://schemas.microsoft.com/office/drawing/2014/main" val="928051684"/>
                    </a:ext>
                  </a:extLst>
                </a:gridCol>
                <a:gridCol w="737559">
                  <a:extLst>
                    <a:ext uri="{9D8B030D-6E8A-4147-A177-3AD203B41FA5}">
                      <a16:colId xmlns:a16="http://schemas.microsoft.com/office/drawing/2014/main" val="2609898931"/>
                    </a:ext>
                  </a:extLst>
                </a:gridCol>
                <a:gridCol w="737559">
                  <a:extLst>
                    <a:ext uri="{9D8B030D-6E8A-4147-A177-3AD203B41FA5}">
                      <a16:colId xmlns:a16="http://schemas.microsoft.com/office/drawing/2014/main" val="1089044087"/>
                    </a:ext>
                  </a:extLst>
                </a:gridCol>
                <a:gridCol w="737559">
                  <a:extLst>
                    <a:ext uri="{9D8B030D-6E8A-4147-A177-3AD203B41FA5}">
                      <a16:colId xmlns:a16="http://schemas.microsoft.com/office/drawing/2014/main" val="2098045941"/>
                    </a:ext>
                  </a:extLst>
                </a:gridCol>
                <a:gridCol w="737559">
                  <a:extLst>
                    <a:ext uri="{9D8B030D-6E8A-4147-A177-3AD203B41FA5}">
                      <a16:colId xmlns:a16="http://schemas.microsoft.com/office/drawing/2014/main" val="2857601305"/>
                    </a:ext>
                  </a:extLst>
                </a:gridCol>
                <a:gridCol w="737559">
                  <a:extLst>
                    <a:ext uri="{9D8B030D-6E8A-4147-A177-3AD203B41FA5}">
                      <a16:colId xmlns:a16="http://schemas.microsoft.com/office/drawing/2014/main" val="1503795560"/>
                    </a:ext>
                  </a:extLst>
                </a:gridCol>
                <a:gridCol w="737559">
                  <a:extLst>
                    <a:ext uri="{9D8B030D-6E8A-4147-A177-3AD203B41FA5}">
                      <a16:colId xmlns:a16="http://schemas.microsoft.com/office/drawing/2014/main" val="1063727044"/>
                    </a:ext>
                  </a:extLst>
                </a:gridCol>
                <a:gridCol w="737559">
                  <a:extLst>
                    <a:ext uri="{9D8B030D-6E8A-4147-A177-3AD203B41FA5}">
                      <a16:colId xmlns:a16="http://schemas.microsoft.com/office/drawing/2014/main" val="978094209"/>
                    </a:ext>
                  </a:extLst>
                </a:gridCol>
                <a:gridCol w="737559">
                  <a:extLst>
                    <a:ext uri="{9D8B030D-6E8A-4147-A177-3AD203B41FA5}">
                      <a16:colId xmlns:a16="http://schemas.microsoft.com/office/drawing/2014/main" val="820313199"/>
                    </a:ext>
                  </a:extLst>
                </a:gridCol>
                <a:gridCol w="737559">
                  <a:extLst>
                    <a:ext uri="{9D8B030D-6E8A-4147-A177-3AD203B41FA5}">
                      <a16:colId xmlns:a16="http://schemas.microsoft.com/office/drawing/2014/main" val="840964984"/>
                    </a:ext>
                  </a:extLst>
                </a:gridCol>
              </a:tblGrid>
              <a:tr h="631454">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3804992"/>
                  </a:ext>
                </a:extLst>
              </a:tr>
              <a:tr h="631454">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3463907"/>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7864659"/>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7978527"/>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0529133"/>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1855466"/>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024729"/>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2891858"/>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4502285"/>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953764"/>
                  </a:ext>
                </a:extLst>
              </a:tr>
            </a:tbl>
          </a:graphicData>
        </a:graphic>
      </p:graphicFrame>
      <p:sp>
        <p:nvSpPr>
          <p:cNvPr id="5" name="Oval 4">
            <a:extLst>
              <a:ext uri="{FF2B5EF4-FFF2-40B4-BE49-F238E27FC236}">
                <a16:creationId xmlns:a16="http://schemas.microsoft.com/office/drawing/2014/main" id="{D571668F-491B-6048-9566-46424B32476D}"/>
              </a:ext>
            </a:extLst>
          </p:cNvPr>
          <p:cNvSpPr/>
          <p:nvPr/>
        </p:nvSpPr>
        <p:spPr>
          <a:xfrm>
            <a:off x="2475781" y="27173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1992E1D-30BB-6F48-B101-05CF909FC4F3}"/>
              </a:ext>
            </a:extLst>
          </p:cNvPr>
          <p:cNvSpPr/>
          <p:nvPr/>
        </p:nvSpPr>
        <p:spPr>
          <a:xfrm>
            <a:off x="3112338" y="28323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6CB4800-9C5D-CA46-8A4B-65E548C181A5}"/>
              </a:ext>
            </a:extLst>
          </p:cNvPr>
          <p:cNvSpPr/>
          <p:nvPr/>
        </p:nvSpPr>
        <p:spPr>
          <a:xfrm>
            <a:off x="3861758" y="27173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CB6E246-146E-A147-9D13-F18C134DCF8F}"/>
              </a:ext>
            </a:extLst>
          </p:cNvPr>
          <p:cNvSpPr/>
          <p:nvPr/>
        </p:nvSpPr>
        <p:spPr>
          <a:xfrm>
            <a:off x="4509819" y="39250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1DD672-E9B3-7F4E-98A3-2E436AEF0AB0}"/>
              </a:ext>
            </a:extLst>
          </p:cNvPr>
          <p:cNvSpPr/>
          <p:nvPr/>
        </p:nvSpPr>
        <p:spPr>
          <a:xfrm>
            <a:off x="5478133" y="28323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1395013-FD6A-AB46-8DF6-368468F83D5F}"/>
              </a:ext>
            </a:extLst>
          </p:cNvPr>
          <p:cNvSpPr/>
          <p:nvPr/>
        </p:nvSpPr>
        <p:spPr>
          <a:xfrm>
            <a:off x="3266535" y="88133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FF7A136-FD2E-DE40-ADD4-878FE41E97E8}"/>
              </a:ext>
            </a:extLst>
          </p:cNvPr>
          <p:cNvSpPr/>
          <p:nvPr/>
        </p:nvSpPr>
        <p:spPr>
          <a:xfrm>
            <a:off x="2578220" y="86982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0943736-1F61-9F46-AFC0-F2624CF30213}"/>
              </a:ext>
            </a:extLst>
          </p:cNvPr>
          <p:cNvSpPr/>
          <p:nvPr/>
        </p:nvSpPr>
        <p:spPr>
          <a:xfrm>
            <a:off x="6140568" y="28323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4E88878-B75A-6B41-B497-80F1D49EE430}"/>
              </a:ext>
            </a:extLst>
          </p:cNvPr>
          <p:cNvSpPr/>
          <p:nvPr/>
        </p:nvSpPr>
        <p:spPr>
          <a:xfrm>
            <a:off x="9181114" y="34648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754467-840C-0C4C-8E65-266E030CD837}"/>
              </a:ext>
            </a:extLst>
          </p:cNvPr>
          <p:cNvSpPr/>
          <p:nvPr/>
        </p:nvSpPr>
        <p:spPr>
          <a:xfrm>
            <a:off x="8272193" y="24728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178539B-1DC3-0344-BA6A-D651429CA062}"/>
              </a:ext>
            </a:extLst>
          </p:cNvPr>
          <p:cNvSpPr/>
          <p:nvPr/>
        </p:nvSpPr>
        <p:spPr>
          <a:xfrm>
            <a:off x="7505879" y="37955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36C61D0-6605-F443-A4DF-0BC23E0A1D9A}"/>
              </a:ext>
            </a:extLst>
          </p:cNvPr>
          <p:cNvSpPr/>
          <p:nvPr/>
        </p:nvSpPr>
        <p:spPr>
          <a:xfrm>
            <a:off x="6849195" y="26453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94724D3-1D24-7248-864D-27C7E74F4528}"/>
              </a:ext>
            </a:extLst>
          </p:cNvPr>
          <p:cNvSpPr/>
          <p:nvPr/>
        </p:nvSpPr>
        <p:spPr>
          <a:xfrm>
            <a:off x="6067516" y="97909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7EED576-1730-384B-80B9-069E0C7792EC}"/>
              </a:ext>
            </a:extLst>
          </p:cNvPr>
          <p:cNvSpPr/>
          <p:nvPr/>
        </p:nvSpPr>
        <p:spPr>
          <a:xfrm>
            <a:off x="5455491" y="87845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4FF0C7D-9A0A-5E44-9EA8-B9B2441AEA9F}"/>
              </a:ext>
            </a:extLst>
          </p:cNvPr>
          <p:cNvSpPr/>
          <p:nvPr/>
        </p:nvSpPr>
        <p:spPr>
          <a:xfrm>
            <a:off x="4825941" y="95609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33967DA-30BA-B343-BDCE-8FDDA4355B7B}"/>
              </a:ext>
            </a:extLst>
          </p:cNvPr>
          <p:cNvSpPr/>
          <p:nvPr/>
        </p:nvSpPr>
        <p:spPr>
          <a:xfrm>
            <a:off x="3936522" y="93308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5495F18-113B-6E48-A48C-AD9574AB4232}"/>
              </a:ext>
            </a:extLst>
          </p:cNvPr>
          <p:cNvSpPr/>
          <p:nvPr/>
        </p:nvSpPr>
        <p:spPr>
          <a:xfrm>
            <a:off x="6826460" y="88851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1D48B48-98BF-024B-8C24-50DCEAECBE72}"/>
              </a:ext>
            </a:extLst>
          </p:cNvPr>
          <p:cNvSpPr/>
          <p:nvPr/>
        </p:nvSpPr>
        <p:spPr>
          <a:xfrm>
            <a:off x="2280606" y="594861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C8519C6-D43E-E245-BF46-D80485B63932}"/>
              </a:ext>
            </a:extLst>
          </p:cNvPr>
          <p:cNvSpPr/>
          <p:nvPr/>
        </p:nvSpPr>
        <p:spPr>
          <a:xfrm>
            <a:off x="2624226" y="531385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229E893-61CB-A04A-819D-5E4CFB5AAED4}"/>
              </a:ext>
            </a:extLst>
          </p:cNvPr>
          <p:cNvSpPr/>
          <p:nvPr/>
        </p:nvSpPr>
        <p:spPr>
          <a:xfrm>
            <a:off x="2578218" y="470354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A23DCC6-1082-CE44-9A70-0E86C3E2CBA0}"/>
              </a:ext>
            </a:extLst>
          </p:cNvPr>
          <p:cNvSpPr/>
          <p:nvPr/>
        </p:nvSpPr>
        <p:spPr>
          <a:xfrm>
            <a:off x="2305767" y="409322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8B7D1EC-A8AC-5943-A217-6F0F73450F6F}"/>
              </a:ext>
            </a:extLst>
          </p:cNvPr>
          <p:cNvSpPr/>
          <p:nvPr/>
        </p:nvSpPr>
        <p:spPr>
          <a:xfrm>
            <a:off x="2578219" y="348218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0AE8E3-AA0F-BF40-8233-A9B06E5B3554}"/>
              </a:ext>
            </a:extLst>
          </p:cNvPr>
          <p:cNvSpPr/>
          <p:nvPr/>
        </p:nvSpPr>
        <p:spPr>
          <a:xfrm>
            <a:off x="2330569" y="284240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6460A0F-0A6F-DC44-B617-3CE3F9ECC37D}"/>
              </a:ext>
            </a:extLst>
          </p:cNvPr>
          <p:cNvSpPr/>
          <p:nvPr/>
        </p:nvSpPr>
        <p:spPr>
          <a:xfrm>
            <a:off x="2578220" y="21997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8DB0FB2-8C16-124B-809A-7DCDCDCAB159}"/>
              </a:ext>
            </a:extLst>
          </p:cNvPr>
          <p:cNvSpPr/>
          <p:nvPr/>
        </p:nvSpPr>
        <p:spPr>
          <a:xfrm>
            <a:off x="2456370" y="15901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D98F32E-D55C-B144-980F-616A4A6FBF0E}"/>
              </a:ext>
            </a:extLst>
          </p:cNvPr>
          <p:cNvSpPr/>
          <p:nvPr/>
        </p:nvSpPr>
        <p:spPr>
          <a:xfrm>
            <a:off x="5417798" y="214797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4BE917C-3642-BE44-A42A-C13B5F7333D7}"/>
              </a:ext>
            </a:extLst>
          </p:cNvPr>
          <p:cNvSpPr/>
          <p:nvPr/>
        </p:nvSpPr>
        <p:spPr>
          <a:xfrm>
            <a:off x="4789914" y="21943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9607289-6925-FA4D-BD59-47933E364936}"/>
              </a:ext>
            </a:extLst>
          </p:cNvPr>
          <p:cNvSpPr/>
          <p:nvPr/>
        </p:nvSpPr>
        <p:spPr>
          <a:xfrm>
            <a:off x="3938523" y="2194338"/>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F18F624-4D78-DC40-9F6C-E18967E2DB62}"/>
              </a:ext>
            </a:extLst>
          </p:cNvPr>
          <p:cNvSpPr/>
          <p:nvPr/>
        </p:nvSpPr>
        <p:spPr>
          <a:xfrm>
            <a:off x="6319389" y="158005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302F517-B4C2-F34C-BDA0-345A451FBDD7}"/>
              </a:ext>
            </a:extLst>
          </p:cNvPr>
          <p:cNvSpPr/>
          <p:nvPr/>
        </p:nvSpPr>
        <p:spPr>
          <a:xfrm>
            <a:off x="3929332" y="156569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8737F1A-C386-724A-B8CF-4F5F48D523ED}"/>
              </a:ext>
            </a:extLst>
          </p:cNvPr>
          <p:cNvSpPr/>
          <p:nvPr/>
        </p:nvSpPr>
        <p:spPr>
          <a:xfrm>
            <a:off x="3301448" y="21943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CDB38D8-E94E-0E43-8BCA-332CDBBE5162}"/>
              </a:ext>
            </a:extLst>
          </p:cNvPr>
          <p:cNvSpPr/>
          <p:nvPr/>
        </p:nvSpPr>
        <p:spPr>
          <a:xfrm>
            <a:off x="5463892" y="153693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490D519-1D87-DD42-824B-239F60587B15}"/>
              </a:ext>
            </a:extLst>
          </p:cNvPr>
          <p:cNvSpPr/>
          <p:nvPr/>
        </p:nvSpPr>
        <p:spPr>
          <a:xfrm>
            <a:off x="4673541" y="154268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AF5D279-FCA1-A54C-B593-5706D1BC95D8}"/>
              </a:ext>
            </a:extLst>
          </p:cNvPr>
          <p:cNvSpPr/>
          <p:nvPr/>
        </p:nvSpPr>
        <p:spPr>
          <a:xfrm>
            <a:off x="9066564" y="98628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2F0149A-1391-7E4E-BEA2-E5B5EF3B4F0B}"/>
              </a:ext>
            </a:extLst>
          </p:cNvPr>
          <p:cNvSpPr/>
          <p:nvPr/>
        </p:nvSpPr>
        <p:spPr>
          <a:xfrm>
            <a:off x="8347225" y="85976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557C978-8695-074D-A29E-CB43E7773492}"/>
              </a:ext>
            </a:extLst>
          </p:cNvPr>
          <p:cNvSpPr/>
          <p:nvPr/>
        </p:nvSpPr>
        <p:spPr>
          <a:xfrm>
            <a:off x="7709904" y="99059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7679D93-9348-114D-8BD6-7A8EDBCAACDB}"/>
              </a:ext>
            </a:extLst>
          </p:cNvPr>
          <p:cNvSpPr/>
          <p:nvPr/>
        </p:nvSpPr>
        <p:spPr>
          <a:xfrm>
            <a:off x="9209498" y="21997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6CAC285-7134-CE42-9D46-0A7A53F1F562}"/>
              </a:ext>
            </a:extLst>
          </p:cNvPr>
          <p:cNvSpPr/>
          <p:nvPr/>
        </p:nvSpPr>
        <p:spPr>
          <a:xfrm>
            <a:off x="8385234" y="212928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B2601F8-529F-C54E-91E3-C844509CE3A9}"/>
              </a:ext>
            </a:extLst>
          </p:cNvPr>
          <p:cNvSpPr/>
          <p:nvPr/>
        </p:nvSpPr>
        <p:spPr>
          <a:xfrm>
            <a:off x="7724597" y="21961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6902E95-044D-8645-80D0-7A5C3E3085D4}"/>
              </a:ext>
            </a:extLst>
          </p:cNvPr>
          <p:cNvSpPr/>
          <p:nvPr/>
        </p:nvSpPr>
        <p:spPr>
          <a:xfrm>
            <a:off x="6819991" y="287256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2C3A2BF-5D99-4546-A094-8FB3317B8F32}"/>
              </a:ext>
            </a:extLst>
          </p:cNvPr>
          <p:cNvSpPr/>
          <p:nvPr/>
        </p:nvSpPr>
        <p:spPr>
          <a:xfrm>
            <a:off x="6927401" y="221302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B680593-A4B9-ED46-8AE2-13FB56A97AB2}"/>
              </a:ext>
            </a:extLst>
          </p:cNvPr>
          <p:cNvSpPr/>
          <p:nvPr/>
        </p:nvSpPr>
        <p:spPr>
          <a:xfrm>
            <a:off x="6177593" y="2810721"/>
            <a:ext cx="595223" cy="58659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1A92F41-9627-DA4C-87A3-103ED7BC640E}"/>
              </a:ext>
            </a:extLst>
          </p:cNvPr>
          <p:cNvSpPr/>
          <p:nvPr/>
        </p:nvSpPr>
        <p:spPr>
          <a:xfrm>
            <a:off x="5449020" y="276221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6A98F27-4FA9-FF41-96B4-06171025E857}"/>
              </a:ext>
            </a:extLst>
          </p:cNvPr>
          <p:cNvSpPr/>
          <p:nvPr/>
        </p:nvSpPr>
        <p:spPr>
          <a:xfrm>
            <a:off x="4583143" y="280825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AB513A3F-B624-7C4E-AB6E-D4DAC72F785D}"/>
              </a:ext>
            </a:extLst>
          </p:cNvPr>
          <p:cNvSpPr/>
          <p:nvPr/>
        </p:nvSpPr>
        <p:spPr>
          <a:xfrm>
            <a:off x="3860321" y="283575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D2654B21-0006-FA49-85E1-3F16BAF45D58}"/>
              </a:ext>
            </a:extLst>
          </p:cNvPr>
          <p:cNvSpPr/>
          <p:nvPr/>
        </p:nvSpPr>
        <p:spPr>
          <a:xfrm>
            <a:off x="3085381" y="282371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25A571F-838A-FF4F-BA8B-83DD69380115}"/>
              </a:ext>
            </a:extLst>
          </p:cNvPr>
          <p:cNvSpPr/>
          <p:nvPr/>
        </p:nvSpPr>
        <p:spPr>
          <a:xfrm>
            <a:off x="6070253" y="218102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49E3E86-7342-6E47-A354-678467AA3BFF}"/>
              </a:ext>
            </a:extLst>
          </p:cNvPr>
          <p:cNvSpPr/>
          <p:nvPr/>
        </p:nvSpPr>
        <p:spPr>
          <a:xfrm>
            <a:off x="9084067" y="159874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510438A3-6E63-7E45-AE23-99FA9333D737}"/>
              </a:ext>
            </a:extLst>
          </p:cNvPr>
          <p:cNvSpPr/>
          <p:nvPr/>
        </p:nvSpPr>
        <p:spPr>
          <a:xfrm>
            <a:off x="8295736" y="1489490"/>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BBB649B-6B78-554F-9469-06C3FB475779}"/>
              </a:ext>
            </a:extLst>
          </p:cNvPr>
          <p:cNvSpPr/>
          <p:nvPr/>
        </p:nvSpPr>
        <p:spPr>
          <a:xfrm>
            <a:off x="7667940" y="15901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0746652-8C5D-074F-BC8E-02F2C50AB213}"/>
              </a:ext>
            </a:extLst>
          </p:cNvPr>
          <p:cNvSpPr/>
          <p:nvPr/>
        </p:nvSpPr>
        <p:spPr>
          <a:xfrm>
            <a:off x="6969107" y="155885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9CA15FE-279D-C546-869F-500F64678AD5}"/>
              </a:ext>
            </a:extLst>
          </p:cNvPr>
          <p:cNvSpPr/>
          <p:nvPr/>
        </p:nvSpPr>
        <p:spPr>
          <a:xfrm>
            <a:off x="5225899" y="4038599"/>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974ABC7-D550-BB43-8235-897503237108}"/>
              </a:ext>
            </a:extLst>
          </p:cNvPr>
          <p:cNvSpPr/>
          <p:nvPr/>
        </p:nvSpPr>
        <p:spPr>
          <a:xfrm>
            <a:off x="4042911" y="47799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B0941BD-C409-9C44-ABCC-8441AFB81FCB}"/>
              </a:ext>
            </a:extLst>
          </p:cNvPr>
          <p:cNvSpPr/>
          <p:nvPr/>
        </p:nvSpPr>
        <p:spPr>
          <a:xfrm>
            <a:off x="3321887" y="476610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76D6D53-6B1C-924E-9354-CF1417D2CB76}"/>
              </a:ext>
            </a:extLst>
          </p:cNvPr>
          <p:cNvSpPr/>
          <p:nvPr/>
        </p:nvSpPr>
        <p:spPr>
          <a:xfrm>
            <a:off x="5472293" y="345919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9336BEA-914A-CB44-94E0-26F6C5622E28}"/>
              </a:ext>
            </a:extLst>
          </p:cNvPr>
          <p:cNvSpPr/>
          <p:nvPr/>
        </p:nvSpPr>
        <p:spPr>
          <a:xfrm>
            <a:off x="4583143" y="404579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F1C8E6B-C629-8A43-BEF2-98C1893F633F}"/>
              </a:ext>
            </a:extLst>
          </p:cNvPr>
          <p:cNvSpPr/>
          <p:nvPr/>
        </p:nvSpPr>
        <p:spPr>
          <a:xfrm>
            <a:off x="4773912" y="345200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7029655-8A99-E24B-9871-7613BB302168}"/>
              </a:ext>
            </a:extLst>
          </p:cNvPr>
          <p:cNvSpPr/>
          <p:nvPr/>
        </p:nvSpPr>
        <p:spPr>
          <a:xfrm>
            <a:off x="3936522" y="411694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F35A0C2-13BD-A84C-A18C-5AD8653508C3}"/>
              </a:ext>
            </a:extLst>
          </p:cNvPr>
          <p:cNvSpPr/>
          <p:nvPr/>
        </p:nvSpPr>
        <p:spPr>
          <a:xfrm>
            <a:off x="3028589" y="413815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0AFD1FA-FD7F-214A-BA78-C305F993A7F8}"/>
              </a:ext>
            </a:extLst>
          </p:cNvPr>
          <p:cNvSpPr/>
          <p:nvPr/>
        </p:nvSpPr>
        <p:spPr>
          <a:xfrm>
            <a:off x="3228701" y="345200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FDCCFD26-7B74-7F4C-864A-B06819155F31}"/>
              </a:ext>
            </a:extLst>
          </p:cNvPr>
          <p:cNvSpPr/>
          <p:nvPr/>
        </p:nvSpPr>
        <p:spPr>
          <a:xfrm>
            <a:off x="3978300" y="351921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7885DE5F-F3F8-254B-B8EC-ACAADEFC5E28}"/>
              </a:ext>
            </a:extLst>
          </p:cNvPr>
          <p:cNvSpPr/>
          <p:nvPr/>
        </p:nvSpPr>
        <p:spPr>
          <a:xfrm>
            <a:off x="7676290" y="470354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6A129E1-D572-7743-B9B1-B7BF4A6FACD7}"/>
              </a:ext>
            </a:extLst>
          </p:cNvPr>
          <p:cNvSpPr/>
          <p:nvPr/>
        </p:nvSpPr>
        <p:spPr>
          <a:xfrm>
            <a:off x="4739803" y="475333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35C695F-FB3F-3A41-B971-43227B201717}"/>
              </a:ext>
            </a:extLst>
          </p:cNvPr>
          <p:cNvSpPr/>
          <p:nvPr/>
        </p:nvSpPr>
        <p:spPr>
          <a:xfrm>
            <a:off x="7021489" y="475851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5E133BD7-FF46-8C4E-A12C-D4F01EF30878}"/>
              </a:ext>
            </a:extLst>
          </p:cNvPr>
          <p:cNvSpPr/>
          <p:nvPr/>
        </p:nvSpPr>
        <p:spPr>
          <a:xfrm>
            <a:off x="6349711" y="467261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33231A4C-19B2-FF43-9DBB-AD65908E12C7}"/>
              </a:ext>
            </a:extLst>
          </p:cNvPr>
          <p:cNvSpPr/>
          <p:nvPr/>
        </p:nvSpPr>
        <p:spPr>
          <a:xfrm>
            <a:off x="5997655" y="408601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2B82532-376D-B042-B66A-9E85BA147425}"/>
              </a:ext>
            </a:extLst>
          </p:cNvPr>
          <p:cNvSpPr/>
          <p:nvPr/>
        </p:nvSpPr>
        <p:spPr>
          <a:xfrm>
            <a:off x="7043918" y="411909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E2345144-4BD3-FA49-B84E-FE3A963EC233}"/>
              </a:ext>
            </a:extLst>
          </p:cNvPr>
          <p:cNvSpPr/>
          <p:nvPr/>
        </p:nvSpPr>
        <p:spPr>
          <a:xfrm>
            <a:off x="7871750" y="3958795"/>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97CBB9CC-8D59-9A48-9BF9-EE4BC77E8532}"/>
              </a:ext>
            </a:extLst>
          </p:cNvPr>
          <p:cNvSpPr/>
          <p:nvPr/>
        </p:nvSpPr>
        <p:spPr>
          <a:xfrm>
            <a:off x="8598472" y="409178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B913EE67-30B9-D24F-95DE-066DD8C1287E}"/>
              </a:ext>
            </a:extLst>
          </p:cNvPr>
          <p:cNvSpPr/>
          <p:nvPr/>
        </p:nvSpPr>
        <p:spPr>
          <a:xfrm>
            <a:off x="9291010" y="407597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C09382B-9CE6-A645-BD7D-2CB4C21FFC3C}"/>
              </a:ext>
            </a:extLst>
          </p:cNvPr>
          <p:cNvSpPr/>
          <p:nvPr/>
        </p:nvSpPr>
        <p:spPr>
          <a:xfrm>
            <a:off x="9041932" y="341031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10F056D-4FC8-634B-9A33-EC5D329D37DF}"/>
              </a:ext>
            </a:extLst>
          </p:cNvPr>
          <p:cNvSpPr/>
          <p:nvPr/>
        </p:nvSpPr>
        <p:spPr>
          <a:xfrm>
            <a:off x="8422006" y="344042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1AE6E862-6B52-F04F-BA60-241D618B8CA1}"/>
              </a:ext>
            </a:extLst>
          </p:cNvPr>
          <p:cNvSpPr/>
          <p:nvPr/>
        </p:nvSpPr>
        <p:spPr>
          <a:xfrm>
            <a:off x="7559362" y="339484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A2DA9EC-BEDD-2348-BBFD-2231FFD9DD23}"/>
              </a:ext>
            </a:extLst>
          </p:cNvPr>
          <p:cNvSpPr/>
          <p:nvPr/>
        </p:nvSpPr>
        <p:spPr>
          <a:xfrm>
            <a:off x="6941619" y="347893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727A62B3-7CE1-8244-802C-382C3D0E1E24}"/>
              </a:ext>
            </a:extLst>
          </p:cNvPr>
          <p:cNvSpPr/>
          <p:nvPr/>
        </p:nvSpPr>
        <p:spPr>
          <a:xfrm>
            <a:off x="6118984" y="344187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BA4787FD-22D3-7C42-B137-F10AE9399BF8}"/>
              </a:ext>
            </a:extLst>
          </p:cNvPr>
          <p:cNvSpPr/>
          <p:nvPr/>
        </p:nvSpPr>
        <p:spPr>
          <a:xfrm>
            <a:off x="9188572" y="285100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50600815-E826-8543-A447-49164DF4C2F0}"/>
              </a:ext>
            </a:extLst>
          </p:cNvPr>
          <p:cNvSpPr/>
          <p:nvPr/>
        </p:nvSpPr>
        <p:spPr>
          <a:xfrm>
            <a:off x="8444370" y="283952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4AA58E5-DF19-BD45-95A1-28A3B3D7E016}"/>
              </a:ext>
            </a:extLst>
          </p:cNvPr>
          <p:cNvSpPr/>
          <p:nvPr/>
        </p:nvSpPr>
        <p:spPr>
          <a:xfrm>
            <a:off x="7534325" y="277446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4057F14-9DCF-2F40-831C-2A7C9F82E698}"/>
              </a:ext>
            </a:extLst>
          </p:cNvPr>
          <p:cNvSpPr/>
          <p:nvPr/>
        </p:nvSpPr>
        <p:spPr>
          <a:xfrm>
            <a:off x="6248404" y="598961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7DDF0386-23D6-7F41-BBB8-B0FF06A48ABC}"/>
              </a:ext>
            </a:extLst>
          </p:cNvPr>
          <p:cNvSpPr/>
          <p:nvPr/>
        </p:nvSpPr>
        <p:spPr>
          <a:xfrm>
            <a:off x="5490101" y="595040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D03FDB6-810B-A342-AE49-7EFCCB04249E}"/>
              </a:ext>
            </a:extLst>
          </p:cNvPr>
          <p:cNvSpPr/>
          <p:nvPr/>
        </p:nvSpPr>
        <p:spPr>
          <a:xfrm>
            <a:off x="4623040" y="597809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0B0116A-BF1A-AF4F-9396-3C395103174A}"/>
              </a:ext>
            </a:extLst>
          </p:cNvPr>
          <p:cNvSpPr/>
          <p:nvPr/>
        </p:nvSpPr>
        <p:spPr>
          <a:xfrm>
            <a:off x="4030693" y="600686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79A2AA1F-4A39-9347-9E2E-83441FECFAC0}"/>
              </a:ext>
            </a:extLst>
          </p:cNvPr>
          <p:cNvSpPr/>
          <p:nvPr/>
        </p:nvSpPr>
        <p:spPr>
          <a:xfrm>
            <a:off x="3219449" y="599967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68FDB911-7FB2-BB42-96EF-66F541ABE406}"/>
              </a:ext>
            </a:extLst>
          </p:cNvPr>
          <p:cNvSpPr/>
          <p:nvPr/>
        </p:nvSpPr>
        <p:spPr>
          <a:xfrm>
            <a:off x="9041932" y="469859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C959111B-4FF8-0C49-8671-3DC12BBA66E4}"/>
              </a:ext>
            </a:extLst>
          </p:cNvPr>
          <p:cNvSpPr/>
          <p:nvPr/>
        </p:nvSpPr>
        <p:spPr>
          <a:xfrm>
            <a:off x="8347225" y="472687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395070C-CD1C-B140-806C-1E54FA5781C3}"/>
              </a:ext>
            </a:extLst>
          </p:cNvPr>
          <p:cNvSpPr/>
          <p:nvPr/>
        </p:nvSpPr>
        <p:spPr>
          <a:xfrm>
            <a:off x="6826459" y="537857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5CD2BD6B-E32B-E249-BB76-E93EC7CF057C}"/>
              </a:ext>
            </a:extLst>
          </p:cNvPr>
          <p:cNvSpPr/>
          <p:nvPr/>
        </p:nvSpPr>
        <p:spPr>
          <a:xfrm>
            <a:off x="6155046" y="535269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696F97F3-B13D-AD42-A055-33A82A203E75}"/>
              </a:ext>
            </a:extLst>
          </p:cNvPr>
          <p:cNvSpPr/>
          <p:nvPr/>
        </p:nvSpPr>
        <p:spPr>
          <a:xfrm>
            <a:off x="5359258" y="526190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D9E967C-F457-D44A-95AD-FFBE564B4756}"/>
              </a:ext>
            </a:extLst>
          </p:cNvPr>
          <p:cNvSpPr/>
          <p:nvPr/>
        </p:nvSpPr>
        <p:spPr>
          <a:xfrm>
            <a:off x="4773911" y="539464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EDA11BF5-BAF1-1045-9AB1-156E25C523CC}"/>
              </a:ext>
            </a:extLst>
          </p:cNvPr>
          <p:cNvSpPr/>
          <p:nvPr/>
        </p:nvSpPr>
        <p:spPr>
          <a:xfrm>
            <a:off x="3917873" y="538980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65C1F56-A24E-4F42-81A0-32B58FB4547E}"/>
              </a:ext>
            </a:extLst>
          </p:cNvPr>
          <p:cNvSpPr/>
          <p:nvPr/>
        </p:nvSpPr>
        <p:spPr>
          <a:xfrm>
            <a:off x="3247123" y="5378572"/>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0BFDCFC4-EBC3-A54D-9F93-1468585213B7}"/>
              </a:ext>
            </a:extLst>
          </p:cNvPr>
          <p:cNvSpPr/>
          <p:nvPr/>
        </p:nvSpPr>
        <p:spPr>
          <a:xfrm>
            <a:off x="5448660" y="465572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8D3EB23-8284-B844-ACF8-0ECB9A294994}"/>
              </a:ext>
            </a:extLst>
          </p:cNvPr>
          <p:cNvSpPr/>
          <p:nvPr/>
        </p:nvSpPr>
        <p:spPr>
          <a:xfrm>
            <a:off x="3233307" y="153299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5B3E56BE-997E-2344-9D4A-511ED147D3FC}"/>
              </a:ext>
            </a:extLst>
          </p:cNvPr>
          <p:cNvSpPr/>
          <p:nvPr/>
        </p:nvSpPr>
        <p:spPr>
          <a:xfrm>
            <a:off x="9041932" y="600254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1002B8BF-D4BA-DB41-A5C9-5510D0360B55}"/>
              </a:ext>
            </a:extLst>
          </p:cNvPr>
          <p:cNvSpPr/>
          <p:nvPr/>
        </p:nvSpPr>
        <p:spPr>
          <a:xfrm>
            <a:off x="8357656" y="598123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48B910A-A988-E240-8E92-644E1A8BC2FB}"/>
              </a:ext>
            </a:extLst>
          </p:cNvPr>
          <p:cNvSpPr/>
          <p:nvPr/>
        </p:nvSpPr>
        <p:spPr>
          <a:xfrm>
            <a:off x="7634834" y="600614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4446667D-58CF-6845-B076-CF6FF36B2087}"/>
              </a:ext>
            </a:extLst>
          </p:cNvPr>
          <p:cNvSpPr/>
          <p:nvPr/>
        </p:nvSpPr>
        <p:spPr>
          <a:xfrm>
            <a:off x="6941619" y="598529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169BBB38-6139-5441-A4ED-532E4942BB73}"/>
              </a:ext>
            </a:extLst>
          </p:cNvPr>
          <p:cNvSpPr/>
          <p:nvPr/>
        </p:nvSpPr>
        <p:spPr>
          <a:xfrm>
            <a:off x="8422005" y="537857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4B2CC73C-52F3-4343-9036-8B676B310441}"/>
              </a:ext>
            </a:extLst>
          </p:cNvPr>
          <p:cNvSpPr/>
          <p:nvPr/>
        </p:nvSpPr>
        <p:spPr>
          <a:xfrm>
            <a:off x="7657184" y="536652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3C0FCEF0-B26B-5C41-9D9F-67CAF9D77AFF}"/>
              </a:ext>
            </a:extLst>
          </p:cNvPr>
          <p:cNvSpPr/>
          <p:nvPr/>
        </p:nvSpPr>
        <p:spPr>
          <a:xfrm>
            <a:off x="9188572" y="533830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722097C-D845-EB43-B30C-773566F71253}"/>
              </a:ext>
            </a:extLst>
          </p:cNvPr>
          <p:cNvSpPr txBox="1"/>
          <p:nvPr/>
        </p:nvSpPr>
        <p:spPr>
          <a:xfrm>
            <a:off x="343596" y="1050725"/>
            <a:ext cx="1605775" cy="1969770"/>
          </a:xfrm>
          <a:prstGeom prst="rect">
            <a:avLst/>
          </a:prstGeom>
          <a:noFill/>
        </p:spPr>
        <p:txBody>
          <a:bodyPr wrap="square" rtlCol="0">
            <a:spAutoFit/>
          </a:bodyPr>
          <a:lstStyle/>
          <a:p>
            <a:r>
              <a:rPr lang="en-US" sz="2800" dirty="0"/>
              <a:t>Herd</a:t>
            </a:r>
          </a:p>
          <a:p>
            <a:r>
              <a:rPr lang="en-US" sz="2800" dirty="0"/>
              <a:t>Immunity</a:t>
            </a:r>
          </a:p>
          <a:p>
            <a:endParaRPr lang="en-US" dirty="0"/>
          </a:p>
          <a:p>
            <a:r>
              <a:rPr lang="en-US" sz="4800" dirty="0"/>
              <a:t>95%</a:t>
            </a:r>
          </a:p>
        </p:txBody>
      </p:sp>
    </p:spTree>
    <p:extLst>
      <p:ext uri="{BB962C8B-B14F-4D97-AF65-F5344CB8AC3E}">
        <p14:creationId xmlns:p14="http://schemas.microsoft.com/office/powerpoint/2010/main" val="2071680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0F6F2B5-7131-2746-863D-FE34EB677A38}"/>
              </a:ext>
            </a:extLst>
          </p:cNvPr>
          <p:cNvGraphicFramePr>
            <a:graphicFrameLocks noGrp="1"/>
          </p:cNvGraphicFramePr>
          <p:nvPr>
            <p:ph idx="1"/>
          </p:nvPr>
        </p:nvGraphicFramePr>
        <p:xfrm>
          <a:off x="2408205" y="271730"/>
          <a:ext cx="7375590" cy="6314540"/>
        </p:xfrm>
        <a:graphic>
          <a:graphicData uri="http://schemas.openxmlformats.org/drawingml/2006/table">
            <a:tbl>
              <a:tblPr firstRow="1" bandRow="1">
                <a:tableStyleId>{5940675A-B579-460E-94D1-54222C63F5DA}</a:tableStyleId>
              </a:tblPr>
              <a:tblGrid>
                <a:gridCol w="737559">
                  <a:extLst>
                    <a:ext uri="{9D8B030D-6E8A-4147-A177-3AD203B41FA5}">
                      <a16:colId xmlns:a16="http://schemas.microsoft.com/office/drawing/2014/main" val="928051684"/>
                    </a:ext>
                  </a:extLst>
                </a:gridCol>
                <a:gridCol w="737559">
                  <a:extLst>
                    <a:ext uri="{9D8B030D-6E8A-4147-A177-3AD203B41FA5}">
                      <a16:colId xmlns:a16="http://schemas.microsoft.com/office/drawing/2014/main" val="2609898931"/>
                    </a:ext>
                  </a:extLst>
                </a:gridCol>
                <a:gridCol w="737559">
                  <a:extLst>
                    <a:ext uri="{9D8B030D-6E8A-4147-A177-3AD203B41FA5}">
                      <a16:colId xmlns:a16="http://schemas.microsoft.com/office/drawing/2014/main" val="1089044087"/>
                    </a:ext>
                  </a:extLst>
                </a:gridCol>
                <a:gridCol w="737559">
                  <a:extLst>
                    <a:ext uri="{9D8B030D-6E8A-4147-A177-3AD203B41FA5}">
                      <a16:colId xmlns:a16="http://schemas.microsoft.com/office/drawing/2014/main" val="2098045941"/>
                    </a:ext>
                  </a:extLst>
                </a:gridCol>
                <a:gridCol w="737559">
                  <a:extLst>
                    <a:ext uri="{9D8B030D-6E8A-4147-A177-3AD203B41FA5}">
                      <a16:colId xmlns:a16="http://schemas.microsoft.com/office/drawing/2014/main" val="2857601305"/>
                    </a:ext>
                  </a:extLst>
                </a:gridCol>
                <a:gridCol w="737559">
                  <a:extLst>
                    <a:ext uri="{9D8B030D-6E8A-4147-A177-3AD203B41FA5}">
                      <a16:colId xmlns:a16="http://schemas.microsoft.com/office/drawing/2014/main" val="1503795560"/>
                    </a:ext>
                  </a:extLst>
                </a:gridCol>
                <a:gridCol w="737559">
                  <a:extLst>
                    <a:ext uri="{9D8B030D-6E8A-4147-A177-3AD203B41FA5}">
                      <a16:colId xmlns:a16="http://schemas.microsoft.com/office/drawing/2014/main" val="1063727044"/>
                    </a:ext>
                  </a:extLst>
                </a:gridCol>
                <a:gridCol w="737559">
                  <a:extLst>
                    <a:ext uri="{9D8B030D-6E8A-4147-A177-3AD203B41FA5}">
                      <a16:colId xmlns:a16="http://schemas.microsoft.com/office/drawing/2014/main" val="978094209"/>
                    </a:ext>
                  </a:extLst>
                </a:gridCol>
                <a:gridCol w="737559">
                  <a:extLst>
                    <a:ext uri="{9D8B030D-6E8A-4147-A177-3AD203B41FA5}">
                      <a16:colId xmlns:a16="http://schemas.microsoft.com/office/drawing/2014/main" val="820313199"/>
                    </a:ext>
                  </a:extLst>
                </a:gridCol>
                <a:gridCol w="737559">
                  <a:extLst>
                    <a:ext uri="{9D8B030D-6E8A-4147-A177-3AD203B41FA5}">
                      <a16:colId xmlns:a16="http://schemas.microsoft.com/office/drawing/2014/main" val="840964984"/>
                    </a:ext>
                  </a:extLst>
                </a:gridCol>
              </a:tblGrid>
              <a:tr h="631454">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3804992"/>
                  </a:ext>
                </a:extLst>
              </a:tr>
              <a:tr h="631454">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3463907"/>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7864659"/>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7978527"/>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0529133"/>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1855466"/>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024729"/>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2891858"/>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4502285"/>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953764"/>
                  </a:ext>
                </a:extLst>
              </a:tr>
            </a:tbl>
          </a:graphicData>
        </a:graphic>
      </p:graphicFrame>
      <p:sp>
        <p:nvSpPr>
          <p:cNvPr id="5" name="Oval 4">
            <a:extLst>
              <a:ext uri="{FF2B5EF4-FFF2-40B4-BE49-F238E27FC236}">
                <a16:creationId xmlns:a16="http://schemas.microsoft.com/office/drawing/2014/main" id="{D571668F-491B-6048-9566-46424B32476D}"/>
              </a:ext>
            </a:extLst>
          </p:cNvPr>
          <p:cNvSpPr/>
          <p:nvPr/>
        </p:nvSpPr>
        <p:spPr>
          <a:xfrm>
            <a:off x="2475781" y="27173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1992E1D-30BB-6F48-B101-05CF909FC4F3}"/>
              </a:ext>
            </a:extLst>
          </p:cNvPr>
          <p:cNvSpPr/>
          <p:nvPr/>
        </p:nvSpPr>
        <p:spPr>
          <a:xfrm>
            <a:off x="3112338" y="28323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6CB4800-9C5D-CA46-8A4B-65E548C181A5}"/>
              </a:ext>
            </a:extLst>
          </p:cNvPr>
          <p:cNvSpPr/>
          <p:nvPr/>
        </p:nvSpPr>
        <p:spPr>
          <a:xfrm>
            <a:off x="3861758" y="271730"/>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CB6E246-146E-A147-9D13-F18C134DCF8F}"/>
              </a:ext>
            </a:extLst>
          </p:cNvPr>
          <p:cNvSpPr/>
          <p:nvPr/>
        </p:nvSpPr>
        <p:spPr>
          <a:xfrm>
            <a:off x="4509819" y="39250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1DD672-E9B3-7F4E-98A3-2E436AEF0AB0}"/>
              </a:ext>
            </a:extLst>
          </p:cNvPr>
          <p:cNvSpPr/>
          <p:nvPr/>
        </p:nvSpPr>
        <p:spPr>
          <a:xfrm>
            <a:off x="5478133" y="283232"/>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1395013-FD6A-AB46-8DF6-368468F83D5F}"/>
              </a:ext>
            </a:extLst>
          </p:cNvPr>
          <p:cNvSpPr/>
          <p:nvPr/>
        </p:nvSpPr>
        <p:spPr>
          <a:xfrm>
            <a:off x="3266535" y="88133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FF7A136-FD2E-DE40-ADD4-878FE41E97E8}"/>
              </a:ext>
            </a:extLst>
          </p:cNvPr>
          <p:cNvSpPr/>
          <p:nvPr/>
        </p:nvSpPr>
        <p:spPr>
          <a:xfrm>
            <a:off x="2578220" y="86982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0943736-1F61-9F46-AFC0-F2624CF30213}"/>
              </a:ext>
            </a:extLst>
          </p:cNvPr>
          <p:cNvSpPr/>
          <p:nvPr/>
        </p:nvSpPr>
        <p:spPr>
          <a:xfrm>
            <a:off x="6140568" y="28323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4E88878-B75A-6B41-B497-80F1D49EE430}"/>
              </a:ext>
            </a:extLst>
          </p:cNvPr>
          <p:cNvSpPr/>
          <p:nvPr/>
        </p:nvSpPr>
        <p:spPr>
          <a:xfrm>
            <a:off x="9181114" y="34648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754467-840C-0C4C-8E65-266E030CD837}"/>
              </a:ext>
            </a:extLst>
          </p:cNvPr>
          <p:cNvSpPr/>
          <p:nvPr/>
        </p:nvSpPr>
        <p:spPr>
          <a:xfrm>
            <a:off x="8272193" y="24728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178539B-1DC3-0344-BA6A-D651429CA062}"/>
              </a:ext>
            </a:extLst>
          </p:cNvPr>
          <p:cNvSpPr/>
          <p:nvPr/>
        </p:nvSpPr>
        <p:spPr>
          <a:xfrm>
            <a:off x="7505879" y="37955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36C61D0-6605-F443-A4DF-0BC23E0A1D9A}"/>
              </a:ext>
            </a:extLst>
          </p:cNvPr>
          <p:cNvSpPr/>
          <p:nvPr/>
        </p:nvSpPr>
        <p:spPr>
          <a:xfrm>
            <a:off x="6849195" y="26453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94724D3-1D24-7248-864D-27C7E74F4528}"/>
              </a:ext>
            </a:extLst>
          </p:cNvPr>
          <p:cNvSpPr/>
          <p:nvPr/>
        </p:nvSpPr>
        <p:spPr>
          <a:xfrm>
            <a:off x="6067516" y="97909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7EED576-1730-384B-80B9-069E0C7792EC}"/>
              </a:ext>
            </a:extLst>
          </p:cNvPr>
          <p:cNvSpPr/>
          <p:nvPr/>
        </p:nvSpPr>
        <p:spPr>
          <a:xfrm>
            <a:off x="5455491" y="87845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4FF0C7D-9A0A-5E44-9EA8-B9B2441AEA9F}"/>
              </a:ext>
            </a:extLst>
          </p:cNvPr>
          <p:cNvSpPr/>
          <p:nvPr/>
        </p:nvSpPr>
        <p:spPr>
          <a:xfrm>
            <a:off x="4825941" y="95609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33967DA-30BA-B343-BDCE-8FDDA4355B7B}"/>
              </a:ext>
            </a:extLst>
          </p:cNvPr>
          <p:cNvSpPr/>
          <p:nvPr/>
        </p:nvSpPr>
        <p:spPr>
          <a:xfrm>
            <a:off x="3936522" y="93308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5495F18-113B-6E48-A48C-AD9574AB4232}"/>
              </a:ext>
            </a:extLst>
          </p:cNvPr>
          <p:cNvSpPr/>
          <p:nvPr/>
        </p:nvSpPr>
        <p:spPr>
          <a:xfrm>
            <a:off x="6826460" y="888512"/>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1D48B48-98BF-024B-8C24-50DCEAECBE72}"/>
              </a:ext>
            </a:extLst>
          </p:cNvPr>
          <p:cNvSpPr/>
          <p:nvPr/>
        </p:nvSpPr>
        <p:spPr>
          <a:xfrm>
            <a:off x="2280606" y="594861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C8519C6-D43E-E245-BF46-D80485B63932}"/>
              </a:ext>
            </a:extLst>
          </p:cNvPr>
          <p:cNvSpPr/>
          <p:nvPr/>
        </p:nvSpPr>
        <p:spPr>
          <a:xfrm>
            <a:off x="2624226" y="531385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229E893-61CB-A04A-819D-5E4CFB5AAED4}"/>
              </a:ext>
            </a:extLst>
          </p:cNvPr>
          <p:cNvSpPr/>
          <p:nvPr/>
        </p:nvSpPr>
        <p:spPr>
          <a:xfrm>
            <a:off x="2578218" y="470354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A23DCC6-1082-CE44-9A70-0E86C3E2CBA0}"/>
              </a:ext>
            </a:extLst>
          </p:cNvPr>
          <p:cNvSpPr/>
          <p:nvPr/>
        </p:nvSpPr>
        <p:spPr>
          <a:xfrm>
            <a:off x="2305767" y="409322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8B7D1EC-A8AC-5943-A217-6F0F73450F6F}"/>
              </a:ext>
            </a:extLst>
          </p:cNvPr>
          <p:cNvSpPr/>
          <p:nvPr/>
        </p:nvSpPr>
        <p:spPr>
          <a:xfrm>
            <a:off x="2578219" y="348218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0AE8E3-AA0F-BF40-8233-A9B06E5B3554}"/>
              </a:ext>
            </a:extLst>
          </p:cNvPr>
          <p:cNvSpPr/>
          <p:nvPr/>
        </p:nvSpPr>
        <p:spPr>
          <a:xfrm>
            <a:off x="2330569" y="284240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6460A0F-0A6F-DC44-B617-3CE3F9ECC37D}"/>
              </a:ext>
            </a:extLst>
          </p:cNvPr>
          <p:cNvSpPr/>
          <p:nvPr/>
        </p:nvSpPr>
        <p:spPr>
          <a:xfrm>
            <a:off x="2578220" y="21997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8DB0FB2-8C16-124B-809A-7DCDCDCAB159}"/>
              </a:ext>
            </a:extLst>
          </p:cNvPr>
          <p:cNvSpPr/>
          <p:nvPr/>
        </p:nvSpPr>
        <p:spPr>
          <a:xfrm>
            <a:off x="2456370" y="1590127"/>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D98F32E-D55C-B144-980F-616A4A6FBF0E}"/>
              </a:ext>
            </a:extLst>
          </p:cNvPr>
          <p:cNvSpPr/>
          <p:nvPr/>
        </p:nvSpPr>
        <p:spPr>
          <a:xfrm>
            <a:off x="5417798" y="214797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4BE917C-3642-BE44-A42A-C13B5F7333D7}"/>
              </a:ext>
            </a:extLst>
          </p:cNvPr>
          <p:cNvSpPr/>
          <p:nvPr/>
        </p:nvSpPr>
        <p:spPr>
          <a:xfrm>
            <a:off x="4789914" y="21943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9607289-6925-FA4D-BD59-47933E364936}"/>
              </a:ext>
            </a:extLst>
          </p:cNvPr>
          <p:cNvSpPr/>
          <p:nvPr/>
        </p:nvSpPr>
        <p:spPr>
          <a:xfrm>
            <a:off x="3938523" y="2194338"/>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F18F624-4D78-DC40-9F6C-E18967E2DB62}"/>
              </a:ext>
            </a:extLst>
          </p:cNvPr>
          <p:cNvSpPr/>
          <p:nvPr/>
        </p:nvSpPr>
        <p:spPr>
          <a:xfrm>
            <a:off x="6319389" y="1580058"/>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302F517-B4C2-F34C-BDA0-345A451FBDD7}"/>
              </a:ext>
            </a:extLst>
          </p:cNvPr>
          <p:cNvSpPr/>
          <p:nvPr/>
        </p:nvSpPr>
        <p:spPr>
          <a:xfrm>
            <a:off x="3929332" y="156569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8737F1A-C386-724A-B8CF-4F5F48D523ED}"/>
              </a:ext>
            </a:extLst>
          </p:cNvPr>
          <p:cNvSpPr/>
          <p:nvPr/>
        </p:nvSpPr>
        <p:spPr>
          <a:xfrm>
            <a:off x="3301448" y="21943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CDB38D8-E94E-0E43-8BCA-332CDBBE5162}"/>
              </a:ext>
            </a:extLst>
          </p:cNvPr>
          <p:cNvSpPr/>
          <p:nvPr/>
        </p:nvSpPr>
        <p:spPr>
          <a:xfrm>
            <a:off x="5463892" y="153693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490D519-1D87-DD42-824B-239F60587B15}"/>
              </a:ext>
            </a:extLst>
          </p:cNvPr>
          <p:cNvSpPr/>
          <p:nvPr/>
        </p:nvSpPr>
        <p:spPr>
          <a:xfrm>
            <a:off x="4673541" y="154268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AF5D279-FCA1-A54C-B593-5706D1BC95D8}"/>
              </a:ext>
            </a:extLst>
          </p:cNvPr>
          <p:cNvSpPr/>
          <p:nvPr/>
        </p:nvSpPr>
        <p:spPr>
          <a:xfrm>
            <a:off x="9066564" y="98628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2F0149A-1391-7E4E-BEA2-E5B5EF3B4F0B}"/>
              </a:ext>
            </a:extLst>
          </p:cNvPr>
          <p:cNvSpPr/>
          <p:nvPr/>
        </p:nvSpPr>
        <p:spPr>
          <a:xfrm>
            <a:off x="8347225" y="85976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557C978-8695-074D-A29E-CB43E7773492}"/>
              </a:ext>
            </a:extLst>
          </p:cNvPr>
          <p:cNvSpPr/>
          <p:nvPr/>
        </p:nvSpPr>
        <p:spPr>
          <a:xfrm>
            <a:off x="7709904" y="990598"/>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7679D93-9348-114D-8BD6-7A8EDBCAACDB}"/>
              </a:ext>
            </a:extLst>
          </p:cNvPr>
          <p:cNvSpPr/>
          <p:nvPr/>
        </p:nvSpPr>
        <p:spPr>
          <a:xfrm>
            <a:off x="9209498" y="21997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6CAC285-7134-CE42-9D46-0A7A53F1F562}"/>
              </a:ext>
            </a:extLst>
          </p:cNvPr>
          <p:cNvSpPr/>
          <p:nvPr/>
        </p:nvSpPr>
        <p:spPr>
          <a:xfrm>
            <a:off x="8385234" y="212928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B2601F8-529F-C54E-91E3-C844509CE3A9}"/>
              </a:ext>
            </a:extLst>
          </p:cNvPr>
          <p:cNvSpPr/>
          <p:nvPr/>
        </p:nvSpPr>
        <p:spPr>
          <a:xfrm>
            <a:off x="7724597" y="21961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6902E95-044D-8645-80D0-7A5C3E3085D4}"/>
              </a:ext>
            </a:extLst>
          </p:cNvPr>
          <p:cNvSpPr/>
          <p:nvPr/>
        </p:nvSpPr>
        <p:spPr>
          <a:xfrm>
            <a:off x="6819991" y="287256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2C3A2BF-5D99-4546-A094-8FB3317B8F32}"/>
              </a:ext>
            </a:extLst>
          </p:cNvPr>
          <p:cNvSpPr/>
          <p:nvPr/>
        </p:nvSpPr>
        <p:spPr>
          <a:xfrm>
            <a:off x="6927401" y="221302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B680593-A4B9-ED46-8AE2-13FB56A97AB2}"/>
              </a:ext>
            </a:extLst>
          </p:cNvPr>
          <p:cNvSpPr/>
          <p:nvPr/>
        </p:nvSpPr>
        <p:spPr>
          <a:xfrm>
            <a:off x="6177593" y="2810721"/>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1A92F41-9627-DA4C-87A3-103ED7BC640E}"/>
              </a:ext>
            </a:extLst>
          </p:cNvPr>
          <p:cNvSpPr/>
          <p:nvPr/>
        </p:nvSpPr>
        <p:spPr>
          <a:xfrm>
            <a:off x="5449020" y="276221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6A98F27-4FA9-FF41-96B4-06171025E857}"/>
              </a:ext>
            </a:extLst>
          </p:cNvPr>
          <p:cNvSpPr/>
          <p:nvPr/>
        </p:nvSpPr>
        <p:spPr>
          <a:xfrm>
            <a:off x="4583143" y="280825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AB513A3F-B624-7C4E-AB6E-D4DAC72F785D}"/>
              </a:ext>
            </a:extLst>
          </p:cNvPr>
          <p:cNvSpPr/>
          <p:nvPr/>
        </p:nvSpPr>
        <p:spPr>
          <a:xfrm>
            <a:off x="3860321" y="283575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D2654B21-0006-FA49-85E1-3F16BAF45D58}"/>
              </a:ext>
            </a:extLst>
          </p:cNvPr>
          <p:cNvSpPr/>
          <p:nvPr/>
        </p:nvSpPr>
        <p:spPr>
          <a:xfrm>
            <a:off x="3085381" y="282371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25A571F-838A-FF4F-BA8B-83DD69380115}"/>
              </a:ext>
            </a:extLst>
          </p:cNvPr>
          <p:cNvSpPr/>
          <p:nvPr/>
        </p:nvSpPr>
        <p:spPr>
          <a:xfrm>
            <a:off x="6070253" y="218102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49E3E86-7342-6E47-A354-678467AA3BFF}"/>
              </a:ext>
            </a:extLst>
          </p:cNvPr>
          <p:cNvSpPr/>
          <p:nvPr/>
        </p:nvSpPr>
        <p:spPr>
          <a:xfrm>
            <a:off x="9084067" y="159874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510438A3-6E63-7E45-AE23-99FA9333D737}"/>
              </a:ext>
            </a:extLst>
          </p:cNvPr>
          <p:cNvSpPr/>
          <p:nvPr/>
        </p:nvSpPr>
        <p:spPr>
          <a:xfrm>
            <a:off x="8295736" y="1489490"/>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BBB649B-6B78-554F-9469-06C3FB475779}"/>
              </a:ext>
            </a:extLst>
          </p:cNvPr>
          <p:cNvSpPr/>
          <p:nvPr/>
        </p:nvSpPr>
        <p:spPr>
          <a:xfrm>
            <a:off x="7667940" y="15901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0746652-8C5D-074F-BC8E-02F2C50AB213}"/>
              </a:ext>
            </a:extLst>
          </p:cNvPr>
          <p:cNvSpPr/>
          <p:nvPr/>
        </p:nvSpPr>
        <p:spPr>
          <a:xfrm>
            <a:off x="6969107" y="155885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9CA15FE-279D-C546-869F-500F64678AD5}"/>
              </a:ext>
            </a:extLst>
          </p:cNvPr>
          <p:cNvSpPr/>
          <p:nvPr/>
        </p:nvSpPr>
        <p:spPr>
          <a:xfrm>
            <a:off x="5225899" y="4038599"/>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974ABC7-D550-BB43-8235-897503237108}"/>
              </a:ext>
            </a:extLst>
          </p:cNvPr>
          <p:cNvSpPr/>
          <p:nvPr/>
        </p:nvSpPr>
        <p:spPr>
          <a:xfrm>
            <a:off x="4042911" y="47799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B0941BD-C409-9C44-ABCC-8441AFB81FCB}"/>
              </a:ext>
            </a:extLst>
          </p:cNvPr>
          <p:cNvSpPr/>
          <p:nvPr/>
        </p:nvSpPr>
        <p:spPr>
          <a:xfrm>
            <a:off x="3321887" y="476610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76D6D53-6B1C-924E-9354-CF1417D2CB76}"/>
              </a:ext>
            </a:extLst>
          </p:cNvPr>
          <p:cNvSpPr/>
          <p:nvPr/>
        </p:nvSpPr>
        <p:spPr>
          <a:xfrm>
            <a:off x="5472293" y="345919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9336BEA-914A-CB44-94E0-26F6C5622E28}"/>
              </a:ext>
            </a:extLst>
          </p:cNvPr>
          <p:cNvSpPr/>
          <p:nvPr/>
        </p:nvSpPr>
        <p:spPr>
          <a:xfrm>
            <a:off x="4583143" y="404579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F1C8E6B-C629-8A43-BEF2-98C1893F633F}"/>
              </a:ext>
            </a:extLst>
          </p:cNvPr>
          <p:cNvSpPr/>
          <p:nvPr/>
        </p:nvSpPr>
        <p:spPr>
          <a:xfrm>
            <a:off x="4773912" y="3452003"/>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7029655-8A99-E24B-9871-7613BB302168}"/>
              </a:ext>
            </a:extLst>
          </p:cNvPr>
          <p:cNvSpPr/>
          <p:nvPr/>
        </p:nvSpPr>
        <p:spPr>
          <a:xfrm>
            <a:off x="3936522" y="411694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F35A0C2-13BD-A84C-A18C-5AD8653508C3}"/>
              </a:ext>
            </a:extLst>
          </p:cNvPr>
          <p:cNvSpPr/>
          <p:nvPr/>
        </p:nvSpPr>
        <p:spPr>
          <a:xfrm>
            <a:off x="3028589" y="413815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0AFD1FA-FD7F-214A-BA78-C305F993A7F8}"/>
              </a:ext>
            </a:extLst>
          </p:cNvPr>
          <p:cNvSpPr/>
          <p:nvPr/>
        </p:nvSpPr>
        <p:spPr>
          <a:xfrm>
            <a:off x="3228701" y="3452003"/>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FDCCFD26-7B74-7F4C-864A-B06819155F31}"/>
              </a:ext>
            </a:extLst>
          </p:cNvPr>
          <p:cNvSpPr/>
          <p:nvPr/>
        </p:nvSpPr>
        <p:spPr>
          <a:xfrm>
            <a:off x="3978300" y="351921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7885DE5F-F3F8-254B-B8EC-ACAADEFC5E28}"/>
              </a:ext>
            </a:extLst>
          </p:cNvPr>
          <p:cNvSpPr/>
          <p:nvPr/>
        </p:nvSpPr>
        <p:spPr>
          <a:xfrm>
            <a:off x="7676290" y="470354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6A129E1-D572-7743-B9B1-B7BF4A6FACD7}"/>
              </a:ext>
            </a:extLst>
          </p:cNvPr>
          <p:cNvSpPr/>
          <p:nvPr/>
        </p:nvSpPr>
        <p:spPr>
          <a:xfrm>
            <a:off x="4739803" y="475333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35C695F-FB3F-3A41-B971-43227B201717}"/>
              </a:ext>
            </a:extLst>
          </p:cNvPr>
          <p:cNvSpPr/>
          <p:nvPr/>
        </p:nvSpPr>
        <p:spPr>
          <a:xfrm>
            <a:off x="7021489" y="475851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5E133BD7-FF46-8C4E-A12C-D4F01EF30878}"/>
              </a:ext>
            </a:extLst>
          </p:cNvPr>
          <p:cNvSpPr/>
          <p:nvPr/>
        </p:nvSpPr>
        <p:spPr>
          <a:xfrm>
            <a:off x="6349711" y="467261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33231A4C-19B2-FF43-9DBB-AD65908E12C7}"/>
              </a:ext>
            </a:extLst>
          </p:cNvPr>
          <p:cNvSpPr/>
          <p:nvPr/>
        </p:nvSpPr>
        <p:spPr>
          <a:xfrm>
            <a:off x="5997655" y="408601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2B82532-376D-B042-B66A-9E85BA147425}"/>
              </a:ext>
            </a:extLst>
          </p:cNvPr>
          <p:cNvSpPr/>
          <p:nvPr/>
        </p:nvSpPr>
        <p:spPr>
          <a:xfrm>
            <a:off x="7043918" y="411909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E2345144-4BD3-FA49-B84E-FE3A963EC233}"/>
              </a:ext>
            </a:extLst>
          </p:cNvPr>
          <p:cNvSpPr/>
          <p:nvPr/>
        </p:nvSpPr>
        <p:spPr>
          <a:xfrm>
            <a:off x="7871750" y="3958795"/>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97CBB9CC-8D59-9A48-9BF9-EE4BC77E8532}"/>
              </a:ext>
            </a:extLst>
          </p:cNvPr>
          <p:cNvSpPr/>
          <p:nvPr/>
        </p:nvSpPr>
        <p:spPr>
          <a:xfrm>
            <a:off x="8598472" y="409178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B913EE67-30B9-D24F-95DE-066DD8C1287E}"/>
              </a:ext>
            </a:extLst>
          </p:cNvPr>
          <p:cNvSpPr/>
          <p:nvPr/>
        </p:nvSpPr>
        <p:spPr>
          <a:xfrm>
            <a:off x="9291010" y="407597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C09382B-9CE6-A645-BD7D-2CB4C21FFC3C}"/>
              </a:ext>
            </a:extLst>
          </p:cNvPr>
          <p:cNvSpPr/>
          <p:nvPr/>
        </p:nvSpPr>
        <p:spPr>
          <a:xfrm>
            <a:off x="9041932" y="341031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10F056D-4FC8-634B-9A33-EC5D329D37DF}"/>
              </a:ext>
            </a:extLst>
          </p:cNvPr>
          <p:cNvSpPr/>
          <p:nvPr/>
        </p:nvSpPr>
        <p:spPr>
          <a:xfrm>
            <a:off x="8422006" y="344042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1AE6E862-6B52-F04F-BA60-241D618B8CA1}"/>
              </a:ext>
            </a:extLst>
          </p:cNvPr>
          <p:cNvSpPr/>
          <p:nvPr/>
        </p:nvSpPr>
        <p:spPr>
          <a:xfrm>
            <a:off x="7559362" y="339484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A2DA9EC-BEDD-2348-BBFD-2231FFD9DD23}"/>
              </a:ext>
            </a:extLst>
          </p:cNvPr>
          <p:cNvSpPr/>
          <p:nvPr/>
        </p:nvSpPr>
        <p:spPr>
          <a:xfrm>
            <a:off x="6941619" y="347893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727A62B3-7CE1-8244-802C-382C3D0E1E24}"/>
              </a:ext>
            </a:extLst>
          </p:cNvPr>
          <p:cNvSpPr/>
          <p:nvPr/>
        </p:nvSpPr>
        <p:spPr>
          <a:xfrm>
            <a:off x="6118984" y="344187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BA4787FD-22D3-7C42-B137-F10AE9399BF8}"/>
              </a:ext>
            </a:extLst>
          </p:cNvPr>
          <p:cNvSpPr/>
          <p:nvPr/>
        </p:nvSpPr>
        <p:spPr>
          <a:xfrm>
            <a:off x="9188572" y="2851004"/>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50600815-E826-8543-A447-49164DF4C2F0}"/>
              </a:ext>
            </a:extLst>
          </p:cNvPr>
          <p:cNvSpPr/>
          <p:nvPr/>
        </p:nvSpPr>
        <p:spPr>
          <a:xfrm>
            <a:off x="8444370" y="283952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4AA58E5-DF19-BD45-95A1-28A3B3D7E016}"/>
              </a:ext>
            </a:extLst>
          </p:cNvPr>
          <p:cNvSpPr/>
          <p:nvPr/>
        </p:nvSpPr>
        <p:spPr>
          <a:xfrm>
            <a:off x="7534325" y="277446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4057F14-9DCF-2F40-831C-2A7C9F82E698}"/>
              </a:ext>
            </a:extLst>
          </p:cNvPr>
          <p:cNvSpPr/>
          <p:nvPr/>
        </p:nvSpPr>
        <p:spPr>
          <a:xfrm>
            <a:off x="6248404" y="5989612"/>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7DDF0386-23D6-7F41-BBB8-B0FF06A48ABC}"/>
              </a:ext>
            </a:extLst>
          </p:cNvPr>
          <p:cNvSpPr/>
          <p:nvPr/>
        </p:nvSpPr>
        <p:spPr>
          <a:xfrm>
            <a:off x="5490101" y="595040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D03FDB6-810B-A342-AE49-7EFCCB04249E}"/>
              </a:ext>
            </a:extLst>
          </p:cNvPr>
          <p:cNvSpPr/>
          <p:nvPr/>
        </p:nvSpPr>
        <p:spPr>
          <a:xfrm>
            <a:off x="4623040" y="597809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0B0116A-BF1A-AF4F-9396-3C395103174A}"/>
              </a:ext>
            </a:extLst>
          </p:cNvPr>
          <p:cNvSpPr/>
          <p:nvPr/>
        </p:nvSpPr>
        <p:spPr>
          <a:xfrm>
            <a:off x="4030693" y="600686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79A2AA1F-4A39-9347-9E2E-83441FECFAC0}"/>
              </a:ext>
            </a:extLst>
          </p:cNvPr>
          <p:cNvSpPr/>
          <p:nvPr/>
        </p:nvSpPr>
        <p:spPr>
          <a:xfrm>
            <a:off x="3219449" y="599967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68FDB911-7FB2-BB42-96EF-66F541ABE406}"/>
              </a:ext>
            </a:extLst>
          </p:cNvPr>
          <p:cNvSpPr/>
          <p:nvPr/>
        </p:nvSpPr>
        <p:spPr>
          <a:xfrm>
            <a:off x="9041932" y="4698595"/>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C959111B-4FF8-0C49-8671-3DC12BBA66E4}"/>
              </a:ext>
            </a:extLst>
          </p:cNvPr>
          <p:cNvSpPr/>
          <p:nvPr/>
        </p:nvSpPr>
        <p:spPr>
          <a:xfrm>
            <a:off x="8347225" y="472687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395070C-CD1C-B140-806C-1E54FA5781C3}"/>
              </a:ext>
            </a:extLst>
          </p:cNvPr>
          <p:cNvSpPr/>
          <p:nvPr/>
        </p:nvSpPr>
        <p:spPr>
          <a:xfrm>
            <a:off x="6826459" y="537857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5CD2BD6B-E32B-E249-BB76-E93EC7CF057C}"/>
              </a:ext>
            </a:extLst>
          </p:cNvPr>
          <p:cNvSpPr/>
          <p:nvPr/>
        </p:nvSpPr>
        <p:spPr>
          <a:xfrm>
            <a:off x="6155046" y="535269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696F97F3-B13D-AD42-A055-33A82A203E75}"/>
              </a:ext>
            </a:extLst>
          </p:cNvPr>
          <p:cNvSpPr/>
          <p:nvPr/>
        </p:nvSpPr>
        <p:spPr>
          <a:xfrm>
            <a:off x="5359258" y="526190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D9E967C-F457-D44A-95AD-FFBE564B4756}"/>
              </a:ext>
            </a:extLst>
          </p:cNvPr>
          <p:cNvSpPr/>
          <p:nvPr/>
        </p:nvSpPr>
        <p:spPr>
          <a:xfrm>
            <a:off x="4773911" y="539464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EDA11BF5-BAF1-1045-9AB1-156E25C523CC}"/>
              </a:ext>
            </a:extLst>
          </p:cNvPr>
          <p:cNvSpPr/>
          <p:nvPr/>
        </p:nvSpPr>
        <p:spPr>
          <a:xfrm>
            <a:off x="3917873" y="538980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65C1F56-A24E-4F42-81A0-32B58FB4547E}"/>
              </a:ext>
            </a:extLst>
          </p:cNvPr>
          <p:cNvSpPr/>
          <p:nvPr/>
        </p:nvSpPr>
        <p:spPr>
          <a:xfrm>
            <a:off x="3247123" y="5378572"/>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0BFDCFC4-EBC3-A54D-9F93-1468585213B7}"/>
              </a:ext>
            </a:extLst>
          </p:cNvPr>
          <p:cNvSpPr/>
          <p:nvPr/>
        </p:nvSpPr>
        <p:spPr>
          <a:xfrm>
            <a:off x="5448660" y="4655720"/>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8D3EB23-8284-B844-ACF8-0ECB9A294994}"/>
              </a:ext>
            </a:extLst>
          </p:cNvPr>
          <p:cNvSpPr/>
          <p:nvPr/>
        </p:nvSpPr>
        <p:spPr>
          <a:xfrm>
            <a:off x="3233307" y="153299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5B3E56BE-997E-2344-9D4A-511ED147D3FC}"/>
              </a:ext>
            </a:extLst>
          </p:cNvPr>
          <p:cNvSpPr/>
          <p:nvPr/>
        </p:nvSpPr>
        <p:spPr>
          <a:xfrm>
            <a:off x="9041932" y="600254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1002B8BF-D4BA-DB41-A5C9-5510D0360B55}"/>
              </a:ext>
            </a:extLst>
          </p:cNvPr>
          <p:cNvSpPr/>
          <p:nvPr/>
        </p:nvSpPr>
        <p:spPr>
          <a:xfrm>
            <a:off x="8357656" y="598123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48B910A-A988-E240-8E92-644E1A8BC2FB}"/>
              </a:ext>
            </a:extLst>
          </p:cNvPr>
          <p:cNvSpPr/>
          <p:nvPr/>
        </p:nvSpPr>
        <p:spPr>
          <a:xfrm>
            <a:off x="7634834" y="600614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4446667D-58CF-6845-B076-CF6FF36B2087}"/>
              </a:ext>
            </a:extLst>
          </p:cNvPr>
          <p:cNvSpPr/>
          <p:nvPr/>
        </p:nvSpPr>
        <p:spPr>
          <a:xfrm>
            <a:off x="6941619" y="598529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169BBB38-6139-5441-A4ED-532E4942BB73}"/>
              </a:ext>
            </a:extLst>
          </p:cNvPr>
          <p:cNvSpPr/>
          <p:nvPr/>
        </p:nvSpPr>
        <p:spPr>
          <a:xfrm>
            <a:off x="8422005" y="537857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4B2CC73C-52F3-4343-9036-8B676B310441}"/>
              </a:ext>
            </a:extLst>
          </p:cNvPr>
          <p:cNvSpPr/>
          <p:nvPr/>
        </p:nvSpPr>
        <p:spPr>
          <a:xfrm>
            <a:off x="7657184" y="5366523"/>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3C0FCEF0-B26B-5C41-9D9F-67CAF9D77AFF}"/>
              </a:ext>
            </a:extLst>
          </p:cNvPr>
          <p:cNvSpPr/>
          <p:nvPr/>
        </p:nvSpPr>
        <p:spPr>
          <a:xfrm>
            <a:off x="9188572" y="533830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722097C-D845-EB43-B30C-773566F71253}"/>
              </a:ext>
            </a:extLst>
          </p:cNvPr>
          <p:cNvSpPr txBox="1"/>
          <p:nvPr/>
        </p:nvSpPr>
        <p:spPr>
          <a:xfrm>
            <a:off x="343596" y="1050725"/>
            <a:ext cx="1605775" cy="1969770"/>
          </a:xfrm>
          <a:prstGeom prst="rect">
            <a:avLst/>
          </a:prstGeom>
          <a:noFill/>
        </p:spPr>
        <p:txBody>
          <a:bodyPr wrap="square" rtlCol="0">
            <a:spAutoFit/>
          </a:bodyPr>
          <a:lstStyle/>
          <a:p>
            <a:r>
              <a:rPr lang="en-US" sz="2800" dirty="0"/>
              <a:t>Herd</a:t>
            </a:r>
          </a:p>
          <a:p>
            <a:r>
              <a:rPr lang="en-US" sz="2800" dirty="0"/>
              <a:t>Immunity</a:t>
            </a:r>
          </a:p>
          <a:p>
            <a:endParaRPr lang="en-US" dirty="0"/>
          </a:p>
          <a:p>
            <a:r>
              <a:rPr lang="en-US" sz="4800" dirty="0"/>
              <a:t>95%</a:t>
            </a:r>
          </a:p>
        </p:txBody>
      </p:sp>
      <p:sp>
        <p:nvSpPr>
          <p:cNvPr id="3" name="TextBox 2">
            <a:extLst>
              <a:ext uri="{FF2B5EF4-FFF2-40B4-BE49-F238E27FC236}">
                <a16:creationId xmlns:a16="http://schemas.microsoft.com/office/drawing/2014/main" id="{81DC7250-6A95-BFF2-913E-CF6CC12A01D2}"/>
              </a:ext>
            </a:extLst>
          </p:cNvPr>
          <p:cNvSpPr txBox="1"/>
          <p:nvPr/>
        </p:nvSpPr>
        <p:spPr>
          <a:xfrm>
            <a:off x="263551" y="4545391"/>
            <a:ext cx="1764411" cy="1261884"/>
          </a:xfrm>
          <a:prstGeom prst="rect">
            <a:avLst/>
          </a:prstGeom>
          <a:noFill/>
        </p:spPr>
        <p:txBody>
          <a:bodyPr wrap="square" rtlCol="0">
            <a:spAutoFit/>
          </a:bodyPr>
          <a:lstStyle/>
          <a:p>
            <a:r>
              <a:rPr lang="en-US" sz="2800" dirty="0">
                <a:solidFill>
                  <a:srgbClr val="C00000"/>
                </a:solidFill>
              </a:rPr>
              <a:t>Leicester</a:t>
            </a:r>
            <a:endParaRPr lang="en-US" dirty="0">
              <a:solidFill>
                <a:srgbClr val="C00000"/>
              </a:solidFill>
            </a:endParaRPr>
          </a:p>
          <a:p>
            <a:r>
              <a:rPr lang="en-US" sz="4800" dirty="0">
                <a:solidFill>
                  <a:srgbClr val="C00000"/>
                </a:solidFill>
              </a:rPr>
              <a:t>80.7%</a:t>
            </a:r>
          </a:p>
        </p:txBody>
      </p:sp>
    </p:spTree>
    <p:extLst>
      <p:ext uri="{BB962C8B-B14F-4D97-AF65-F5344CB8AC3E}">
        <p14:creationId xmlns:p14="http://schemas.microsoft.com/office/powerpoint/2010/main" val="516013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0F6F2B5-7131-2746-863D-FE34EB677A38}"/>
              </a:ext>
            </a:extLst>
          </p:cNvPr>
          <p:cNvGraphicFramePr>
            <a:graphicFrameLocks noGrp="1"/>
          </p:cNvGraphicFramePr>
          <p:nvPr>
            <p:ph idx="1"/>
          </p:nvPr>
        </p:nvGraphicFramePr>
        <p:xfrm>
          <a:off x="2408205" y="271730"/>
          <a:ext cx="7375590" cy="6314540"/>
        </p:xfrm>
        <a:graphic>
          <a:graphicData uri="http://schemas.openxmlformats.org/drawingml/2006/table">
            <a:tbl>
              <a:tblPr firstRow="1" bandRow="1">
                <a:tableStyleId>{5940675A-B579-460E-94D1-54222C63F5DA}</a:tableStyleId>
              </a:tblPr>
              <a:tblGrid>
                <a:gridCol w="737559">
                  <a:extLst>
                    <a:ext uri="{9D8B030D-6E8A-4147-A177-3AD203B41FA5}">
                      <a16:colId xmlns:a16="http://schemas.microsoft.com/office/drawing/2014/main" val="928051684"/>
                    </a:ext>
                  </a:extLst>
                </a:gridCol>
                <a:gridCol w="737559">
                  <a:extLst>
                    <a:ext uri="{9D8B030D-6E8A-4147-A177-3AD203B41FA5}">
                      <a16:colId xmlns:a16="http://schemas.microsoft.com/office/drawing/2014/main" val="2609898931"/>
                    </a:ext>
                  </a:extLst>
                </a:gridCol>
                <a:gridCol w="737559">
                  <a:extLst>
                    <a:ext uri="{9D8B030D-6E8A-4147-A177-3AD203B41FA5}">
                      <a16:colId xmlns:a16="http://schemas.microsoft.com/office/drawing/2014/main" val="1089044087"/>
                    </a:ext>
                  </a:extLst>
                </a:gridCol>
                <a:gridCol w="737559">
                  <a:extLst>
                    <a:ext uri="{9D8B030D-6E8A-4147-A177-3AD203B41FA5}">
                      <a16:colId xmlns:a16="http://schemas.microsoft.com/office/drawing/2014/main" val="2098045941"/>
                    </a:ext>
                  </a:extLst>
                </a:gridCol>
                <a:gridCol w="737559">
                  <a:extLst>
                    <a:ext uri="{9D8B030D-6E8A-4147-A177-3AD203B41FA5}">
                      <a16:colId xmlns:a16="http://schemas.microsoft.com/office/drawing/2014/main" val="2857601305"/>
                    </a:ext>
                  </a:extLst>
                </a:gridCol>
                <a:gridCol w="737559">
                  <a:extLst>
                    <a:ext uri="{9D8B030D-6E8A-4147-A177-3AD203B41FA5}">
                      <a16:colId xmlns:a16="http://schemas.microsoft.com/office/drawing/2014/main" val="1503795560"/>
                    </a:ext>
                  </a:extLst>
                </a:gridCol>
                <a:gridCol w="737559">
                  <a:extLst>
                    <a:ext uri="{9D8B030D-6E8A-4147-A177-3AD203B41FA5}">
                      <a16:colId xmlns:a16="http://schemas.microsoft.com/office/drawing/2014/main" val="1063727044"/>
                    </a:ext>
                  </a:extLst>
                </a:gridCol>
                <a:gridCol w="737559">
                  <a:extLst>
                    <a:ext uri="{9D8B030D-6E8A-4147-A177-3AD203B41FA5}">
                      <a16:colId xmlns:a16="http://schemas.microsoft.com/office/drawing/2014/main" val="978094209"/>
                    </a:ext>
                  </a:extLst>
                </a:gridCol>
                <a:gridCol w="737559">
                  <a:extLst>
                    <a:ext uri="{9D8B030D-6E8A-4147-A177-3AD203B41FA5}">
                      <a16:colId xmlns:a16="http://schemas.microsoft.com/office/drawing/2014/main" val="820313199"/>
                    </a:ext>
                  </a:extLst>
                </a:gridCol>
                <a:gridCol w="737559">
                  <a:extLst>
                    <a:ext uri="{9D8B030D-6E8A-4147-A177-3AD203B41FA5}">
                      <a16:colId xmlns:a16="http://schemas.microsoft.com/office/drawing/2014/main" val="840964984"/>
                    </a:ext>
                  </a:extLst>
                </a:gridCol>
              </a:tblGrid>
              <a:tr h="631454">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3804992"/>
                  </a:ext>
                </a:extLst>
              </a:tr>
              <a:tr h="631454">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3463907"/>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7864659"/>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7978527"/>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0529133"/>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1855466"/>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024729"/>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2891858"/>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4502285"/>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953764"/>
                  </a:ext>
                </a:extLst>
              </a:tr>
            </a:tbl>
          </a:graphicData>
        </a:graphic>
      </p:graphicFrame>
      <p:sp>
        <p:nvSpPr>
          <p:cNvPr id="5" name="Oval 4">
            <a:extLst>
              <a:ext uri="{FF2B5EF4-FFF2-40B4-BE49-F238E27FC236}">
                <a16:creationId xmlns:a16="http://schemas.microsoft.com/office/drawing/2014/main" id="{D571668F-491B-6048-9566-46424B32476D}"/>
              </a:ext>
            </a:extLst>
          </p:cNvPr>
          <p:cNvSpPr/>
          <p:nvPr/>
        </p:nvSpPr>
        <p:spPr>
          <a:xfrm>
            <a:off x="2475781" y="27173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1992E1D-30BB-6F48-B101-05CF909FC4F3}"/>
              </a:ext>
            </a:extLst>
          </p:cNvPr>
          <p:cNvSpPr/>
          <p:nvPr/>
        </p:nvSpPr>
        <p:spPr>
          <a:xfrm>
            <a:off x="3112338" y="28323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6CB4800-9C5D-CA46-8A4B-65E548C181A5}"/>
              </a:ext>
            </a:extLst>
          </p:cNvPr>
          <p:cNvSpPr/>
          <p:nvPr/>
        </p:nvSpPr>
        <p:spPr>
          <a:xfrm>
            <a:off x="3861758" y="271730"/>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CB6E246-146E-A147-9D13-F18C134DCF8F}"/>
              </a:ext>
            </a:extLst>
          </p:cNvPr>
          <p:cNvSpPr/>
          <p:nvPr/>
        </p:nvSpPr>
        <p:spPr>
          <a:xfrm>
            <a:off x="4509819" y="39250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1DD672-E9B3-7F4E-98A3-2E436AEF0AB0}"/>
              </a:ext>
            </a:extLst>
          </p:cNvPr>
          <p:cNvSpPr/>
          <p:nvPr/>
        </p:nvSpPr>
        <p:spPr>
          <a:xfrm>
            <a:off x="5478133" y="283232"/>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1395013-FD6A-AB46-8DF6-368468F83D5F}"/>
              </a:ext>
            </a:extLst>
          </p:cNvPr>
          <p:cNvSpPr/>
          <p:nvPr/>
        </p:nvSpPr>
        <p:spPr>
          <a:xfrm>
            <a:off x="3266535" y="88133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FF7A136-FD2E-DE40-ADD4-878FE41E97E8}"/>
              </a:ext>
            </a:extLst>
          </p:cNvPr>
          <p:cNvSpPr/>
          <p:nvPr/>
        </p:nvSpPr>
        <p:spPr>
          <a:xfrm>
            <a:off x="2578220" y="86982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0943736-1F61-9F46-AFC0-F2624CF30213}"/>
              </a:ext>
            </a:extLst>
          </p:cNvPr>
          <p:cNvSpPr/>
          <p:nvPr/>
        </p:nvSpPr>
        <p:spPr>
          <a:xfrm>
            <a:off x="6140568" y="28323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4E88878-B75A-6B41-B497-80F1D49EE430}"/>
              </a:ext>
            </a:extLst>
          </p:cNvPr>
          <p:cNvSpPr/>
          <p:nvPr/>
        </p:nvSpPr>
        <p:spPr>
          <a:xfrm>
            <a:off x="9181114" y="34648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754467-840C-0C4C-8E65-266E030CD837}"/>
              </a:ext>
            </a:extLst>
          </p:cNvPr>
          <p:cNvSpPr/>
          <p:nvPr/>
        </p:nvSpPr>
        <p:spPr>
          <a:xfrm>
            <a:off x="8272193" y="24728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178539B-1DC3-0344-BA6A-D651429CA062}"/>
              </a:ext>
            </a:extLst>
          </p:cNvPr>
          <p:cNvSpPr/>
          <p:nvPr/>
        </p:nvSpPr>
        <p:spPr>
          <a:xfrm>
            <a:off x="7505879" y="37955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36C61D0-6605-F443-A4DF-0BC23E0A1D9A}"/>
              </a:ext>
            </a:extLst>
          </p:cNvPr>
          <p:cNvSpPr/>
          <p:nvPr/>
        </p:nvSpPr>
        <p:spPr>
          <a:xfrm>
            <a:off x="6849195" y="26453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94724D3-1D24-7248-864D-27C7E74F4528}"/>
              </a:ext>
            </a:extLst>
          </p:cNvPr>
          <p:cNvSpPr/>
          <p:nvPr/>
        </p:nvSpPr>
        <p:spPr>
          <a:xfrm>
            <a:off x="6067516" y="97909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7EED576-1730-384B-80B9-069E0C7792EC}"/>
              </a:ext>
            </a:extLst>
          </p:cNvPr>
          <p:cNvSpPr/>
          <p:nvPr/>
        </p:nvSpPr>
        <p:spPr>
          <a:xfrm>
            <a:off x="5455491" y="87845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4FF0C7D-9A0A-5E44-9EA8-B9B2441AEA9F}"/>
              </a:ext>
            </a:extLst>
          </p:cNvPr>
          <p:cNvSpPr/>
          <p:nvPr/>
        </p:nvSpPr>
        <p:spPr>
          <a:xfrm>
            <a:off x="4825941" y="95609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33967DA-30BA-B343-BDCE-8FDDA4355B7B}"/>
              </a:ext>
            </a:extLst>
          </p:cNvPr>
          <p:cNvSpPr/>
          <p:nvPr/>
        </p:nvSpPr>
        <p:spPr>
          <a:xfrm>
            <a:off x="3936522" y="93308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5495F18-113B-6E48-A48C-AD9574AB4232}"/>
              </a:ext>
            </a:extLst>
          </p:cNvPr>
          <p:cNvSpPr/>
          <p:nvPr/>
        </p:nvSpPr>
        <p:spPr>
          <a:xfrm>
            <a:off x="6826460" y="888512"/>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1D48B48-98BF-024B-8C24-50DCEAECBE72}"/>
              </a:ext>
            </a:extLst>
          </p:cNvPr>
          <p:cNvSpPr/>
          <p:nvPr/>
        </p:nvSpPr>
        <p:spPr>
          <a:xfrm>
            <a:off x="2280606" y="594861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C8519C6-D43E-E245-BF46-D80485B63932}"/>
              </a:ext>
            </a:extLst>
          </p:cNvPr>
          <p:cNvSpPr/>
          <p:nvPr/>
        </p:nvSpPr>
        <p:spPr>
          <a:xfrm>
            <a:off x="2624226" y="531385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229E893-61CB-A04A-819D-5E4CFB5AAED4}"/>
              </a:ext>
            </a:extLst>
          </p:cNvPr>
          <p:cNvSpPr/>
          <p:nvPr/>
        </p:nvSpPr>
        <p:spPr>
          <a:xfrm>
            <a:off x="2578218" y="470354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A23DCC6-1082-CE44-9A70-0E86C3E2CBA0}"/>
              </a:ext>
            </a:extLst>
          </p:cNvPr>
          <p:cNvSpPr/>
          <p:nvPr/>
        </p:nvSpPr>
        <p:spPr>
          <a:xfrm>
            <a:off x="2305767" y="409322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8B7D1EC-A8AC-5943-A217-6F0F73450F6F}"/>
              </a:ext>
            </a:extLst>
          </p:cNvPr>
          <p:cNvSpPr/>
          <p:nvPr/>
        </p:nvSpPr>
        <p:spPr>
          <a:xfrm>
            <a:off x="2578219" y="348218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0AE8E3-AA0F-BF40-8233-A9B06E5B3554}"/>
              </a:ext>
            </a:extLst>
          </p:cNvPr>
          <p:cNvSpPr/>
          <p:nvPr/>
        </p:nvSpPr>
        <p:spPr>
          <a:xfrm>
            <a:off x="2330569" y="284240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6460A0F-0A6F-DC44-B617-3CE3F9ECC37D}"/>
              </a:ext>
            </a:extLst>
          </p:cNvPr>
          <p:cNvSpPr/>
          <p:nvPr/>
        </p:nvSpPr>
        <p:spPr>
          <a:xfrm>
            <a:off x="2578220" y="21997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8DB0FB2-8C16-124B-809A-7DCDCDCAB159}"/>
              </a:ext>
            </a:extLst>
          </p:cNvPr>
          <p:cNvSpPr/>
          <p:nvPr/>
        </p:nvSpPr>
        <p:spPr>
          <a:xfrm>
            <a:off x="2456370" y="1590127"/>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D98F32E-D55C-B144-980F-616A4A6FBF0E}"/>
              </a:ext>
            </a:extLst>
          </p:cNvPr>
          <p:cNvSpPr/>
          <p:nvPr/>
        </p:nvSpPr>
        <p:spPr>
          <a:xfrm>
            <a:off x="5417798" y="214797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4BE917C-3642-BE44-A42A-C13B5F7333D7}"/>
              </a:ext>
            </a:extLst>
          </p:cNvPr>
          <p:cNvSpPr/>
          <p:nvPr/>
        </p:nvSpPr>
        <p:spPr>
          <a:xfrm>
            <a:off x="4789914" y="21943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9607289-6925-FA4D-BD59-47933E364936}"/>
              </a:ext>
            </a:extLst>
          </p:cNvPr>
          <p:cNvSpPr/>
          <p:nvPr/>
        </p:nvSpPr>
        <p:spPr>
          <a:xfrm>
            <a:off x="3938523" y="2194338"/>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F18F624-4D78-DC40-9F6C-E18967E2DB62}"/>
              </a:ext>
            </a:extLst>
          </p:cNvPr>
          <p:cNvSpPr/>
          <p:nvPr/>
        </p:nvSpPr>
        <p:spPr>
          <a:xfrm>
            <a:off x="6319389" y="1580058"/>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302F517-B4C2-F34C-BDA0-345A451FBDD7}"/>
              </a:ext>
            </a:extLst>
          </p:cNvPr>
          <p:cNvSpPr/>
          <p:nvPr/>
        </p:nvSpPr>
        <p:spPr>
          <a:xfrm>
            <a:off x="3929332" y="156569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8737F1A-C386-724A-B8CF-4F5F48D523ED}"/>
              </a:ext>
            </a:extLst>
          </p:cNvPr>
          <p:cNvSpPr/>
          <p:nvPr/>
        </p:nvSpPr>
        <p:spPr>
          <a:xfrm>
            <a:off x="3301448" y="21943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CDB38D8-E94E-0E43-8BCA-332CDBBE5162}"/>
              </a:ext>
            </a:extLst>
          </p:cNvPr>
          <p:cNvSpPr/>
          <p:nvPr/>
        </p:nvSpPr>
        <p:spPr>
          <a:xfrm>
            <a:off x="5463892" y="153693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490D519-1D87-DD42-824B-239F60587B15}"/>
              </a:ext>
            </a:extLst>
          </p:cNvPr>
          <p:cNvSpPr/>
          <p:nvPr/>
        </p:nvSpPr>
        <p:spPr>
          <a:xfrm>
            <a:off x="4673541" y="154268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AF5D279-FCA1-A54C-B593-5706D1BC95D8}"/>
              </a:ext>
            </a:extLst>
          </p:cNvPr>
          <p:cNvSpPr/>
          <p:nvPr/>
        </p:nvSpPr>
        <p:spPr>
          <a:xfrm>
            <a:off x="9066564" y="98628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2F0149A-1391-7E4E-BEA2-E5B5EF3B4F0B}"/>
              </a:ext>
            </a:extLst>
          </p:cNvPr>
          <p:cNvSpPr/>
          <p:nvPr/>
        </p:nvSpPr>
        <p:spPr>
          <a:xfrm>
            <a:off x="8347225" y="85976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557C978-8695-074D-A29E-CB43E7773492}"/>
              </a:ext>
            </a:extLst>
          </p:cNvPr>
          <p:cNvSpPr/>
          <p:nvPr/>
        </p:nvSpPr>
        <p:spPr>
          <a:xfrm>
            <a:off x="7709904" y="990598"/>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7679D93-9348-114D-8BD6-7A8EDBCAACDB}"/>
              </a:ext>
            </a:extLst>
          </p:cNvPr>
          <p:cNvSpPr/>
          <p:nvPr/>
        </p:nvSpPr>
        <p:spPr>
          <a:xfrm>
            <a:off x="9209498" y="21997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6CAC285-7134-CE42-9D46-0A7A53F1F562}"/>
              </a:ext>
            </a:extLst>
          </p:cNvPr>
          <p:cNvSpPr/>
          <p:nvPr/>
        </p:nvSpPr>
        <p:spPr>
          <a:xfrm>
            <a:off x="8385234" y="212928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B2601F8-529F-C54E-91E3-C844509CE3A9}"/>
              </a:ext>
            </a:extLst>
          </p:cNvPr>
          <p:cNvSpPr/>
          <p:nvPr/>
        </p:nvSpPr>
        <p:spPr>
          <a:xfrm>
            <a:off x="7724597" y="21961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6902E95-044D-8645-80D0-7A5C3E3085D4}"/>
              </a:ext>
            </a:extLst>
          </p:cNvPr>
          <p:cNvSpPr/>
          <p:nvPr/>
        </p:nvSpPr>
        <p:spPr>
          <a:xfrm>
            <a:off x="6819991" y="287256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2C3A2BF-5D99-4546-A094-8FB3317B8F32}"/>
              </a:ext>
            </a:extLst>
          </p:cNvPr>
          <p:cNvSpPr/>
          <p:nvPr/>
        </p:nvSpPr>
        <p:spPr>
          <a:xfrm>
            <a:off x="6927401" y="221302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B680593-A4B9-ED46-8AE2-13FB56A97AB2}"/>
              </a:ext>
            </a:extLst>
          </p:cNvPr>
          <p:cNvSpPr/>
          <p:nvPr/>
        </p:nvSpPr>
        <p:spPr>
          <a:xfrm>
            <a:off x="6177593" y="2810721"/>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1A92F41-9627-DA4C-87A3-103ED7BC640E}"/>
              </a:ext>
            </a:extLst>
          </p:cNvPr>
          <p:cNvSpPr/>
          <p:nvPr/>
        </p:nvSpPr>
        <p:spPr>
          <a:xfrm>
            <a:off x="5449020" y="276221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6A98F27-4FA9-FF41-96B4-06171025E857}"/>
              </a:ext>
            </a:extLst>
          </p:cNvPr>
          <p:cNvSpPr/>
          <p:nvPr/>
        </p:nvSpPr>
        <p:spPr>
          <a:xfrm>
            <a:off x="4583143" y="280825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AB513A3F-B624-7C4E-AB6E-D4DAC72F785D}"/>
              </a:ext>
            </a:extLst>
          </p:cNvPr>
          <p:cNvSpPr/>
          <p:nvPr/>
        </p:nvSpPr>
        <p:spPr>
          <a:xfrm>
            <a:off x="3860321" y="283575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D2654B21-0006-FA49-85E1-3F16BAF45D58}"/>
              </a:ext>
            </a:extLst>
          </p:cNvPr>
          <p:cNvSpPr/>
          <p:nvPr/>
        </p:nvSpPr>
        <p:spPr>
          <a:xfrm>
            <a:off x="3085381" y="282371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25A571F-838A-FF4F-BA8B-83DD69380115}"/>
              </a:ext>
            </a:extLst>
          </p:cNvPr>
          <p:cNvSpPr/>
          <p:nvPr/>
        </p:nvSpPr>
        <p:spPr>
          <a:xfrm>
            <a:off x="6070253" y="218102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49E3E86-7342-6E47-A354-678467AA3BFF}"/>
              </a:ext>
            </a:extLst>
          </p:cNvPr>
          <p:cNvSpPr/>
          <p:nvPr/>
        </p:nvSpPr>
        <p:spPr>
          <a:xfrm>
            <a:off x="9084067" y="159874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510438A3-6E63-7E45-AE23-99FA9333D737}"/>
              </a:ext>
            </a:extLst>
          </p:cNvPr>
          <p:cNvSpPr/>
          <p:nvPr/>
        </p:nvSpPr>
        <p:spPr>
          <a:xfrm>
            <a:off x="8295736" y="1489490"/>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BBB649B-6B78-554F-9469-06C3FB475779}"/>
              </a:ext>
            </a:extLst>
          </p:cNvPr>
          <p:cNvSpPr/>
          <p:nvPr/>
        </p:nvSpPr>
        <p:spPr>
          <a:xfrm>
            <a:off x="7667940" y="15901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0746652-8C5D-074F-BC8E-02F2C50AB213}"/>
              </a:ext>
            </a:extLst>
          </p:cNvPr>
          <p:cNvSpPr/>
          <p:nvPr/>
        </p:nvSpPr>
        <p:spPr>
          <a:xfrm>
            <a:off x="6969107" y="155885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9CA15FE-279D-C546-869F-500F64678AD5}"/>
              </a:ext>
            </a:extLst>
          </p:cNvPr>
          <p:cNvSpPr/>
          <p:nvPr/>
        </p:nvSpPr>
        <p:spPr>
          <a:xfrm>
            <a:off x="5225899" y="4038599"/>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974ABC7-D550-BB43-8235-897503237108}"/>
              </a:ext>
            </a:extLst>
          </p:cNvPr>
          <p:cNvSpPr/>
          <p:nvPr/>
        </p:nvSpPr>
        <p:spPr>
          <a:xfrm>
            <a:off x="4042911" y="47799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B0941BD-C409-9C44-ABCC-8441AFB81FCB}"/>
              </a:ext>
            </a:extLst>
          </p:cNvPr>
          <p:cNvSpPr/>
          <p:nvPr/>
        </p:nvSpPr>
        <p:spPr>
          <a:xfrm>
            <a:off x="3321887" y="476610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76D6D53-6B1C-924E-9354-CF1417D2CB76}"/>
              </a:ext>
            </a:extLst>
          </p:cNvPr>
          <p:cNvSpPr/>
          <p:nvPr/>
        </p:nvSpPr>
        <p:spPr>
          <a:xfrm>
            <a:off x="5472293" y="345919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9336BEA-914A-CB44-94E0-26F6C5622E28}"/>
              </a:ext>
            </a:extLst>
          </p:cNvPr>
          <p:cNvSpPr/>
          <p:nvPr/>
        </p:nvSpPr>
        <p:spPr>
          <a:xfrm>
            <a:off x="4583143" y="404579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F1C8E6B-C629-8A43-BEF2-98C1893F633F}"/>
              </a:ext>
            </a:extLst>
          </p:cNvPr>
          <p:cNvSpPr/>
          <p:nvPr/>
        </p:nvSpPr>
        <p:spPr>
          <a:xfrm>
            <a:off x="4773912" y="3452003"/>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7029655-8A99-E24B-9871-7613BB302168}"/>
              </a:ext>
            </a:extLst>
          </p:cNvPr>
          <p:cNvSpPr/>
          <p:nvPr/>
        </p:nvSpPr>
        <p:spPr>
          <a:xfrm>
            <a:off x="3936522" y="411694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F35A0C2-13BD-A84C-A18C-5AD8653508C3}"/>
              </a:ext>
            </a:extLst>
          </p:cNvPr>
          <p:cNvSpPr/>
          <p:nvPr/>
        </p:nvSpPr>
        <p:spPr>
          <a:xfrm>
            <a:off x="3028589" y="413815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0AFD1FA-FD7F-214A-BA78-C305F993A7F8}"/>
              </a:ext>
            </a:extLst>
          </p:cNvPr>
          <p:cNvSpPr/>
          <p:nvPr/>
        </p:nvSpPr>
        <p:spPr>
          <a:xfrm>
            <a:off x="3228701" y="3452003"/>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FDCCFD26-7B74-7F4C-864A-B06819155F31}"/>
              </a:ext>
            </a:extLst>
          </p:cNvPr>
          <p:cNvSpPr/>
          <p:nvPr/>
        </p:nvSpPr>
        <p:spPr>
          <a:xfrm>
            <a:off x="3978300" y="351921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7885DE5F-F3F8-254B-B8EC-ACAADEFC5E28}"/>
              </a:ext>
            </a:extLst>
          </p:cNvPr>
          <p:cNvSpPr/>
          <p:nvPr/>
        </p:nvSpPr>
        <p:spPr>
          <a:xfrm>
            <a:off x="7676290" y="470354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6A129E1-D572-7743-B9B1-B7BF4A6FACD7}"/>
              </a:ext>
            </a:extLst>
          </p:cNvPr>
          <p:cNvSpPr/>
          <p:nvPr/>
        </p:nvSpPr>
        <p:spPr>
          <a:xfrm>
            <a:off x="4739803" y="475333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35C695F-FB3F-3A41-B971-43227B201717}"/>
              </a:ext>
            </a:extLst>
          </p:cNvPr>
          <p:cNvSpPr/>
          <p:nvPr/>
        </p:nvSpPr>
        <p:spPr>
          <a:xfrm>
            <a:off x="7021489" y="475851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5E133BD7-FF46-8C4E-A12C-D4F01EF30878}"/>
              </a:ext>
            </a:extLst>
          </p:cNvPr>
          <p:cNvSpPr/>
          <p:nvPr/>
        </p:nvSpPr>
        <p:spPr>
          <a:xfrm>
            <a:off x="6349711" y="467261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33231A4C-19B2-FF43-9DBB-AD65908E12C7}"/>
              </a:ext>
            </a:extLst>
          </p:cNvPr>
          <p:cNvSpPr/>
          <p:nvPr/>
        </p:nvSpPr>
        <p:spPr>
          <a:xfrm>
            <a:off x="5997655" y="408601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2B82532-376D-B042-B66A-9E85BA147425}"/>
              </a:ext>
            </a:extLst>
          </p:cNvPr>
          <p:cNvSpPr/>
          <p:nvPr/>
        </p:nvSpPr>
        <p:spPr>
          <a:xfrm>
            <a:off x="7043918" y="411909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E2345144-4BD3-FA49-B84E-FE3A963EC233}"/>
              </a:ext>
            </a:extLst>
          </p:cNvPr>
          <p:cNvSpPr/>
          <p:nvPr/>
        </p:nvSpPr>
        <p:spPr>
          <a:xfrm>
            <a:off x="7871750" y="3958795"/>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97CBB9CC-8D59-9A48-9BF9-EE4BC77E8532}"/>
              </a:ext>
            </a:extLst>
          </p:cNvPr>
          <p:cNvSpPr/>
          <p:nvPr/>
        </p:nvSpPr>
        <p:spPr>
          <a:xfrm>
            <a:off x="8598472" y="409178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B913EE67-30B9-D24F-95DE-066DD8C1287E}"/>
              </a:ext>
            </a:extLst>
          </p:cNvPr>
          <p:cNvSpPr/>
          <p:nvPr/>
        </p:nvSpPr>
        <p:spPr>
          <a:xfrm>
            <a:off x="9291010" y="407597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C09382B-9CE6-A645-BD7D-2CB4C21FFC3C}"/>
              </a:ext>
            </a:extLst>
          </p:cNvPr>
          <p:cNvSpPr/>
          <p:nvPr/>
        </p:nvSpPr>
        <p:spPr>
          <a:xfrm>
            <a:off x="9041932" y="341031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10F056D-4FC8-634B-9A33-EC5D329D37DF}"/>
              </a:ext>
            </a:extLst>
          </p:cNvPr>
          <p:cNvSpPr/>
          <p:nvPr/>
        </p:nvSpPr>
        <p:spPr>
          <a:xfrm>
            <a:off x="8422006" y="344042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1AE6E862-6B52-F04F-BA60-241D618B8CA1}"/>
              </a:ext>
            </a:extLst>
          </p:cNvPr>
          <p:cNvSpPr/>
          <p:nvPr/>
        </p:nvSpPr>
        <p:spPr>
          <a:xfrm>
            <a:off x="7559362" y="339484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A2DA9EC-BEDD-2348-BBFD-2231FFD9DD23}"/>
              </a:ext>
            </a:extLst>
          </p:cNvPr>
          <p:cNvSpPr/>
          <p:nvPr/>
        </p:nvSpPr>
        <p:spPr>
          <a:xfrm>
            <a:off x="6941619" y="347893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727A62B3-7CE1-8244-802C-382C3D0E1E24}"/>
              </a:ext>
            </a:extLst>
          </p:cNvPr>
          <p:cNvSpPr/>
          <p:nvPr/>
        </p:nvSpPr>
        <p:spPr>
          <a:xfrm>
            <a:off x="6118984" y="344187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BA4787FD-22D3-7C42-B137-F10AE9399BF8}"/>
              </a:ext>
            </a:extLst>
          </p:cNvPr>
          <p:cNvSpPr/>
          <p:nvPr/>
        </p:nvSpPr>
        <p:spPr>
          <a:xfrm>
            <a:off x="9188572" y="2851004"/>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50600815-E826-8543-A447-49164DF4C2F0}"/>
              </a:ext>
            </a:extLst>
          </p:cNvPr>
          <p:cNvSpPr/>
          <p:nvPr/>
        </p:nvSpPr>
        <p:spPr>
          <a:xfrm>
            <a:off x="8444370" y="283952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4AA58E5-DF19-BD45-95A1-28A3B3D7E016}"/>
              </a:ext>
            </a:extLst>
          </p:cNvPr>
          <p:cNvSpPr/>
          <p:nvPr/>
        </p:nvSpPr>
        <p:spPr>
          <a:xfrm>
            <a:off x="7534325" y="277446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4057F14-9DCF-2F40-831C-2A7C9F82E698}"/>
              </a:ext>
            </a:extLst>
          </p:cNvPr>
          <p:cNvSpPr/>
          <p:nvPr/>
        </p:nvSpPr>
        <p:spPr>
          <a:xfrm>
            <a:off x="6248404" y="5989612"/>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7DDF0386-23D6-7F41-BBB8-B0FF06A48ABC}"/>
              </a:ext>
            </a:extLst>
          </p:cNvPr>
          <p:cNvSpPr/>
          <p:nvPr/>
        </p:nvSpPr>
        <p:spPr>
          <a:xfrm>
            <a:off x="5490101" y="595040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D03FDB6-810B-A342-AE49-7EFCCB04249E}"/>
              </a:ext>
            </a:extLst>
          </p:cNvPr>
          <p:cNvSpPr/>
          <p:nvPr/>
        </p:nvSpPr>
        <p:spPr>
          <a:xfrm>
            <a:off x="4623040" y="597809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0B0116A-BF1A-AF4F-9396-3C395103174A}"/>
              </a:ext>
            </a:extLst>
          </p:cNvPr>
          <p:cNvSpPr/>
          <p:nvPr/>
        </p:nvSpPr>
        <p:spPr>
          <a:xfrm>
            <a:off x="4030693" y="600686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79A2AA1F-4A39-9347-9E2E-83441FECFAC0}"/>
              </a:ext>
            </a:extLst>
          </p:cNvPr>
          <p:cNvSpPr/>
          <p:nvPr/>
        </p:nvSpPr>
        <p:spPr>
          <a:xfrm>
            <a:off x="3219449" y="599967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68FDB911-7FB2-BB42-96EF-66F541ABE406}"/>
              </a:ext>
            </a:extLst>
          </p:cNvPr>
          <p:cNvSpPr/>
          <p:nvPr/>
        </p:nvSpPr>
        <p:spPr>
          <a:xfrm>
            <a:off x="9041932" y="4698595"/>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C959111B-4FF8-0C49-8671-3DC12BBA66E4}"/>
              </a:ext>
            </a:extLst>
          </p:cNvPr>
          <p:cNvSpPr/>
          <p:nvPr/>
        </p:nvSpPr>
        <p:spPr>
          <a:xfrm>
            <a:off x="8347225" y="472687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395070C-CD1C-B140-806C-1E54FA5781C3}"/>
              </a:ext>
            </a:extLst>
          </p:cNvPr>
          <p:cNvSpPr/>
          <p:nvPr/>
        </p:nvSpPr>
        <p:spPr>
          <a:xfrm>
            <a:off x="6826459" y="537857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5CD2BD6B-E32B-E249-BB76-E93EC7CF057C}"/>
              </a:ext>
            </a:extLst>
          </p:cNvPr>
          <p:cNvSpPr/>
          <p:nvPr/>
        </p:nvSpPr>
        <p:spPr>
          <a:xfrm>
            <a:off x="6155046" y="535269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696F97F3-B13D-AD42-A055-33A82A203E75}"/>
              </a:ext>
            </a:extLst>
          </p:cNvPr>
          <p:cNvSpPr/>
          <p:nvPr/>
        </p:nvSpPr>
        <p:spPr>
          <a:xfrm>
            <a:off x="5359258" y="526190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D9E967C-F457-D44A-95AD-FFBE564B4756}"/>
              </a:ext>
            </a:extLst>
          </p:cNvPr>
          <p:cNvSpPr/>
          <p:nvPr/>
        </p:nvSpPr>
        <p:spPr>
          <a:xfrm>
            <a:off x="4773911" y="539464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EDA11BF5-BAF1-1045-9AB1-156E25C523CC}"/>
              </a:ext>
            </a:extLst>
          </p:cNvPr>
          <p:cNvSpPr/>
          <p:nvPr/>
        </p:nvSpPr>
        <p:spPr>
          <a:xfrm>
            <a:off x="3917873" y="538980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65C1F56-A24E-4F42-81A0-32B58FB4547E}"/>
              </a:ext>
            </a:extLst>
          </p:cNvPr>
          <p:cNvSpPr/>
          <p:nvPr/>
        </p:nvSpPr>
        <p:spPr>
          <a:xfrm>
            <a:off x="3247123" y="5378572"/>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0BFDCFC4-EBC3-A54D-9F93-1468585213B7}"/>
              </a:ext>
            </a:extLst>
          </p:cNvPr>
          <p:cNvSpPr/>
          <p:nvPr/>
        </p:nvSpPr>
        <p:spPr>
          <a:xfrm>
            <a:off x="5448660" y="4655720"/>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8D3EB23-8284-B844-ACF8-0ECB9A294994}"/>
              </a:ext>
            </a:extLst>
          </p:cNvPr>
          <p:cNvSpPr/>
          <p:nvPr/>
        </p:nvSpPr>
        <p:spPr>
          <a:xfrm>
            <a:off x="3233307" y="153299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5B3E56BE-997E-2344-9D4A-511ED147D3FC}"/>
              </a:ext>
            </a:extLst>
          </p:cNvPr>
          <p:cNvSpPr/>
          <p:nvPr/>
        </p:nvSpPr>
        <p:spPr>
          <a:xfrm>
            <a:off x="9041932" y="600254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1002B8BF-D4BA-DB41-A5C9-5510D0360B55}"/>
              </a:ext>
            </a:extLst>
          </p:cNvPr>
          <p:cNvSpPr/>
          <p:nvPr/>
        </p:nvSpPr>
        <p:spPr>
          <a:xfrm>
            <a:off x="8357656" y="598123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48B910A-A988-E240-8E92-644E1A8BC2FB}"/>
              </a:ext>
            </a:extLst>
          </p:cNvPr>
          <p:cNvSpPr/>
          <p:nvPr/>
        </p:nvSpPr>
        <p:spPr>
          <a:xfrm>
            <a:off x="7634834" y="600614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4446667D-58CF-6845-B076-CF6FF36B2087}"/>
              </a:ext>
            </a:extLst>
          </p:cNvPr>
          <p:cNvSpPr/>
          <p:nvPr/>
        </p:nvSpPr>
        <p:spPr>
          <a:xfrm>
            <a:off x="6941619" y="598529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169BBB38-6139-5441-A4ED-532E4942BB73}"/>
              </a:ext>
            </a:extLst>
          </p:cNvPr>
          <p:cNvSpPr/>
          <p:nvPr/>
        </p:nvSpPr>
        <p:spPr>
          <a:xfrm>
            <a:off x="8422005" y="537857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4B2CC73C-52F3-4343-9036-8B676B310441}"/>
              </a:ext>
            </a:extLst>
          </p:cNvPr>
          <p:cNvSpPr/>
          <p:nvPr/>
        </p:nvSpPr>
        <p:spPr>
          <a:xfrm>
            <a:off x="7657184" y="5366523"/>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3C0FCEF0-B26B-5C41-9D9F-67CAF9D77AFF}"/>
              </a:ext>
            </a:extLst>
          </p:cNvPr>
          <p:cNvSpPr/>
          <p:nvPr/>
        </p:nvSpPr>
        <p:spPr>
          <a:xfrm>
            <a:off x="9188572" y="533830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802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0F6F2B5-7131-2746-863D-FE34EB677A38}"/>
              </a:ext>
            </a:extLst>
          </p:cNvPr>
          <p:cNvGraphicFramePr>
            <a:graphicFrameLocks noGrp="1"/>
          </p:cNvGraphicFramePr>
          <p:nvPr>
            <p:ph idx="1"/>
          </p:nvPr>
        </p:nvGraphicFramePr>
        <p:xfrm>
          <a:off x="2408205" y="271730"/>
          <a:ext cx="7375590" cy="6314540"/>
        </p:xfrm>
        <a:graphic>
          <a:graphicData uri="http://schemas.openxmlformats.org/drawingml/2006/table">
            <a:tbl>
              <a:tblPr firstRow="1" bandRow="1">
                <a:tableStyleId>{5940675A-B579-460E-94D1-54222C63F5DA}</a:tableStyleId>
              </a:tblPr>
              <a:tblGrid>
                <a:gridCol w="737559">
                  <a:extLst>
                    <a:ext uri="{9D8B030D-6E8A-4147-A177-3AD203B41FA5}">
                      <a16:colId xmlns:a16="http://schemas.microsoft.com/office/drawing/2014/main" val="928051684"/>
                    </a:ext>
                  </a:extLst>
                </a:gridCol>
                <a:gridCol w="737559">
                  <a:extLst>
                    <a:ext uri="{9D8B030D-6E8A-4147-A177-3AD203B41FA5}">
                      <a16:colId xmlns:a16="http://schemas.microsoft.com/office/drawing/2014/main" val="2609898931"/>
                    </a:ext>
                  </a:extLst>
                </a:gridCol>
                <a:gridCol w="737559">
                  <a:extLst>
                    <a:ext uri="{9D8B030D-6E8A-4147-A177-3AD203B41FA5}">
                      <a16:colId xmlns:a16="http://schemas.microsoft.com/office/drawing/2014/main" val="1089044087"/>
                    </a:ext>
                  </a:extLst>
                </a:gridCol>
                <a:gridCol w="737559">
                  <a:extLst>
                    <a:ext uri="{9D8B030D-6E8A-4147-A177-3AD203B41FA5}">
                      <a16:colId xmlns:a16="http://schemas.microsoft.com/office/drawing/2014/main" val="2098045941"/>
                    </a:ext>
                  </a:extLst>
                </a:gridCol>
                <a:gridCol w="737559">
                  <a:extLst>
                    <a:ext uri="{9D8B030D-6E8A-4147-A177-3AD203B41FA5}">
                      <a16:colId xmlns:a16="http://schemas.microsoft.com/office/drawing/2014/main" val="2857601305"/>
                    </a:ext>
                  </a:extLst>
                </a:gridCol>
                <a:gridCol w="737559">
                  <a:extLst>
                    <a:ext uri="{9D8B030D-6E8A-4147-A177-3AD203B41FA5}">
                      <a16:colId xmlns:a16="http://schemas.microsoft.com/office/drawing/2014/main" val="1503795560"/>
                    </a:ext>
                  </a:extLst>
                </a:gridCol>
                <a:gridCol w="737559">
                  <a:extLst>
                    <a:ext uri="{9D8B030D-6E8A-4147-A177-3AD203B41FA5}">
                      <a16:colId xmlns:a16="http://schemas.microsoft.com/office/drawing/2014/main" val="1063727044"/>
                    </a:ext>
                  </a:extLst>
                </a:gridCol>
                <a:gridCol w="737559">
                  <a:extLst>
                    <a:ext uri="{9D8B030D-6E8A-4147-A177-3AD203B41FA5}">
                      <a16:colId xmlns:a16="http://schemas.microsoft.com/office/drawing/2014/main" val="978094209"/>
                    </a:ext>
                  </a:extLst>
                </a:gridCol>
                <a:gridCol w="737559">
                  <a:extLst>
                    <a:ext uri="{9D8B030D-6E8A-4147-A177-3AD203B41FA5}">
                      <a16:colId xmlns:a16="http://schemas.microsoft.com/office/drawing/2014/main" val="820313199"/>
                    </a:ext>
                  </a:extLst>
                </a:gridCol>
                <a:gridCol w="737559">
                  <a:extLst>
                    <a:ext uri="{9D8B030D-6E8A-4147-A177-3AD203B41FA5}">
                      <a16:colId xmlns:a16="http://schemas.microsoft.com/office/drawing/2014/main" val="840964984"/>
                    </a:ext>
                  </a:extLst>
                </a:gridCol>
              </a:tblGrid>
              <a:tr h="631454">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3804992"/>
                  </a:ext>
                </a:extLst>
              </a:tr>
              <a:tr h="631454">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3463907"/>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7864659"/>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7978527"/>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0529133"/>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1855466"/>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024729"/>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2891858"/>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4502285"/>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953764"/>
                  </a:ext>
                </a:extLst>
              </a:tr>
            </a:tbl>
          </a:graphicData>
        </a:graphic>
      </p:graphicFrame>
      <p:sp>
        <p:nvSpPr>
          <p:cNvPr id="5" name="Oval 4">
            <a:extLst>
              <a:ext uri="{FF2B5EF4-FFF2-40B4-BE49-F238E27FC236}">
                <a16:creationId xmlns:a16="http://schemas.microsoft.com/office/drawing/2014/main" id="{D571668F-491B-6048-9566-46424B32476D}"/>
              </a:ext>
            </a:extLst>
          </p:cNvPr>
          <p:cNvSpPr/>
          <p:nvPr/>
        </p:nvSpPr>
        <p:spPr>
          <a:xfrm>
            <a:off x="2475781" y="27173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1992E1D-30BB-6F48-B101-05CF909FC4F3}"/>
              </a:ext>
            </a:extLst>
          </p:cNvPr>
          <p:cNvSpPr/>
          <p:nvPr/>
        </p:nvSpPr>
        <p:spPr>
          <a:xfrm>
            <a:off x="3112338" y="28323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6CB4800-9C5D-CA46-8A4B-65E548C181A5}"/>
              </a:ext>
            </a:extLst>
          </p:cNvPr>
          <p:cNvSpPr/>
          <p:nvPr/>
        </p:nvSpPr>
        <p:spPr>
          <a:xfrm>
            <a:off x="3861758" y="271730"/>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CB6E246-146E-A147-9D13-F18C134DCF8F}"/>
              </a:ext>
            </a:extLst>
          </p:cNvPr>
          <p:cNvSpPr/>
          <p:nvPr/>
        </p:nvSpPr>
        <p:spPr>
          <a:xfrm>
            <a:off x="4509819" y="39250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1DD672-E9B3-7F4E-98A3-2E436AEF0AB0}"/>
              </a:ext>
            </a:extLst>
          </p:cNvPr>
          <p:cNvSpPr/>
          <p:nvPr/>
        </p:nvSpPr>
        <p:spPr>
          <a:xfrm>
            <a:off x="5478133" y="283232"/>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1395013-FD6A-AB46-8DF6-368468F83D5F}"/>
              </a:ext>
            </a:extLst>
          </p:cNvPr>
          <p:cNvSpPr/>
          <p:nvPr/>
        </p:nvSpPr>
        <p:spPr>
          <a:xfrm>
            <a:off x="3266535" y="88133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FF7A136-FD2E-DE40-ADD4-878FE41E97E8}"/>
              </a:ext>
            </a:extLst>
          </p:cNvPr>
          <p:cNvSpPr/>
          <p:nvPr/>
        </p:nvSpPr>
        <p:spPr>
          <a:xfrm>
            <a:off x="2578220" y="86982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0943736-1F61-9F46-AFC0-F2624CF30213}"/>
              </a:ext>
            </a:extLst>
          </p:cNvPr>
          <p:cNvSpPr/>
          <p:nvPr/>
        </p:nvSpPr>
        <p:spPr>
          <a:xfrm>
            <a:off x="6140568" y="28323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4E88878-B75A-6B41-B497-80F1D49EE430}"/>
              </a:ext>
            </a:extLst>
          </p:cNvPr>
          <p:cNvSpPr/>
          <p:nvPr/>
        </p:nvSpPr>
        <p:spPr>
          <a:xfrm>
            <a:off x="9181114" y="34648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754467-840C-0C4C-8E65-266E030CD837}"/>
              </a:ext>
            </a:extLst>
          </p:cNvPr>
          <p:cNvSpPr/>
          <p:nvPr/>
        </p:nvSpPr>
        <p:spPr>
          <a:xfrm>
            <a:off x="8272193" y="24728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178539B-1DC3-0344-BA6A-D651429CA062}"/>
              </a:ext>
            </a:extLst>
          </p:cNvPr>
          <p:cNvSpPr/>
          <p:nvPr/>
        </p:nvSpPr>
        <p:spPr>
          <a:xfrm>
            <a:off x="7505879" y="37955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36C61D0-6605-F443-A4DF-0BC23E0A1D9A}"/>
              </a:ext>
            </a:extLst>
          </p:cNvPr>
          <p:cNvSpPr/>
          <p:nvPr/>
        </p:nvSpPr>
        <p:spPr>
          <a:xfrm>
            <a:off x="6849195" y="26453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94724D3-1D24-7248-864D-27C7E74F4528}"/>
              </a:ext>
            </a:extLst>
          </p:cNvPr>
          <p:cNvSpPr/>
          <p:nvPr/>
        </p:nvSpPr>
        <p:spPr>
          <a:xfrm>
            <a:off x="6067516" y="97909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7EED576-1730-384B-80B9-069E0C7792EC}"/>
              </a:ext>
            </a:extLst>
          </p:cNvPr>
          <p:cNvSpPr/>
          <p:nvPr/>
        </p:nvSpPr>
        <p:spPr>
          <a:xfrm>
            <a:off x="5455491" y="87845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4FF0C7D-9A0A-5E44-9EA8-B9B2441AEA9F}"/>
              </a:ext>
            </a:extLst>
          </p:cNvPr>
          <p:cNvSpPr/>
          <p:nvPr/>
        </p:nvSpPr>
        <p:spPr>
          <a:xfrm>
            <a:off x="4825941" y="95609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33967DA-30BA-B343-BDCE-8FDDA4355B7B}"/>
              </a:ext>
            </a:extLst>
          </p:cNvPr>
          <p:cNvSpPr/>
          <p:nvPr/>
        </p:nvSpPr>
        <p:spPr>
          <a:xfrm>
            <a:off x="3936522" y="93308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5495F18-113B-6E48-A48C-AD9574AB4232}"/>
              </a:ext>
            </a:extLst>
          </p:cNvPr>
          <p:cNvSpPr/>
          <p:nvPr/>
        </p:nvSpPr>
        <p:spPr>
          <a:xfrm>
            <a:off x="6826460" y="888512"/>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1D48B48-98BF-024B-8C24-50DCEAECBE72}"/>
              </a:ext>
            </a:extLst>
          </p:cNvPr>
          <p:cNvSpPr/>
          <p:nvPr/>
        </p:nvSpPr>
        <p:spPr>
          <a:xfrm>
            <a:off x="2280606" y="594861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C8519C6-D43E-E245-BF46-D80485B63932}"/>
              </a:ext>
            </a:extLst>
          </p:cNvPr>
          <p:cNvSpPr/>
          <p:nvPr/>
        </p:nvSpPr>
        <p:spPr>
          <a:xfrm>
            <a:off x="2624226" y="531385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229E893-61CB-A04A-819D-5E4CFB5AAED4}"/>
              </a:ext>
            </a:extLst>
          </p:cNvPr>
          <p:cNvSpPr/>
          <p:nvPr/>
        </p:nvSpPr>
        <p:spPr>
          <a:xfrm>
            <a:off x="2578218" y="470354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A23DCC6-1082-CE44-9A70-0E86C3E2CBA0}"/>
              </a:ext>
            </a:extLst>
          </p:cNvPr>
          <p:cNvSpPr/>
          <p:nvPr/>
        </p:nvSpPr>
        <p:spPr>
          <a:xfrm>
            <a:off x="2305767" y="409322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8B7D1EC-A8AC-5943-A217-6F0F73450F6F}"/>
              </a:ext>
            </a:extLst>
          </p:cNvPr>
          <p:cNvSpPr/>
          <p:nvPr/>
        </p:nvSpPr>
        <p:spPr>
          <a:xfrm>
            <a:off x="2578219" y="348218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0AE8E3-AA0F-BF40-8233-A9B06E5B3554}"/>
              </a:ext>
            </a:extLst>
          </p:cNvPr>
          <p:cNvSpPr/>
          <p:nvPr/>
        </p:nvSpPr>
        <p:spPr>
          <a:xfrm>
            <a:off x="2330569" y="284240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6460A0F-0A6F-DC44-B617-3CE3F9ECC37D}"/>
              </a:ext>
            </a:extLst>
          </p:cNvPr>
          <p:cNvSpPr/>
          <p:nvPr/>
        </p:nvSpPr>
        <p:spPr>
          <a:xfrm>
            <a:off x="2578220" y="21997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8DB0FB2-8C16-124B-809A-7DCDCDCAB159}"/>
              </a:ext>
            </a:extLst>
          </p:cNvPr>
          <p:cNvSpPr/>
          <p:nvPr/>
        </p:nvSpPr>
        <p:spPr>
          <a:xfrm>
            <a:off x="2456370" y="1590127"/>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D98F32E-D55C-B144-980F-616A4A6FBF0E}"/>
              </a:ext>
            </a:extLst>
          </p:cNvPr>
          <p:cNvSpPr/>
          <p:nvPr/>
        </p:nvSpPr>
        <p:spPr>
          <a:xfrm>
            <a:off x="5417798" y="214797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4BE917C-3642-BE44-A42A-C13B5F7333D7}"/>
              </a:ext>
            </a:extLst>
          </p:cNvPr>
          <p:cNvSpPr/>
          <p:nvPr/>
        </p:nvSpPr>
        <p:spPr>
          <a:xfrm>
            <a:off x="4789914" y="21943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9607289-6925-FA4D-BD59-47933E364936}"/>
              </a:ext>
            </a:extLst>
          </p:cNvPr>
          <p:cNvSpPr/>
          <p:nvPr/>
        </p:nvSpPr>
        <p:spPr>
          <a:xfrm>
            <a:off x="3938523" y="2194338"/>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F18F624-4D78-DC40-9F6C-E18967E2DB62}"/>
              </a:ext>
            </a:extLst>
          </p:cNvPr>
          <p:cNvSpPr/>
          <p:nvPr/>
        </p:nvSpPr>
        <p:spPr>
          <a:xfrm>
            <a:off x="6319389" y="1580058"/>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302F517-B4C2-F34C-BDA0-345A451FBDD7}"/>
              </a:ext>
            </a:extLst>
          </p:cNvPr>
          <p:cNvSpPr/>
          <p:nvPr/>
        </p:nvSpPr>
        <p:spPr>
          <a:xfrm>
            <a:off x="3929332" y="156569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8737F1A-C386-724A-B8CF-4F5F48D523ED}"/>
              </a:ext>
            </a:extLst>
          </p:cNvPr>
          <p:cNvSpPr/>
          <p:nvPr/>
        </p:nvSpPr>
        <p:spPr>
          <a:xfrm>
            <a:off x="3301448" y="21943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CDB38D8-E94E-0E43-8BCA-332CDBBE5162}"/>
              </a:ext>
            </a:extLst>
          </p:cNvPr>
          <p:cNvSpPr/>
          <p:nvPr/>
        </p:nvSpPr>
        <p:spPr>
          <a:xfrm>
            <a:off x="5463892" y="153693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490D519-1D87-DD42-824B-239F60587B15}"/>
              </a:ext>
            </a:extLst>
          </p:cNvPr>
          <p:cNvSpPr/>
          <p:nvPr/>
        </p:nvSpPr>
        <p:spPr>
          <a:xfrm>
            <a:off x="4673541" y="154268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AF5D279-FCA1-A54C-B593-5706D1BC95D8}"/>
              </a:ext>
            </a:extLst>
          </p:cNvPr>
          <p:cNvSpPr/>
          <p:nvPr/>
        </p:nvSpPr>
        <p:spPr>
          <a:xfrm>
            <a:off x="9066564" y="98628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2F0149A-1391-7E4E-BEA2-E5B5EF3B4F0B}"/>
              </a:ext>
            </a:extLst>
          </p:cNvPr>
          <p:cNvSpPr/>
          <p:nvPr/>
        </p:nvSpPr>
        <p:spPr>
          <a:xfrm>
            <a:off x="8347225" y="85976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557C978-8695-074D-A29E-CB43E7773492}"/>
              </a:ext>
            </a:extLst>
          </p:cNvPr>
          <p:cNvSpPr/>
          <p:nvPr/>
        </p:nvSpPr>
        <p:spPr>
          <a:xfrm>
            <a:off x="7709904" y="990598"/>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7679D93-9348-114D-8BD6-7A8EDBCAACDB}"/>
              </a:ext>
            </a:extLst>
          </p:cNvPr>
          <p:cNvSpPr/>
          <p:nvPr/>
        </p:nvSpPr>
        <p:spPr>
          <a:xfrm>
            <a:off x="9209498" y="21997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6CAC285-7134-CE42-9D46-0A7A53F1F562}"/>
              </a:ext>
            </a:extLst>
          </p:cNvPr>
          <p:cNvSpPr/>
          <p:nvPr/>
        </p:nvSpPr>
        <p:spPr>
          <a:xfrm>
            <a:off x="8385234" y="212928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B2601F8-529F-C54E-91E3-C844509CE3A9}"/>
              </a:ext>
            </a:extLst>
          </p:cNvPr>
          <p:cNvSpPr/>
          <p:nvPr/>
        </p:nvSpPr>
        <p:spPr>
          <a:xfrm>
            <a:off x="7724597" y="21961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6902E95-044D-8645-80D0-7A5C3E3085D4}"/>
              </a:ext>
            </a:extLst>
          </p:cNvPr>
          <p:cNvSpPr/>
          <p:nvPr/>
        </p:nvSpPr>
        <p:spPr>
          <a:xfrm>
            <a:off x="6819991" y="287256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2C3A2BF-5D99-4546-A094-8FB3317B8F32}"/>
              </a:ext>
            </a:extLst>
          </p:cNvPr>
          <p:cNvSpPr/>
          <p:nvPr/>
        </p:nvSpPr>
        <p:spPr>
          <a:xfrm>
            <a:off x="6927401" y="221302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B680593-A4B9-ED46-8AE2-13FB56A97AB2}"/>
              </a:ext>
            </a:extLst>
          </p:cNvPr>
          <p:cNvSpPr/>
          <p:nvPr/>
        </p:nvSpPr>
        <p:spPr>
          <a:xfrm>
            <a:off x="6177593" y="2810721"/>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1A92F41-9627-DA4C-87A3-103ED7BC640E}"/>
              </a:ext>
            </a:extLst>
          </p:cNvPr>
          <p:cNvSpPr/>
          <p:nvPr/>
        </p:nvSpPr>
        <p:spPr>
          <a:xfrm>
            <a:off x="5449020" y="276221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6A98F27-4FA9-FF41-96B4-06171025E857}"/>
              </a:ext>
            </a:extLst>
          </p:cNvPr>
          <p:cNvSpPr/>
          <p:nvPr/>
        </p:nvSpPr>
        <p:spPr>
          <a:xfrm>
            <a:off x="4583143" y="280825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AB513A3F-B624-7C4E-AB6E-D4DAC72F785D}"/>
              </a:ext>
            </a:extLst>
          </p:cNvPr>
          <p:cNvSpPr/>
          <p:nvPr/>
        </p:nvSpPr>
        <p:spPr>
          <a:xfrm>
            <a:off x="3860321" y="283575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D2654B21-0006-FA49-85E1-3F16BAF45D58}"/>
              </a:ext>
            </a:extLst>
          </p:cNvPr>
          <p:cNvSpPr/>
          <p:nvPr/>
        </p:nvSpPr>
        <p:spPr>
          <a:xfrm>
            <a:off x="3085381" y="282371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25A571F-838A-FF4F-BA8B-83DD69380115}"/>
              </a:ext>
            </a:extLst>
          </p:cNvPr>
          <p:cNvSpPr/>
          <p:nvPr/>
        </p:nvSpPr>
        <p:spPr>
          <a:xfrm>
            <a:off x="6070253" y="218102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49E3E86-7342-6E47-A354-678467AA3BFF}"/>
              </a:ext>
            </a:extLst>
          </p:cNvPr>
          <p:cNvSpPr/>
          <p:nvPr/>
        </p:nvSpPr>
        <p:spPr>
          <a:xfrm>
            <a:off x="9084067" y="159874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510438A3-6E63-7E45-AE23-99FA9333D737}"/>
              </a:ext>
            </a:extLst>
          </p:cNvPr>
          <p:cNvSpPr/>
          <p:nvPr/>
        </p:nvSpPr>
        <p:spPr>
          <a:xfrm>
            <a:off x="8295736" y="1489490"/>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BBB649B-6B78-554F-9469-06C3FB475779}"/>
              </a:ext>
            </a:extLst>
          </p:cNvPr>
          <p:cNvSpPr/>
          <p:nvPr/>
        </p:nvSpPr>
        <p:spPr>
          <a:xfrm>
            <a:off x="7667940" y="15901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0746652-8C5D-074F-BC8E-02F2C50AB213}"/>
              </a:ext>
            </a:extLst>
          </p:cNvPr>
          <p:cNvSpPr/>
          <p:nvPr/>
        </p:nvSpPr>
        <p:spPr>
          <a:xfrm>
            <a:off x="6969107" y="155885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9CA15FE-279D-C546-869F-500F64678AD5}"/>
              </a:ext>
            </a:extLst>
          </p:cNvPr>
          <p:cNvSpPr/>
          <p:nvPr/>
        </p:nvSpPr>
        <p:spPr>
          <a:xfrm>
            <a:off x="5225899" y="4038599"/>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974ABC7-D550-BB43-8235-897503237108}"/>
              </a:ext>
            </a:extLst>
          </p:cNvPr>
          <p:cNvSpPr/>
          <p:nvPr/>
        </p:nvSpPr>
        <p:spPr>
          <a:xfrm>
            <a:off x="4042911" y="47799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B0941BD-C409-9C44-ABCC-8441AFB81FCB}"/>
              </a:ext>
            </a:extLst>
          </p:cNvPr>
          <p:cNvSpPr/>
          <p:nvPr/>
        </p:nvSpPr>
        <p:spPr>
          <a:xfrm>
            <a:off x="3321887" y="476610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76D6D53-6B1C-924E-9354-CF1417D2CB76}"/>
              </a:ext>
            </a:extLst>
          </p:cNvPr>
          <p:cNvSpPr/>
          <p:nvPr/>
        </p:nvSpPr>
        <p:spPr>
          <a:xfrm>
            <a:off x="5472293" y="345919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9336BEA-914A-CB44-94E0-26F6C5622E28}"/>
              </a:ext>
            </a:extLst>
          </p:cNvPr>
          <p:cNvSpPr/>
          <p:nvPr/>
        </p:nvSpPr>
        <p:spPr>
          <a:xfrm>
            <a:off x="4583143" y="404579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F1C8E6B-C629-8A43-BEF2-98C1893F633F}"/>
              </a:ext>
            </a:extLst>
          </p:cNvPr>
          <p:cNvSpPr/>
          <p:nvPr/>
        </p:nvSpPr>
        <p:spPr>
          <a:xfrm>
            <a:off x="4773912" y="3452003"/>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7029655-8A99-E24B-9871-7613BB302168}"/>
              </a:ext>
            </a:extLst>
          </p:cNvPr>
          <p:cNvSpPr/>
          <p:nvPr/>
        </p:nvSpPr>
        <p:spPr>
          <a:xfrm>
            <a:off x="3936522" y="411694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F35A0C2-13BD-A84C-A18C-5AD8653508C3}"/>
              </a:ext>
            </a:extLst>
          </p:cNvPr>
          <p:cNvSpPr/>
          <p:nvPr/>
        </p:nvSpPr>
        <p:spPr>
          <a:xfrm>
            <a:off x="3028589" y="413815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0AFD1FA-FD7F-214A-BA78-C305F993A7F8}"/>
              </a:ext>
            </a:extLst>
          </p:cNvPr>
          <p:cNvSpPr/>
          <p:nvPr/>
        </p:nvSpPr>
        <p:spPr>
          <a:xfrm>
            <a:off x="3228701" y="3452003"/>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FDCCFD26-7B74-7F4C-864A-B06819155F31}"/>
              </a:ext>
            </a:extLst>
          </p:cNvPr>
          <p:cNvSpPr/>
          <p:nvPr/>
        </p:nvSpPr>
        <p:spPr>
          <a:xfrm>
            <a:off x="3978300" y="351921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7885DE5F-F3F8-254B-B8EC-ACAADEFC5E28}"/>
              </a:ext>
            </a:extLst>
          </p:cNvPr>
          <p:cNvSpPr/>
          <p:nvPr/>
        </p:nvSpPr>
        <p:spPr>
          <a:xfrm>
            <a:off x="7676290" y="470354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6A129E1-D572-7743-B9B1-B7BF4A6FACD7}"/>
              </a:ext>
            </a:extLst>
          </p:cNvPr>
          <p:cNvSpPr/>
          <p:nvPr/>
        </p:nvSpPr>
        <p:spPr>
          <a:xfrm>
            <a:off x="4739803" y="475333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35C695F-FB3F-3A41-B971-43227B201717}"/>
              </a:ext>
            </a:extLst>
          </p:cNvPr>
          <p:cNvSpPr/>
          <p:nvPr/>
        </p:nvSpPr>
        <p:spPr>
          <a:xfrm>
            <a:off x="7021489" y="475851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5E133BD7-FF46-8C4E-A12C-D4F01EF30878}"/>
              </a:ext>
            </a:extLst>
          </p:cNvPr>
          <p:cNvSpPr/>
          <p:nvPr/>
        </p:nvSpPr>
        <p:spPr>
          <a:xfrm>
            <a:off x="6349711" y="467261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33231A4C-19B2-FF43-9DBB-AD65908E12C7}"/>
              </a:ext>
            </a:extLst>
          </p:cNvPr>
          <p:cNvSpPr/>
          <p:nvPr/>
        </p:nvSpPr>
        <p:spPr>
          <a:xfrm>
            <a:off x="5997655" y="408601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2B82532-376D-B042-B66A-9E85BA147425}"/>
              </a:ext>
            </a:extLst>
          </p:cNvPr>
          <p:cNvSpPr/>
          <p:nvPr/>
        </p:nvSpPr>
        <p:spPr>
          <a:xfrm>
            <a:off x="7043918" y="411909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E2345144-4BD3-FA49-B84E-FE3A963EC233}"/>
              </a:ext>
            </a:extLst>
          </p:cNvPr>
          <p:cNvSpPr/>
          <p:nvPr/>
        </p:nvSpPr>
        <p:spPr>
          <a:xfrm>
            <a:off x="7871750" y="3958795"/>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97CBB9CC-8D59-9A48-9BF9-EE4BC77E8532}"/>
              </a:ext>
            </a:extLst>
          </p:cNvPr>
          <p:cNvSpPr/>
          <p:nvPr/>
        </p:nvSpPr>
        <p:spPr>
          <a:xfrm>
            <a:off x="8598472" y="409178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B913EE67-30B9-D24F-95DE-066DD8C1287E}"/>
              </a:ext>
            </a:extLst>
          </p:cNvPr>
          <p:cNvSpPr/>
          <p:nvPr/>
        </p:nvSpPr>
        <p:spPr>
          <a:xfrm>
            <a:off x="9291010" y="407597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C09382B-9CE6-A645-BD7D-2CB4C21FFC3C}"/>
              </a:ext>
            </a:extLst>
          </p:cNvPr>
          <p:cNvSpPr/>
          <p:nvPr/>
        </p:nvSpPr>
        <p:spPr>
          <a:xfrm>
            <a:off x="9041932" y="341031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10F056D-4FC8-634B-9A33-EC5D329D37DF}"/>
              </a:ext>
            </a:extLst>
          </p:cNvPr>
          <p:cNvSpPr/>
          <p:nvPr/>
        </p:nvSpPr>
        <p:spPr>
          <a:xfrm>
            <a:off x="8422006" y="344042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1AE6E862-6B52-F04F-BA60-241D618B8CA1}"/>
              </a:ext>
            </a:extLst>
          </p:cNvPr>
          <p:cNvSpPr/>
          <p:nvPr/>
        </p:nvSpPr>
        <p:spPr>
          <a:xfrm>
            <a:off x="7559362" y="339484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A2DA9EC-BEDD-2348-BBFD-2231FFD9DD23}"/>
              </a:ext>
            </a:extLst>
          </p:cNvPr>
          <p:cNvSpPr/>
          <p:nvPr/>
        </p:nvSpPr>
        <p:spPr>
          <a:xfrm>
            <a:off x="6941619" y="347893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727A62B3-7CE1-8244-802C-382C3D0E1E24}"/>
              </a:ext>
            </a:extLst>
          </p:cNvPr>
          <p:cNvSpPr/>
          <p:nvPr/>
        </p:nvSpPr>
        <p:spPr>
          <a:xfrm>
            <a:off x="6118984" y="344187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BA4787FD-22D3-7C42-B137-F10AE9399BF8}"/>
              </a:ext>
            </a:extLst>
          </p:cNvPr>
          <p:cNvSpPr/>
          <p:nvPr/>
        </p:nvSpPr>
        <p:spPr>
          <a:xfrm>
            <a:off x="9188572" y="2851004"/>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50600815-E826-8543-A447-49164DF4C2F0}"/>
              </a:ext>
            </a:extLst>
          </p:cNvPr>
          <p:cNvSpPr/>
          <p:nvPr/>
        </p:nvSpPr>
        <p:spPr>
          <a:xfrm>
            <a:off x="8444370" y="283952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4AA58E5-DF19-BD45-95A1-28A3B3D7E016}"/>
              </a:ext>
            </a:extLst>
          </p:cNvPr>
          <p:cNvSpPr/>
          <p:nvPr/>
        </p:nvSpPr>
        <p:spPr>
          <a:xfrm>
            <a:off x="7534325" y="277446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4057F14-9DCF-2F40-831C-2A7C9F82E698}"/>
              </a:ext>
            </a:extLst>
          </p:cNvPr>
          <p:cNvSpPr/>
          <p:nvPr/>
        </p:nvSpPr>
        <p:spPr>
          <a:xfrm>
            <a:off x="6248404" y="5989612"/>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7DDF0386-23D6-7F41-BBB8-B0FF06A48ABC}"/>
              </a:ext>
            </a:extLst>
          </p:cNvPr>
          <p:cNvSpPr/>
          <p:nvPr/>
        </p:nvSpPr>
        <p:spPr>
          <a:xfrm>
            <a:off x="5490101" y="595040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D03FDB6-810B-A342-AE49-7EFCCB04249E}"/>
              </a:ext>
            </a:extLst>
          </p:cNvPr>
          <p:cNvSpPr/>
          <p:nvPr/>
        </p:nvSpPr>
        <p:spPr>
          <a:xfrm>
            <a:off x="4623040" y="597809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0B0116A-BF1A-AF4F-9396-3C395103174A}"/>
              </a:ext>
            </a:extLst>
          </p:cNvPr>
          <p:cNvSpPr/>
          <p:nvPr/>
        </p:nvSpPr>
        <p:spPr>
          <a:xfrm>
            <a:off x="4030693" y="600686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79A2AA1F-4A39-9347-9E2E-83441FECFAC0}"/>
              </a:ext>
            </a:extLst>
          </p:cNvPr>
          <p:cNvSpPr/>
          <p:nvPr/>
        </p:nvSpPr>
        <p:spPr>
          <a:xfrm>
            <a:off x="3219449" y="599967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68FDB911-7FB2-BB42-96EF-66F541ABE406}"/>
              </a:ext>
            </a:extLst>
          </p:cNvPr>
          <p:cNvSpPr/>
          <p:nvPr/>
        </p:nvSpPr>
        <p:spPr>
          <a:xfrm>
            <a:off x="9041932" y="4698595"/>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C959111B-4FF8-0C49-8671-3DC12BBA66E4}"/>
              </a:ext>
            </a:extLst>
          </p:cNvPr>
          <p:cNvSpPr/>
          <p:nvPr/>
        </p:nvSpPr>
        <p:spPr>
          <a:xfrm>
            <a:off x="8347225" y="472687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395070C-CD1C-B140-806C-1E54FA5781C3}"/>
              </a:ext>
            </a:extLst>
          </p:cNvPr>
          <p:cNvSpPr/>
          <p:nvPr/>
        </p:nvSpPr>
        <p:spPr>
          <a:xfrm>
            <a:off x="6826459" y="537857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5CD2BD6B-E32B-E249-BB76-E93EC7CF057C}"/>
              </a:ext>
            </a:extLst>
          </p:cNvPr>
          <p:cNvSpPr/>
          <p:nvPr/>
        </p:nvSpPr>
        <p:spPr>
          <a:xfrm>
            <a:off x="6155046" y="535269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696F97F3-B13D-AD42-A055-33A82A203E75}"/>
              </a:ext>
            </a:extLst>
          </p:cNvPr>
          <p:cNvSpPr/>
          <p:nvPr/>
        </p:nvSpPr>
        <p:spPr>
          <a:xfrm>
            <a:off x="5359258" y="526190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D9E967C-F457-D44A-95AD-FFBE564B4756}"/>
              </a:ext>
            </a:extLst>
          </p:cNvPr>
          <p:cNvSpPr/>
          <p:nvPr/>
        </p:nvSpPr>
        <p:spPr>
          <a:xfrm>
            <a:off x="4773911" y="539464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EDA11BF5-BAF1-1045-9AB1-156E25C523CC}"/>
              </a:ext>
            </a:extLst>
          </p:cNvPr>
          <p:cNvSpPr/>
          <p:nvPr/>
        </p:nvSpPr>
        <p:spPr>
          <a:xfrm>
            <a:off x="3917873" y="538980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65C1F56-A24E-4F42-81A0-32B58FB4547E}"/>
              </a:ext>
            </a:extLst>
          </p:cNvPr>
          <p:cNvSpPr/>
          <p:nvPr/>
        </p:nvSpPr>
        <p:spPr>
          <a:xfrm>
            <a:off x="3247123" y="5378572"/>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0BFDCFC4-EBC3-A54D-9F93-1468585213B7}"/>
              </a:ext>
            </a:extLst>
          </p:cNvPr>
          <p:cNvSpPr/>
          <p:nvPr/>
        </p:nvSpPr>
        <p:spPr>
          <a:xfrm>
            <a:off x="5448660" y="4655720"/>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8D3EB23-8284-B844-ACF8-0ECB9A294994}"/>
              </a:ext>
            </a:extLst>
          </p:cNvPr>
          <p:cNvSpPr/>
          <p:nvPr/>
        </p:nvSpPr>
        <p:spPr>
          <a:xfrm>
            <a:off x="3233307" y="153299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5B3E56BE-997E-2344-9D4A-511ED147D3FC}"/>
              </a:ext>
            </a:extLst>
          </p:cNvPr>
          <p:cNvSpPr/>
          <p:nvPr/>
        </p:nvSpPr>
        <p:spPr>
          <a:xfrm>
            <a:off x="9041932" y="600254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1002B8BF-D4BA-DB41-A5C9-5510D0360B55}"/>
              </a:ext>
            </a:extLst>
          </p:cNvPr>
          <p:cNvSpPr/>
          <p:nvPr/>
        </p:nvSpPr>
        <p:spPr>
          <a:xfrm>
            <a:off x="8357656" y="598123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48B910A-A988-E240-8E92-644E1A8BC2FB}"/>
              </a:ext>
            </a:extLst>
          </p:cNvPr>
          <p:cNvSpPr/>
          <p:nvPr/>
        </p:nvSpPr>
        <p:spPr>
          <a:xfrm>
            <a:off x="7634834" y="600614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4446667D-58CF-6845-B076-CF6FF36B2087}"/>
              </a:ext>
            </a:extLst>
          </p:cNvPr>
          <p:cNvSpPr/>
          <p:nvPr/>
        </p:nvSpPr>
        <p:spPr>
          <a:xfrm>
            <a:off x="6941619" y="598529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169BBB38-6139-5441-A4ED-532E4942BB73}"/>
              </a:ext>
            </a:extLst>
          </p:cNvPr>
          <p:cNvSpPr/>
          <p:nvPr/>
        </p:nvSpPr>
        <p:spPr>
          <a:xfrm>
            <a:off x="8422005" y="537857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4B2CC73C-52F3-4343-9036-8B676B310441}"/>
              </a:ext>
            </a:extLst>
          </p:cNvPr>
          <p:cNvSpPr/>
          <p:nvPr/>
        </p:nvSpPr>
        <p:spPr>
          <a:xfrm>
            <a:off x="7657184" y="5366523"/>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3C0FCEF0-B26B-5C41-9D9F-67CAF9D77AFF}"/>
              </a:ext>
            </a:extLst>
          </p:cNvPr>
          <p:cNvSpPr/>
          <p:nvPr/>
        </p:nvSpPr>
        <p:spPr>
          <a:xfrm>
            <a:off x="9188572" y="533830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038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cases&#10;&#10;Description automatically generated with medium confidence">
            <a:extLst>
              <a:ext uri="{FF2B5EF4-FFF2-40B4-BE49-F238E27FC236}">
                <a16:creationId xmlns:a16="http://schemas.microsoft.com/office/drawing/2014/main" id="{9CA6D85D-3038-B64C-A189-964988E96495}"/>
              </a:ext>
            </a:extLst>
          </p:cNvPr>
          <p:cNvPicPr>
            <a:picLocks noChangeAspect="1"/>
          </p:cNvPicPr>
          <p:nvPr/>
        </p:nvPicPr>
        <p:blipFill>
          <a:blip r:embed="rId2"/>
          <a:stretch>
            <a:fillRect/>
          </a:stretch>
        </p:blipFill>
        <p:spPr>
          <a:xfrm>
            <a:off x="0" y="338010"/>
            <a:ext cx="12192000" cy="6181980"/>
          </a:xfrm>
          <a:prstGeom prst="rect">
            <a:avLst/>
          </a:prstGeom>
        </p:spPr>
      </p:pic>
    </p:spTree>
    <p:extLst>
      <p:ext uri="{BB962C8B-B14F-4D97-AF65-F5344CB8AC3E}">
        <p14:creationId xmlns:p14="http://schemas.microsoft.com/office/powerpoint/2010/main" val="2549433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0F6F2B5-7131-2746-863D-FE34EB677A38}"/>
              </a:ext>
            </a:extLst>
          </p:cNvPr>
          <p:cNvGraphicFramePr>
            <a:graphicFrameLocks noGrp="1"/>
          </p:cNvGraphicFramePr>
          <p:nvPr>
            <p:ph idx="1"/>
          </p:nvPr>
        </p:nvGraphicFramePr>
        <p:xfrm>
          <a:off x="2408205" y="271730"/>
          <a:ext cx="7375590" cy="6314540"/>
        </p:xfrm>
        <a:graphic>
          <a:graphicData uri="http://schemas.openxmlformats.org/drawingml/2006/table">
            <a:tbl>
              <a:tblPr firstRow="1" bandRow="1">
                <a:tableStyleId>{5940675A-B579-460E-94D1-54222C63F5DA}</a:tableStyleId>
              </a:tblPr>
              <a:tblGrid>
                <a:gridCol w="737559">
                  <a:extLst>
                    <a:ext uri="{9D8B030D-6E8A-4147-A177-3AD203B41FA5}">
                      <a16:colId xmlns:a16="http://schemas.microsoft.com/office/drawing/2014/main" val="928051684"/>
                    </a:ext>
                  </a:extLst>
                </a:gridCol>
                <a:gridCol w="737559">
                  <a:extLst>
                    <a:ext uri="{9D8B030D-6E8A-4147-A177-3AD203B41FA5}">
                      <a16:colId xmlns:a16="http://schemas.microsoft.com/office/drawing/2014/main" val="2609898931"/>
                    </a:ext>
                  </a:extLst>
                </a:gridCol>
                <a:gridCol w="737559">
                  <a:extLst>
                    <a:ext uri="{9D8B030D-6E8A-4147-A177-3AD203B41FA5}">
                      <a16:colId xmlns:a16="http://schemas.microsoft.com/office/drawing/2014/main" val="1089044087"/>
                    </a:ext>
                  </a:extLst>
                </a:gridCol>
                <a:gridCol w="737559">
                  <a:extLst>
                    <a:ext uri="{9D8B030D-6E8A-4147-A177-3AD203B41FA5}">
                      <a16:colId xmlns:a16="http://schemas.microsoft.com/office/drawing/2014/main" val="2098045941"/>
                    </a:ext>
                  </a:extLst>
                </a:gridCol>
                <a:gridCol w="737559">
                  <a:extLst>
                    <a:ext uri="{9D8B030D-6E8A-4147-A177-3AD203B41FA5}">
                      <a16:colId xmlns:a16="http://schemas.microsoft.com/office/drawing/2014/main" val="2857601305"/>
                    </a:ext>
                  </a:extLst>
                </a:gridCol>
                <a:gridCol w="737559">
                  <a:extLst>
                    <a:ext uri="{9D8B030D-6E8A-4147-A177-3AD203B41FA5}">
                      <a16:colId xmlns:a16="http://schemas.microsoft.com/office/drawing/2014/main" val="1503795560"/>
                    </a:ext>
                  </a:extLst>
                </a:gridCol>
                <a:gridCol w="737559">
                  <a:extLst>
                    <a:ext uri="{9D8B030D-6E8A-4147-A177-3AD203B41FA5}">
                      <a16:colId xmlns:a16="http://schemas.microsoft.com/office/drawing/2014/main" val="1063727044"/>
                    </a:ext>
                  </a:extLst>
                </a:gridCol>
                <a:gridCol w="737559">
                  <a:extLst>
                    <a:ext uri="{9D8B030D-6E8A-4147-A177-3AD203B41FA5}">
                      <a16:colId xmlns:a16="http://schemas.microsoft.com/office/drawing/2014/main" val="978094209"/>
                    </a:ext>
                  </a:extLst>
                </a:gridCol>
                <a:gridCol w="737559">
                  <a:extLst>
                    <a:ext uri="{9D8B030D-6E8A-4147-A177-3AD203B41FA5}">
                      <a16:colId xmlns:a16="http://schemas.microsoft.com/office/drawing/2014/main" val="820313199"/>
                    </a:ext>
                  </a:extLst>
                </a:gridCol>
                <a:gridCol w="737559">
                  <a:extLst>
                    <a:ext uri="{9D8B030D-6E8A-4147-A177-3AD203B41FA5}">
                      <a16:colId xmlns:a16="http://schemas.microsoft.com/office/drawing/2014/main" val="840964984"/>
                    </a:ext>
                  </a:extLst>
                </a:gridCol>
              </a:tblGrid>
              <a:tr h="631454">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3804992"/>
                  </a:ext>
                </a:extLst>
              </a:tr>
              <a:tr h="631454">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3463907"/>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7864659"/>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7978527"/>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0529133"/>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1855466"/>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024729"/>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2891858"/>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4502285"/>
                  </a:ext>
                </a:extLst>
              </a:tr>
              <a:tr h="6314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953764"/>
                  </a:ext>
                </a:extLst>
              </a:tr>
            </a:tbl>
          </a:graphicData>
        </a:graphic>
      </p:graphicFrame>
      <p:sp>
        <p:nvSpPr>
          <p:cNvPr id="5" name="Oval 4">
            <a:extLst>
              <a:ext uri="{FF2B5EF4-FFF2-40B4-BE49-F238E27FC236}">
                <a16:creationId xmlns:a16="http://schemas.microsoft.com/office/drawing/2014/main" id="{D571668F-491B-6048-9566-46424B32476D}"/>
              </a:ext>
            </a:extLst>
          </p:cNvPr>
          <p:cNvSpPr/>
          <p:nvPr/>
        </p:nvSpPr>
        <p:spPr>
          <a:xfrm>
            <a:off x="2475781" y="27173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1992E1D-30BB-6F48-B101-05CF909FC4F3}"/>
              </a:ext>
            </a:extLst>
          </p:cNvPr>
          <p:cNvSpPr/>
          <p:nvPr/>
        </p:nvSpPr>
        <p:spPr>
          <a:xfrm>
            <a:off x="3112338" y="28323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6CB4800-9C5D-CA46-8A4B-65E548C181A5}"/>
              </a:ext>
            </a:extLst>
          </p:cNvPr>
          <p:cNvSpPr/>
          <p:nvPr/>
        </p:nvSpPr>
        <p:spPr>
          <a:xfrm>
            <a:off x="3861758" y="271730"/>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CB6E246-146E-A147-9D13-F18C134DCF8F}"/>
              </a:ext>
            </a:extLst>
          </p:cNvPr>
          <p:cNvSpPr/>
          <p:nvPr/>
        </p:nvSpPr>
        <p:spPr>
          <a:xfrm>
            <a:off x="4509819" y="39250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1DD672-E9B3-7F4E-98A3-2E436AEF0AB0}"/>
              </a:ext>
            </a:extLst>
          </p:cNvPr>
          <p:cNvSpPr/>
          <p:nvPr/>
        </p:nvSpPr>
        <p:spPr>
          <a:xfrm>
            <a:off x="5478133" y="283232"/>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1395013-FD6A-AB46-8DF6-368468F83D5F}"/>
              </a:ext>
            </a:extLst>
          </p:cNvPr>
          <p:cNvSpPr/>
          <p:nvPr/>
        </p:nvSpPr>
        <p:spPr>
          <a:xfrm>
            <a:off x="3266535" y="88133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FF7A136-FD2E-DE40-ADD4-878FE41E97E8}"/>
              </a:ext>
            </a:extLst>
          </p:cNvPr>
          <p:cNvSpPr/>
          <p:nvPr/>
        </p:nvSpPr>
        <p:spPr>
          <a:xfrm>
            <a:off x="2578220" y="86982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0943736-1F61-9F46-AFC0-F2624CF30213}"/>
              </a:ext>
            </a:extLst>
          </p:cNvPr>
          <p:cNvSpPr/>
          <p:nvPr/>
        </p:nvSpPr>
        <p:spPr>
          <a:xfrm>
            <a:off x="6140568" y="28323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4E88878-B75A-6B41-B497-80F1D49EE430}"/>
              </a:ext>
            </a:extLst>
          </p:cNvPr>
          <p:cNvSpPr/>
          <p:nvPr/>
        </p:nvSpPr>
        <p:spPr>
          <a:xfrm>
            <a:off x="9181114" y="34648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754467-840C-0C4C-8E65-266E030CD837}"/>
              </a:ext>
            </a:extLst>
          </p:cNvPr>
          <p:cNvSpPr/>
          <p:nvPr/>
        </p:nvSpPr>
        <p:spPr>
          <a:xfrm>
            <a:off x="8272193" y="24728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178539B-1DC3-0344-BA6A-D651429CA062}"/>
              </a:ext>
            </a:extLst>
          </p:cNvPr>
          <p:cNvSpPr/>
          <p:nvPr/>
        </p:nvSpPr>
        <p:spPr>
          <a:xfrm>
            <a:off x="7505879" y="37955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36C61D0-6605-F443-A4DF-0BC23E0A1D9A}"/>
              </a:ext>
            </a:extLst>
          </p:cNvPr>
          <p:cNvSpPr/>
          <p:nvPr/>
        </p:nvSpPr>
        <p:spPr>
          <a:xfrm>
            <a:off x="6849195" y="26453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94724D3-1D24-7248-864D-27C7E74F4528}"/>
              </a:ext>
            </a:extLst>
          </p:cNvPr>
          <p:cNvSpPr/>
          <p:nvPr/>
        </p:nvSpPr>
        <p:spPr>
          <a:xfrm>
            <a:off x="6067516" y="97909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7EED576-1730-384B-80B9-069E0C7792EC}"/>
              </a:ext>
            </a:extLst>
          </p:cNvPr>
          <p:cNvSpPr/>
          <p:nvPr/>
        </p:nvSpPr>
        <p:spPr>
          <a:xfrm>
            <a:off x="5455491" y="87845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4FF0C7D-9A0A-5E44-9EA8-B9B2441AEA9F}"/>
              </a:ext>
            </a:extLst>
          </p:cNvPr>
          <p:cNvSpPr/>
          <p:nvPr/>
        </p:nvSpPr>
        <p:spPr>
          <a:xfrm>
            <a:off x="4825941" y="95609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33967DA-30BA-B343-BDCE-8FDDA4355B7B}"/>
              </a:ext>
            </a:extLst>
          </p:cNvPr>
          <p:cNvSpPr/>
          <p:nvPr/>
        </p:nvSpPr>
        <p:spPr>
          <a:xfrm>
            <a:off x="3936522" y="93308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5495F18-113B-6E48-A48C-AD9574AB4232}"/>
              </a:ext>
            </a:extLst>
          </p:cNvPr>
          <p:cNvSpPr/>
          <p:nvPr/>
        </p:nvSpPr>
        <p:spPr>
          <a:xfrm>
            <a:off x="6826460" y="888512"/>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1D48B48-98BF-024B-8C24-50DCEAECBE72}"/>
              </a:ext>
            </a:extLst>
          </p:cNvPr>
          <p:cNvSpPr/>
          <p:nvPr/>
        </p:nvSpPr>
        <p:spPr>
          <a:xfrm>
            <a:off x="2280606" y="594861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C8519C6-D43E-E245-BF46-D80485B63932}"/>
              </a:ext>
            </a:extLst>
          </p:cNvPr>
          <p:cNvSpPr/>
          <p:nvPr/>
        </p:nvSpPr>
        <p:spPr>
          <a:xfrm>
            <a:off x="2624226" y="531385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229E893-61CB-A04A-819D-5E4CFB5AAED4}"/>
              </a:ext>
            </a:extLst>
          </p:cNvPr>
          <p:cNvSpPr/>
          <p:nvPr/>
        </p:nvSpPr>
        <p:spPr>
          <a:xfrm>
            <a:off x="2578218" y="470354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A23DCC6-1082-CE44-9A70-0E86C3E2CBA0}"/>
              </a:ext>
            </a:extLst>
          </p:cNvPr>
          <p:cNvSpPr/>
          <p:nvPr/>
        </p:nvSpPr>
        <p:spPr>
          <a:xfrm>
            <a:off x="2305767" y="409322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8B7D1EC-A8AC-5943-A217-6F0F73450F6F}"/>
              </a:ext>
            </a:extLst>
          </p:cNvPr>
          <p:cNvSpPr/>
          <p:nvPr/>
        </p:nvSpPr>
        <p:spPr>
          <a:xfrm>
            <a:off x="2578219" y="348218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0AE8E3-AA0F-BF40-8233-A9B06E5B3554}"/>
              </a:ext>
            </a:extLst>
          </p:cNvPr>
          <p:cNvSpPr/>
          <p:nvPr/>
        </p:nvSpPr>
        <p:spPr>
          <a:xfrm>
            <a:off x="2330569" y="284240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6460A0F-0A6F-DC44-B617-3CE3F9ECC37D}"/>
              </a:ext>
            </a:extLst>
          </p:cNvPr>
          <p:cNvSpPr/>
          <p:nvPr/>
        </p:nvSpPr>
        <p:spPr>
          <a:xfrm>
            <a:off x="2578220" y="21997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8DB0FB2-8C16-124B-809A-7DCDCDCAB159}"/>
              </a:ext>
            </a:extLst>
          </p:cNvPr>
          <p:cNvSpPr/>
          <p:nvPr/>
        </p:nvSpPr>
        <p:spPr>
          <a:xfrm>
            <a:off x="2456370" y="1590127"/>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D98F32E-D55C-B144-980F-616A4A6FBF0E}"/>
              </a:ext>
            </a:extLst>
          </p:cNvPr>
          <p:cNvSpPr/>
          <p:nvPr/>
        </p:nvSpPr>
        <p:spPr>
          <a:xfrm>
            <a:off x="5417798" y="214797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4BE917C-3642-BE44-A42A-C13B5F7333D7}"/>
              </a:ext>
            </a:extLst>
          </p:cNvPr>
          <p:cNvSpPr/>
          <p:nvPr/>
        </p:nvSpPr>
        <p:spPr>
          <a:xfrm>
            <a:off x="4789914" y="21943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9607289-6925-FA4D-BD59-47933E364936}"/>
              </a:ext>
            </a:extLst>
          </p:cNvPr>
          <p:cNvSpPr/>
          <p:nvPr/>
        </p:nvSpPr>
        <p:spPr>
          <a:xfrm>
            <a:off x="3938523" y="2194338"/>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F18F624-4D78-DC40-9F6C-E18967E2DB62}"/>
              </a:ext>
            </a:extLst>
          </p:cNvPr>
          <p:cNvSpPr/>
          <p:nvPr/>
        </p:nvSpPr>
        <p:spPr>
          <a:xfrm>
            <a:off x="6319389" y="1580058"/>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302F517-B4C2-F34C-BDA0-345A451FBDD7}"/>
              </a:ext>
            </a:extLst>
          </p:cNvPr>
          <p:cNvSpPr/>
          <p:nvPr/>
        </p:nvSpPr>
        <p:spPr>
          <a:xfrm>
            <a:off x="3929332" y="156569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8737F1A-C386-724A-B8CF-4F5F48D523ED}"/>
              </a:ext>
            </a:extLst>
          </p:cNvPr>
          <p:cNvSpPr/>
          <p:nvPr/>
        </p:nvSpPr>
        <p:spPr>
          <a:xfrm>
            <a:off x="3301448" y="21943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CDB38D8-E94E-0E43-8BCA-332CDBBE5162}"/>
              </a:ext>
            </a:extLst>
          </p:cNvPr>
          <p:cNvSpPr/>
          <p:nvPr/>
        </p:nvSpPr>
        <p:spPr>
          <a:xfrm>
            <a:off x="5463892" y="153693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490D519-1D87-DD42-824B-239F60587B15}"/>
              </a:ext>
            </a:extLst>
          </p:cNvPr>
          <p:cNvSpPr/>
          <p:nvPr/>
        </p:nvSpPr>
        <p:spPr>
          <a:xfrm>
            <a:off x="4673541" y="154268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AF5D279-FCA1-A54C-B593-5706D1BC95D8}"/>
              </a:ext>
            </a:extLst>
          </p:cNvPr>
          <p:cNvSpPr/>
          <p:nvPr/>
        </p:nvSpPr>
        <p:spPr>
          <a:xfrm>
            <a:off x="9066564" y="98628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2F0149A-1391-7E4E-BEA2-E5B5EF3B4F0B}"/>
              </a:ext>
            </a:extLst>
          </p:cNvPr>
          <p:cNvSpPr/>
          <p:nvPr/>
        </p:nvSpPr>
        <p:spPr>
          <a:xfrm>
            <a:off x="8347225" y="85976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557C978-8695-074D-A29E-CB43E7773492}"/>
              </a:ext>
            </a:extLst>
          </p:cNvPr>
          <p:cNvSpPr/>
          <p:nvPr/>
        </p:nvSpPr>
        <p:spPr>
          <a:xfrm>
            <a:off x="7709904" y="990598"/>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7679D93-9348-114D-8BD6-7A8EDBCAACDB}"/>
              </a:ext>
            </a:extLst>
          </p:cNvPr>
          <p:cNvSpPr/>
          <p:nvPr/>
        </p:nvSpPr>
        <p:spPr>
          <a:xfrm>
            <a:off x="9209498" y="21997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6CAC285-7134-CE42-9D46-0A7A53F1F562}"/>
              </a:ext>
            </a:extLst>
          </p:cNvPr>
          <p:cNvSpPr/>
          <p:nvPr/>
        </p:nvSpPr>
        <p:spPr>
          <a:xfrm>
            <a:off x="8385234" y="212928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B2601F8-529F-C54E-91E3-C844509CE3A9}"/>
              </a:ext>
            </a:extLst>
          </p:cNvPr>
          <p:cNvSpPr/>
          <p:nvPr/>
        </p:nvSpPr>
        <p:spPr>
          <a:xfrm>
            <a:off x="7724597" y="219613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6902E95-044D-8645-80D0-7A5C3E3085D4}"/>
              </a:ext>
            </a:extLst>
          </p:cNvPr>
          <p:cNvSpPr/>
          <p:nvPr/>
        </p:nvSpPr>
        <p:spPr>
          <a:xfrm>
            <a:off x="6819991" y="287256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2C3A2BF-5D99-4546-A094-8FB3317B8F32}"/>
              </a:ext>
            </a:extLst>
          </p:cNvPr>
          <p:cNvSpPr/>
          <p:nvPr/>
        </p:nvSpPr>
        <p:spPr>
          <a:xfrm>
            <a:off x="6927401" y="221302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B680593-A4B9-ED46-8AE2-13FB56A97AB2}"/>
              </a:ext>
            </a:extLst>
          </p:cNvPr>
          <p:cNvSpPr/>
          <p:nvPr/>
        </p:nvSpPr>
        <p:spPr>
          <a:xfrm>
            <a:off x="6177593" y="2810721"/>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1A92F41-9627-DA4C-87A3-103ED7BC640E}"/>
              </a:ext>
            </a:extLst>
          </p:cNvPr>
          <p:cNvSpPr/>
          <p:nvPr/>
        </p:nvSpPr>
        <p:spPr>
          <a:xfrm>
            <a:off x="5449020" y="276221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6A98F27-4FA9-FF41-96B4-06171025E857}"/>
              </a:ext>
            </a:extLst>
          </p:cNvPr>
          <p:cNvSpPr/>
          <p:nvPr/>
        </p:nvSpPr>
        <p:spPr>
          <a:xfrm>
            <a:off x="4583143" y="280825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AB513A3F-B624-7C4E-AB6E-D4DAC72F785D}"/>
              </a:ext>
            </a:extLst>
          </p:cNvPr>
          <p:cNvSpPr/>
          <p:nvPr/>
        </p:nvSpPr>
        <p:spPr>
          <a:xfrm>
            <a:off x="3860321" y="283575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D2654B21-0006-FA49-85E1-3F16BAF45D58}"/>
              </a:ext>
            </a:extLst>
          </p:cNvPr>
          <p:cNvSpPr/>
          <p:nvPr/>
        </p:nvSpPr>
        <p:spPr>
          <a:xfrm>
            <a:off x="3085381" y="282371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25A571F-838A-FF4F-BA8B-83DD69380115}"/>
              </a:ext>
            </a:extLst>
          </p:cNvPr>
          <p:cNvSpPr/>
          <p:nvPr/>
        </p:nvSpPr>
        <p:spPr>
          <a:xfrm>
            <a:off x="6070253" y="218102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49E3E86-7342-6E47-A354-678467AA3BFF}"/>
              </a:ext>
            </a:extLst>
          </p:cNvPr>
          <p:cNvSpPr/>
          <p:nvPr/>
        </p:nvSpPr>
        <p:spPr>
          <a:xfrm>
            <a:off x="9084067" y="159874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510438A3-6E63-7E45-AE23-99FA9333D737}"/>
              </a:ext>
            </a:extLst>
          </p:cNvPr>
          <p:cNvSpPr/>
          <p:nvPr/>
        </p:nvSpPr>
        <p:spPr>
          <a:xfrm>
            <a:off x="8295736" y="1489490"/>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BBB649B-6B78-554F-9469-06C3FB475779}"/>
              </a:ext>
            </a:extLst>
          </p:cNvPr>
          <p:cNvSpPr/>
          <p:nvPr/>
        </p:nvSpPr>
        <p:spPr>
          <a:xfrm>
            <a:off x="7667940" y="15901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0746652-8C5D-074F-BC8E-02F2C50AB213}"/>
              </a:ext>
            </a:extLst>
          </p:cNvPr>
          <p:cNvSpPr/>
          <p:nvPr/>
        </p:nvSpPr>
        <p:spPr>
          <a:xfrm>
            <a:off x="6969107" y="155885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9CA15FE-279D-C546-869F-500F64678AD5}"/>
              </a:ext>
            </a:extLst>
          </p:cNvPr>
          <p:cNvSpPr/>
          <p:nvPr/>
        </p:nvSpPr>
        <p:spPr>
          <a:xfrm>
            <a:off x="5225899" y="4038599"/>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974ABC7-D550-BB43-8235-897503237108}"/>
              </a:ext>
            </a:extLst>
          </p:cNvPr>
          <p:cNvSpPr/>
          <p:nvPr/>
        </p:nvSpPr>
        <p:spPr>
          <a:xfrm>
            <a:off x="4042911" y="477992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B0941BD-C409-9C44-ABCC-8441AFB81FCB}"/>
              </a:ext>
            </a:extLst>
          </p:cNvPr>
          <p:cNvSpPr/>
          <p:nvPr/>
        </p:nvSpPr>
        <p:spPr>
          <a:xfrm>
            <a:off x="3321887" y="476610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76D6D53-6B1C-924E-9354-CF1417D2CB76}"/>
              </a:ext>
            </a:extLst>
          </p:cNvPr>
          <p:cNvSpPr/>
          <p:nvPr/>
        </p:nvSpPr>
        <p:spPr>
          <a:xfrm>
            <a:off x="5472293" y="345919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9336BEA-914A-CB44-94E0-26F6C5622E28}"/>
              </a:ext>
            </a:extLst>
          </p:cNvPr>
          <p:cNvSpPr/>
          <p:nvPr/>
        </p:nvSpPr>
        <p:spPr>
          <a:xfrm>
            <a:off x="4583143" y="404579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F1C8E6B-C629-8A43-BEF2-98C1893F633F}"/>
              </a:ext>
            </a:extLst>
          </p:cNvPr>
          <p:cNvSpPr/>
          <p:nvPr/>
        </p:nvSpPr>
        <p:spPr>
          <a:xfrm>
            <a:off x="4773912" y="3452003"/>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7029655-8A99-E24B-9871-7613BB302168}"/>
              </a:ext>
            </a:extLst>
          </p:cNvPr>
          <p:cNvSpPr/>
          <p:nvPr/>
        </p:nvSpPr>
        <p:spPr>
          <a:xfrm>
            <a:off x="3936522" y="4116947"/>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F35A0C2-13BD-A84C-A18C-5AD8653508C3}"/>
              </a:ext>
            </a:extLst>
          </p:cNvPr>
          <p:cNvSpPr/>
          <p:nvPr/>
        </p:nvSpPr>
        <p:spPr>
          <a:xfrm>
            <a:off x="3028589" y="413815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0AFD1FA-FD7F-214A-BA78-C305F993A7F8}"/>
              </a:ext>
            </a:extLst>
          </p:cNvPr>
          <p:cNvSpPr/>
          <p:nvPr/>
        </p:nvSpPr>
        <p:spPr>
          <a:xfrm>
            <a:off x="3228701" y="3452003"/>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FDCCFD26-7B74-7F4C-864A-B06819155F31}"/>
              </a:ext>
            </a:extLst>
          </p:cNvPr>
          <p:cNvSpPr/>
          <p:nvPr/>
        </p:nvSpPr>
        <p:spPr>
          <a:xfrm>
            <a:off x="3978300" y="351921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7885DE5F-F3F8-254B-B8EC-ACAADEFC5E28}"/>
              </a:ext>
            </a:extLst>
          </p:cNvPr>
          <p:cNvSpPr/>
          <p:nvPr/>
        </p:nvSpPr>
        <p:spPr>
          <a:xfrm>
            <a:off x="7676290" y="470354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6A129E1-D572-7743-B9B1-B7BF4A6FACD7}"/>
              </a:ext>
            </a:extLst>
          </p:cNvPr>
          <p:cNvSpPr/>
          <p:nvPr/>
        </p:nvSpPr>
        <p:spPr>
          <a:xfrm>
            <a:off x="4739803" y="475333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35C695F-FB3F-3A41-B971-43227B201717}"/>
              </a:ext>
            </a:extLst>
          </p:cNvPr>
          <p:cNvSpPr/>
          <p:nvPr/>
        </p:nvSpPr>
        <p:spPr>
          <a:xfrm>
            <a:off x="7021489" y="475851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5E133BD7-FF46-8C4E-A12C-D4F01EF30878}"/>
              </a:ext>
            </a:extLst>
          </p:cNvPr>
          <p:cNvSpPr/>
          <p:nvPr/>
        </p:nvSpPr>
        <p:spPr>
          <a:xfrm>
            <a:off x="6349711" y="467261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33231A4C-19B2-FF43-9DBB-AD65908E12C7}"/>
              </a:ext>
            </a:extLst>
          </p:cNvPr>
          <p:cNvSpPr/>
          <p:nvPr/>
        </p:nvSpPr>
        <p:spPr>
          <a:xfrm>
            <a:off x="5997655" y="408601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2B82532-376D-B042-B66A-9E85BA147425}"/>
              </a:ext>
            </a:extLst>
          </p:cNvPr>
          <p:cNvSpPr/>
          <p:nvPr/>
        </p:nvSpPr>
        <p:spPr>
          <a:xfrm>
            <a:off x="7043918" y="411909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E2345144-4BD3-FA49-B84E-FE3A963EC233}"/>
              </a:ext>
            </a:extLst>
          </p:cNvPr>
          <p:cNvSpPr/>
          <p:nvPr/>
        </p:nvSpPr>
        <p:spPr>
          <a:xfrm>
            <a:off x="7871750" y="3958795"/>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97CBB9CC-8D59-9A48-9BF9-EE4BC77E8532}"/>
              </a:ext>
            </a:extLst>
          </p:cNvPr>
          <p:cNvSpPr/>
          <p:nvPr/>
        </p:nvSpPr>
        <p:spPr>
          <a:xfrm>
            <a:off x="8598472" y="409178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B913EE67-30B9-D24F-95DE-066DD8C1287E}"/>
              </a:ext>
            </a:extLst>
          </p:cNvPr>
          <p:cNvSpPr/>
          <p:nvPr/>
        </p:nvSpPr>
        <p:spPr>
          <a:xfrm>
            <a:off x="9291010" y="407597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C09382B-9CE6-A645-BD7D-2CB4C21FFC3C}"/>
              </a:ext>
            </a:extLst>
          </p:cNvPr>
          <p:cNvSpPr/>
          <p:nvPr/>
        </p:nvSpPr>
        <p:spPr>
          <a:xfrm>
            <a:off x="9041932" y="341031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10F056D-4FC8-634B-9A33-EC5D329D37DF}"/>
              </a:ext>
            </a:extLst>
          </p:cNvPr>
          <p:cNvSpPr/>
          <p:nvPr/>
        </p:nvSpPr>
        <p:spPr>
          <a:xfrm>
            <a:off x="8422006" y="344042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1AE6E862-6B52-F04F-BA60-241D618B8CA1}"/>
              </a:ext>
            </a:extLst>
          </p:cNvPr>
          <p:cNvSpPr/>
          <p:nvPr/>
        </p:nvSpPr>
        <p:spPr>
          <a:xfrm>
            <a:off x="7559362" y="339484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A2DA9EC-BEDD-2348-BBFD-2231FFD9DD23}"/>
              </a:ext>
            </a:extLst>
          </p:cNvPr>
          <p:cNvSpPr/>
          <p:nvPr/>
        </p:nvSpPr>
        <p:spPr>
          <a:xfrm>
            <a:off x="6941619" y="347893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727A62B3-7CE1-8244-802C-382C3D0E1E24}"/>
              </a:ext>
            </a:extLst>
          </p:cNvPr>
          <p:cNvSpPr/>
          <p:nvPr/>
        </p:nvSpPr>
        <p:spPr>
          <a:xfrm>
            <a:off x="6118984" y="344187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BA4787FD-22D3-7C42-B137-F10AE9399BF8}"/>
              </a:ext>
            </a:extLst>
          </p:cNvPr>
          <p:cNvSpPr/>
          <p:nvPr/>
        </p:nvSpPr>
        <p:spPr>
          <a:xfrm>
            <a:off x="9188572" y="2851004"/>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50600815-E826-8543-A447-49164DF4C2F0}"/>
              </a:ext>
            </a:extLst>
          </p:cNvPr>
          <p:cNvSpPr/>
          <p:nvPr/>
        </p:nvSpPr>
        <p:spPr>
          <a:xfrm>
            <a:off x="8444370" y="283952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4AA58E5-DF19-BD45-95A1-28A3B3D7E016}"/>
              </a:ext>
            </a:extLst>
          </p:cNvPr>
          <p:cNvSpPr/>
          <p:nvPr/>
        </p:nvSpPr>
        <p:spPr>
          <a:xfrm>
            <a:off x="7534325" y="277446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4057F14-9DCF-2F40-831C-2A7C9F82E698}"/>
              </a:ext>
            </a:extLst>
          </p:cNvPr>
          <p:cNvSpPr/>
          <p:nvPr/>
        </p:nvSpPr>
        <p:spPr>
          <a:xfrm>
            <a:off x="6248404" y="5989612"/>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7DDF0386-23D6-7F41-BBB8-B0FF06A48ABC}"/>
              </a:ext>
            </a:extLst>
          </p:cNvPr>
          <p:cNvSpPr/>
          <p:nvPr/>
        </p:nvSpPr>
        <p:spPr>
          <a:xfrm>
            <a:off x="5490101" y="595040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D03FDB6-810B-A342-AE49-7EFCCB04249E}"/>
              </a:ext>
            </a:extLst>
          </p:cNvPr>
          <p:cNvSpPr/>
          <p:nvPr/>
        </p:nvSpPr>
        <p:spPr>
          <a:xfrm>
            <a:off x="4623040" y="597809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0B0116A-BF1A-AF4F-9396-3C395103174A}"/>
              </a:ext>
            </a:extLst>
          </p:cNvPr>
          <p:cNvSpPr/>
          <p:nvPr/>
        </p:nvSpPr>
        <p:spPr>
          <a:xfrm>
            <a:off x="4030693" y="600686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79A2AA1F-4A39-9347-9E2E-83441FECFAC0}"/>
              </a:ext>
            </a:extLst>
          </p:cNvPr>
          <p:cNvSpPr/>
          <p:nvPr/>
        </p:nvSpPr>
        <p:spPr>
          <a:xfrm>
            <a:off x="3219449" y="5999674"/>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68FDB911-7FB2-BB42-96EF-66F541ABE406}"/>
              </a:ext>
            </a:extLst>
          </p:cNvPr>
          <p:cNvSpPr/>
          <p:nvPr/>
        </p:nvSpPr>
        <p:spPr>
          <a:xfrm>
            <a:off x="9041932" y="4698595"/>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C959111B-4FF8-0C49-8671-3DC12BBA66E4}"/>
              </a:ext>
            </a:extLst>
          </p:cNvPr>
          <p:cNvSpPr/>
          <p:nvPr/>
        </p:nvSpPr>
        <p:spPr>
          <a:xfrm>
            <a:off x="8347225" y="472687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395070C-CD1C-B140-806C-1E54FA5781C3}"/>
              </a:ext>
            </a:extLst>
          </p:cNvPr>
          <p:cNvSpPr/>
          <p:nvPr/>
        </p:nvSpPr>
        <p:spPr>
          <a:xfrm>
            <a:off x="6826459" y="537857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5CD2BD6B-E32B-E249-BB76-E93EC7CF057C}"/>
              </a:ext>
            </a:extLst>
          </p:cNvPr>
          <p:cNvSpPr/>
          <p:nvPr/>
        </p:nvSpPr>
        <p:spPr>
          <a:xfrm>
            <a:off x="6155046" y="5352696"/>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696F97F3-B13D-AD42-A055-33A82A203E75}"/>
              </a:ext>
            </a:extLst>
          </p:cNvPr>
          <p:cNvSpPr/>
          <p:nvPr/>
        </p:nvSpPr>
        <p:spPr>
          <a:xfrm>
            <a:off x="5359258" y="526190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D9E967C-F457-D44A-95AD-FFBE564B4756}"/>
              </a:ext>
            </a:extLst>
          </p:cNvPr>
          <p:cNvSpPr/>
          <p:nvPr/>
        </p:nvSpPr>
        <p:spPr>
          <a:xfrm>
            <a:off x="4773911" y="5394643"/>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EDA11BF5-BAF1-1045-9AB1-156E25C523CC}"/>
              </a:ext>
            </a:extLst>
          </p:cNvPr>
          <p:cNvSpPr/>
          <p:nvPr/>
        </p:nvSpPr>
        <p:spPr>
          <a:xfrm>
            <a:off x="3917873" y="5389800"/>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65C1F56-A24E-4F42-81A0-32B58FB4547E}"/>
              </a:ext>
            </a:extLst>
          </p:cNvPr>
          <p:cNvSpPr/>
          <p:nvPr/>
        </p:nvSpPr>
        <p:spPr>
          <a:xfrm>
            <a:off x="3247123" y="5378572"/>
            <a:ext cx="595223" cy="5865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0BFDCFC4-EBC3-A54D-9F93-1468585213B7}"/>
              </a:ext>
            </a:extLst>
          </p:cNvPr>
          <p:cNvSpPr/>
          <p:nvPr/>
        </p:nvSpPr>
        <p:spPr>
          <a:xfrm>
            <a:off x="5448660" y="4655720"/>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8D3EB23-8284-B844-ACF8-0ECB9A294994}"/>
              </a:ext>
            </a:extLst>
          </p:cNvPr>
          <p:cNvSpPr/>
          <p:nvPr/>
        </p:nvSpPr>
        <p:spPr>
          <a:xfrm>
            <a:off x="3233307" y="153299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5B3E56BE-997E-2344-9D4A-511ED147D3FC}"/>
              </a:ext>
            </a:extLst>
          </p:cNvPr>
          <p:cNvSpPr/>
          <p:nvPr/>
        </p:nvSpPr>
        <p:spPr>
          <a:xfrm>
            <a:off x="9041932" y="600254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1002B8BF-D4BA-DB41-A5C9-5510D0360B55}"/>
              </a:ext>
            </a:extLst>
          </p:cNvPr>
          <p:cNvSpPr/>
          <p:nvPr/>
        </p:nvSpPr>
        <p:spPr>
          <a:xfrm>
            <a:off x="8357656" y="5981239"/>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48B910A-A988-E240-8E92-644E1A8BC2FB}"/>
              </a:ext>
            </a:extLst>
          </p:cNvPr>
          <p:cNvSpPr/>
          <p:nvPr/>
        </p:nvSpPr>
        <p:spPr>
          <a:xfrm>
            <a:off x="7634834" y="6006141"/>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4446667D-58CF-6845-B076-CF6FF36B2087}"/>
              </a:ext>
            </a:extLst>
          </p:cNvPr>
          <p:cNvSpPr/>
          <p:nvPr/>
        </p:nvSpPr>
        <p:spPr>
          <a:xfrm>
            <a:off x="6941619" y="5985295"/>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169BBB38-6139-5441-A4ED-532E4942BB73}"/>
              </a:ext>
            </a:extLst>
          </p:cNvPr>
          <p:cNvSpPr/>
          <p:nvPr/>
        </p:nvSpPr>
        <p:spPr>
          <a:xfrm>
            <a:off x="8422005" y="5378572"/>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4B2CC73C-52F3-4343-9036-8B676B310441}"/>
              </a:ext>
            </a:extLst>
          </p:cNvPr>
          <p:cNvSpPr/>
          <p:nvPr/>
        </p:nvSpPr>
        <p:spPr>
          <a:xfrm>
            <a:off x="7657184" y="5366523"/>
            <a:ext cx="595223" cy="5865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3C0FCEF0-B26B-5C41-9D9F-67CAF9D77AFF}"/>
              </a:ext>
            </a:extLst>
          </p:cNvPr>
          <p:cNvSpPr/>
          <p:nvPr/>
        </p:nvSpPr>
        <p:spPr>
          <a:xfrm>
            <a:off x="9188572" y="5338308"/>
            <a:ext cx="595223" cy="58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Sad face outline with solid fill">
            <a:extLst>
              <a:ext uri="{FF2B5EF4-FFF2-40B4-BE49-F238E27FC236}">
                <a16:creationId xmlns:a16="http://schemas.microsoft.com/office/drawing/2014/main" id="{5B3393C7-5B9D-EC46-C372-08BA88A3BC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69361" y="1366113"/>
            <a:ext cx="843414" cy="843414"/>
          </a:xfrm>
          <a:prstGeom prst="rect">
            <a:avLst/>
          </a:prstGeom>
        </p:spPr>
      </p:pic>
    </p:spTree>
    <p:extLst>
      <p:ext uri="{BB962C8B-B14F-4D97-AF65-F5344CB8AC3E}">
        <p14:creationId xmlns:p14="http://schemas.microsoft.com/office/powerpoint/2010/main" val="1290521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630EE-CFCE-4340-BB8D-C6234F6DB2F2}"/>
              </a:ext>
            </a:extLst>
          </p:cNvPr>
          <p:cNvSpPr>
            <a:spLocks noGrp="1"/>
          </p:cNvSpPr>
          <p:nvPr>
            <p:ph type="title"/>
          </p:nvPr>
        </p:nvSpPr>
        <p:spPr>
          <a:xfrm>
            <a:off x="360000" y="678480"/>
            <a:ext cx="5736000" cy="553420"/>
          </a:xfrm>
        </p:spPr>
        <p:txBody>
          <a:bodyPr>
            <a:noAutofit/>
          </a:bodyPr>
          <a:lstStyle/>
          <a:p>
            <a:r>
              <a:rPr lang="en-US" b="1" dirty="0">
                <a:solidFill>
                  <a:schemeClr val="accent1"/>
                </a:solidFill>
              </a:rPr>
              <a:t>Vaccination</a:t>
            </a:r>
          </a:p>
        </p:txBody>
      </p:sp>
      <p:sp>
        <p:nvSpPr>
          <p:cNvPr id="3" name="Content Placeholder 2">
            <a:extLst>
              <a:ext uri="{FF2B5EF4-FFF2-40B4-BE49-F238E27FC236}">
                <a16:creationId xmlns:a16="http://schemas.microsoft.com/office/drawing/2014/main" id="{45F7B462-237C-484F-A779-5420040BCED0}"/>
              </a:ext>
            </a:extLst>
          </p:cNvPr>
          <p:cNvSpPr>
            <a:spLocks noGrp="1"/>
          </p:cNvSpPr>
          <p:nvPr>
            <p:ph idx="1"/>
          </p:nvPr>
        </p:nvSpPr>
        <p:spPr>
          <a:xfrm>
            <a:off x="838200" y="1825624"/>
            <a:ext cx="10515600" cy="4754789"/>
          </a:xfrm>
        </p:spPr>
        <p:txBody>
          <a:bodyPr>
            <a:normAutofit fontScale="77500" lnSpcReduction="20000"/>
          </a:bodyPr>
          <a:lstStyle/>
          <a:p>
            <a:pPr>
              <a:lnSpc>
                <a:spcPct val="110000"/>
              </a:lnSpc>
            </a:pPr>
            <a:r>
              <a:rPr lang="en-US" sz="3300" dirty="0">
                <a:solidFill>
                  <a:schemeClr val="tx1"/>
                </a:solidFill>
                <a:latin typeface="+mn-lt"/>
              </a:rPr>
              <a:t>MMR</a:t>
            </a:r>
            <a:r>
              <a:rPr lang="en-US" sz="3300" baseline="-25000" dirty="0">
                <a:solidFill>
                  <a:schemeClr val="tx1"/>
                </a:solidFill>
                <a:latin typeface="+mn-lt"/>
              </a:rPr>
              <a:t>1</a:t>
            </a:r>
            <a:r>
              <a:rPr lang="en-US" sz="3300" dirty="0">
                <a:solidFill>
                  <a:schemeClr val="tx1"/>
                </a:solidFill>
                <a:latin typeface="+mn-lt"/>
              </a:rPr>
              <a:t> results in 95% protection		</a:t>
            </a:r>
            <a:r>
              <a:rPr lang="en-US" sz="3300" dirty="0">
                <a:solidFill>
                  <a:srgbClr val="00B050"/>
                </a:solidFill>
                <a:latin typeface="+mn-lt"/>
              </a:rPr>
              <a:t>(usually age 12 months)</a:t>
            </a:r>
          </a:p>
          <a:p>
            <a:pPr marL="0" indent="0">
              <a:lnSpc>
                <a:spcPct val="110000"/>
              </a:lnSpc>
              <a:buNone/>
            </a:pPr>
            <a:endParaRPr lang="en-US" sz="1500" dirty="0">
              <a:solidFill>
                <a:schemeClr val="tx1"/>
              </a:solidFill>
              <a:latin typeface="+mn-lt"/>
            </a:endParaRPr>
          </a:p>
          <a:p>
            <a:pPr>
              <a:lnSpc>
                <a:spcPct val="110000"/>
              </a:lnSpc>
            </a:pPr>
            <a:r>
              <a:rPr lang="en-US" sz="3300" dirty="0">
                <a:solidFill>
                  <a:schemeClr val="tx1"/>
                </a:solidFill>
                <a:latin typeface="+mn-lt"/>
              </a:rPr>
              <a:t>MMR</a:t>
            </a:r>
            <a:r>
              <a:rPr lang="en-US" sz="3300" baseline="-25000" dirty="0">
                <a:solidFill>
                  <a:schemeClr val="tx1"/>
                </a:solidFill>
                <a:latin typeface="+mn-lt"/>
              </a:rPr>
              <a:t>2</a:t>
            </a:r>
            <a:r>
              <a:rPr lang="en-US" sz="3300" dirty="0">
                <a:solidFill>
                  <a:schemeClr val="tx1"/>
                </a:solidFill>
                <a:latin typeface="+mn-lt"/>
              </a:rPr>
              <a:t> results in 99% protection		</a:t>
            </a:r>
            <a:r>
              <a:rPr lang="en-US" sz="3300" dirty="0">
                <a:solidFill>
                  <a:srgbClr val="00B050"/>
                </a:solidFill>
                <a:latin typeface="+mn-lt"/>
              </a:rPr>
              <a:t>(usually age 3 years &amp; 4 months)</a:t>
            </a:r>
          </a:p>
          <a:p>
            <a:pPr marL="0" indent="0">
              <a:lnSpc>
                <a:spcPct val="110000"/>
              </a:lnSpc>
              <a:buNone/>
            </a:pPr>
            <a:endParaRPr lang="en-US" sz="1400" dirty="0">
              <a:solidFill>
                <a:schemeClr val="tx1"/>
              </a:solidFill>
              <a:latin typeface="+mn-lt"/>
            </a:endParaRPr>
          </a:p>
          <a:p>
            <a:pPr>
              <a:lnSpc>
                <a:spcPct val="110000"/>
              </a:lnSpc>
            </a:pPr>
            <a:r>
              <a:rPr lang="en-US" sz="3300" dirty="0">
                <a:solidFill>
                  <a:schemeClr val="tx1"/>
                </a:solidFill>
                <a:latin typeface="+mn-lt"/>
              </a:rPr>
              <a:t>Live vaccine (unsuitable for pregnant or immunocompromised)</a:t>
            </a:r>
          </a:p>
          <a:p>
            <a:pPr marL="0" indent="0">
              <a:lnSpc>
                <a:spcPct val="110000"/>
              </a:lnSpc>
              <a:buNone/>
            </a:pPr>
            <a:endParaRPr lang="en-US" sz="1700" dirty="0">
              <a:solidFill>
                <a:schemeClr val="tx1"/>
              </a:solidFill>
              <a:latin typeface="+mn-lt"/>
            </a:endParaRPr>
          </a:p>
          <a:p>
            <a:pPr>
              <a:lnSpc>
                <a:spcPct val="110000"/>
              </a:lnSpc>
            </a:pPr>
            <a:r>
              <a:rPr lang="en-US" sz="3300" dirty="0">
                <a:solidFill>
                  <a:schemeClr val="tx1"/>
                </a:solidFill>
                <a:latin typeface="+mn-lt"/>
              </a:rPr>
              <a:t>Porcine-free </a:t>
            </a:r>
            <a:r>
              <a:rPr lang="en-US" sz="3300" dirty="0" err="1">
                <a:solidFill>
                  <a:schemeClr val="tx1"/>
                </a:solidFill>
                <a:latin typeface="+mn-lt"/>
              </a:rPr>
              <a:t>Priorix</a:t>
            </a:r>
            <a:r>
              <a:rPr lang="en-US" sz="3300" dirty="0">
                <a:solidFill>
                  <a:schemeClr val="tx1"/>
                </a:solidFill>
                <a:latin typeface="+mn-lt"/>
              </a:rPr>
              <a:t> available</a:t>
            </a:r>
          </a:p>
          <a:p>
            <a:pPr marL="0" indent="0">
              <a:lnSpc>
                <a:spcPct val="110000"/>
              </a:lnSpc>
              <a:buNone/>
            </a:pPr>
            <a:endParaRPr lang="en-US" sz="1700" dirty="0">
              <a:solidFill>
                <a:schemeClr val="tx1"/>
              </a:solidFill>
              <a:latin typeface="+mn-lt"/>
            </a:endParaRPr>
          </a:p>
          <a:p>
            <a:pPr>
              <a:lnSpc>
                <a:spcPct val="110000"/>
              </a:lnSpc>
            </a:pPr>
            <a:r>
              <a:rPr lang="en-US" sz="3300" dirty="0">
                <a:solidFill>
                  <a:schemeClr val="tx1"/>
                </a:solidFill>
                <a:latin typeface="+mn-lt"/>
              </a:rPr>
              <a:t>Protection is longstanding</a:t>
            </a:r>
          </a:p>
          <a:p>
            <a:pPr marL="0" indent="0">
              <a:lnSpc>
                <a:spcPct val="110000"/>
              </a:lnSpc>
              <a:buNone/>
            </a:pPr>
            <a:endParaRPr lang="en-US" sz="1700" dirty="0">
              <a:solidFill>
                <a:schemeClr val="tx1"/>
              </a:solidFill>
              <a:latin typeface="+mn-lt"/>
            </a:endParaRPr>
          </a:p>
          <a:p>
            <a:pPr>
              <a:lnSpc>
                <a:spcPct val="110000"/>
              </a:lnSpc>
            </a:pPr>
            <a:r>
              <a:rPr lang="en-US" sz="3300" dirty="0">
                <a:solidFill>
                  <a:schemeClr val="tx1"/>
                </a:solidFill>
                <a:latin typeface="+mn-lt"/>
              </a:rPr>
              <a:t>Measles vaccine introduced in 1968. Any older adults likely to have natural immunity but this varies according to where they were born</a:t>
            </a:r>
          </a:p>
          <a:p>
            <a:endParaRPr lang="en-US" dirty="0"/>
          </a:p>
          <a:p>
            <a:endParaRPr lang="en-US" dirty="0"/>
          </a:p>
        </p:txBody>
      </p:sp>
    </p:spTree>
    <p:extLst>
      <p:ext uri="{BB962C8B-B14F-4D97-AF65-F5344CB8AC3E}">
        <p14:creationId xmlns:p14="http://schemas.microsoft.com/office/powerpoint/2010/main" val="3539001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903DA-844F-124A-A0E5-CF2B4D0F18E4}"/>
              </a:ext>
            </a:extLst>
          </p:cNvPr>
          <p:cNvSpPr>
            <a:spLocks noGrp="1"/>
          </p:cNvSpPr>
          <p:nvPr>
            <p:ph type="title"/>
          </p:nvPr>
        </p:nvSpPr>
        <p:spPr/>
        <p:txBody>
          <a:bodyPr/>
          <a:lstStyle/>
          <a:p>
            <a:r>
              <a:rPr lang="en-US" b="1" dirty="0">
                <a:solidFill>
                  <a:schemeClr val="accent1"/>
                </a:solidFill>
              </a:rPr>
              <a:t>Eligibility for MMR:</a:t>
            </a:r>
          </a:p>
        </p:txBody>
      </p:sp>
      <p:sp>
        <p:nvSpPr>
          <p:cNvPr id="3" name="Content Placeholder 2">
            <a:extLst>
              <a:ext uri="{FF2B5EF4-FFF2-40B4-BE49-F238E27FC236}">
                <a16:creationId xmlns:a16="http://schemas.microsoft.com/office/drawing/2014/main" id="{0B6D4E16-24C8-EF45-B6DD-D2ABFD3932D8}"/>
              </a:ext>
            </a:extLst>
          </p:cNvPr>
          <p:cNvSpPr>
            <a:spLocks noGrp="1"/>
          </p:cNvSpPr>
          <p:nvPr>
            <p:ph idx="1"/>
          </p:nvPr>
        </p:nvSpPr>
        <p:spPr>
          <a:xfrm>
            <a:off x="838200" y="1566041"/>
            <a:ext cx="10515600" cy="4610922"/>
          </a:xfrm>
        </p:spPr>
        <p:txBody>
          <a:bodyPr>
            <a:normAutofit fontScale="85000" lnSpcReduction="20000"/>
          </a:bodyPr>
          <a:lstStyle/>
          <a:p>
            <a:pPr marL="0" indent="0">
              <a:lnSpc>
                <a:spcPct val="120000"/>
              </a:lnSpc>
              <a:buNone/>
            </a:pPr>
            <a:r>
              <a:rPr lang="en-US" b="1" dirty="0">
                <a:solidFill>
                  <a:schemeClr val="accent6"/>
                </a:solidFill>
              </a:rPr>
              <a:t>Everyone of any age in the UK is entitled to 2 doses of MMR vaccine for free on the NHS</a:t>
            </a:r>
          </a:p>
          <a:p>
            <a:pPr marL="0" indent="0">
              <a:lnSpc>
                <a:spcPct val="120000"/>
              </a:lnSpc>
              <a:buNone/>
            </a:pPr>
            <a:endParaRPr lang="en-US" dirty="0"/>
          </a:p>
          <a:p>
            <a:pPr marL="0" indent="0">
              <a:lnSpc>
                <a:spcPct val="120000"/>
              </a:lnSpc>
              <a:buNone/>
            </a:pPr>
            <a:r>
              <a:rPr lang="en-US" b="1" dirty="0">
                <a:solidFill>
                  <a:srgbClr val="FF0000"/>
                </a:solidFill>
              </a:rPr>
              <a:t>But:</a:t>
            </a:r>
          </a:p>
          <a:p>
            <a:pPr>
              <a:lnSpc>
                <a:spcPct val="120000"/>
              </a:lnSpc>
            </a:pPr>
            <a:r>
              <a:rPr lang="en-US" dirty="0"/>
              <a:t>Young babies cannot be vaccinated</a:t>
            </a:r>
          </a:p>
          <a:p>
            <a:pPr>
              <a:lnSpc>
                <a:spcPct val="120000"/>
              </a:lnSpc>
            </a:pPr>
            <a:r>
              <a:rPr lang="en-US" dirty="0"/>
              <a:t>Some allergy sufferers cannot be vaccinated</a:t>
            </a:r>
          </a:p>
          <a:p>
            <a:pPr>
              <a:lnSpc>
                <a:spcPct val="120000"/>
              </a:lnSpc>
            </a:pPr>
            <a:r>
              <a:rPr lang="en-US" dirty="0"/>
              <a:t>Vaccination is not usually offered in pregnancy</a:t>
            </a:r>
          </a:p>
          <a:p>
            <a:pPr>
              <a:lnSpc>
                <a:spcPct val="120000"/>
              </a:lnSpc>
            </a:pPr>
            <a:r>
              <a:rPr lang="en-US" dirty="0"/>
              <a:t>Those with poorly functioning immune systems, either due to an illness affecting the immune system or a treatment which suppresses their immune system are unable to be vaccinated</a:t>
            </a:r>
          </a:p>
        </p:txBody>
      </p:sp>
    </p:spTree>
    <p:extLst>
      <p:ext uri="{BB962C8B-B14F-4D97-AF65-F5344CB8AC3E}">
        <p14:creationId xmlns:p14="http://schemas.microsoft.com/office/powerpoint/2010/main" val="4152341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620F-C9EC-0140-A453-92AC7A041CE5}"/>
              </a:ext>
            </a:extLst>
          </p:cNvPr>
          <p:cNvSpPr>
            <a:spLocks noGrp="1"/>
          </p:cNvSpPr>
          <p:nvPr>
            <p:ph type="title"/>
          </p:nvPr>
        </p:nvSpPr>
        <p:spPr/>
        <p:txBody>
          <a:bodyPr/>
          <a:lstStyle/>
          <a:p>
            <a:r>
              <a:rPr lang="en-US" b="1" dirty="0">
                <a:solidFill>
                  <a:schemeClr val="accent1"/>
                </a:solidFill>
              </a:rPr>
              <a:t>MMR Vaccines:</a:t>
            </a:r>
          </a:p>
        </p:txBody>
      </p:sp>
      <p:pic>
        <p:nvPicPr>
          <p:cNvPr id="15362" name="Picture 2" descr="MMRvaxPro or Priorix">
            <a:extLst>
              <a:ext uri="{FF2B5EF4-FFF2-40B4-BE49-F238E27FC236}">
                <a16:creationId xmlns:a16="http://schemas.microsoft.com/office/drawing/2014/main" id="{B4ED415C-3480-ED49-93EB-86519A9F07C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12373" y="1690688"/>
            <a:ext cx="7527985" cy="50186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C0B1563-76F2-D343-820E-80046E3CDC7D}"/>
              </a:ext>
            </a:extLst>
          </p:cNvPr>
          <p:cNvSpPr txBox="1"/>
          <p:nvPr/>
        </p:nvSpPr>
        <p:spPr>
          <a:xfrm>
            <a:off x="838201" y="1890298"/>
            <a:ext cx="3597166" cy="1569660"/>
          </a:xfrm>
          <a:prstGeom prst="rect">
            <a:avLst/>
          </a:prstGeom>
          <a:noFill/>
        </p:spPr>
        <p:txBody>
          <a:bodyPr wrap="square" rtlCol="0">
            <a:spAutoFit/>
          </a:bodyPr>
          <a:lstStyle/>
          <a:p>
            <a:r>
              <a:rPr lang="en-US" sz="3200" dirty="0"/>
              <a:t>Catch-up regime is 2 doses, 4 weeks apart</a:t>
            </a:r>
          </a:p>
        </p:txBody>
      </p:sp>
      <p:sp>
        <p:nvSpPr>
          <p:cNvPr id="3" name="Right Arrow 7">
            <a:extLst>
              <a:ext uri="{FF2B5EF4-FFF2-40B4-BE49-F238E27FC236}">
                <a16:creationId xmlns:a16="http://schemas.microsoft.com/office/drawing/2014/main" id="{27DF1F94-6B7C-FEA2-A50E-190D09CE0CC1}"/>
              </a:ext>
            </a:extLst>
          </p:cNvPr>
          <p:cNvSpPr/>
          <p:nvPr/>
        </p:nvSpPr>
        <p:spPr>
          <a:xfrm>
            <a:off x="651642" y="4334863"/>
            <a:ext cx="4149306" cy="1664898"/>
          </a:xfrm>
          <a:prstGeom prst="rightArrow">
            <a:avLst/>
          </a:prstGeom>
          <a:solidFill>
            <a:schemeClr val="accent1">
              <a:alpha val="38397"/>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Porcine free</a:t>
            </a:r>
          </a:p>
        </p:txBody>
      </p:sp>
    </p:spTree>
    <p:extLst>
      <p:ext uri="{BB962C8B-B14F-4D97-AF65-F5344CB8AC3E}">
        <p14:creationId xmlns:p14="http://schemas.microsoft.com/office/powerpoint/2010/main" val="2666701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2F104-485E-F746-98EC-81410CD4E58E}"/>
              </a:ext>
            </a:extLst>
          </p:cNvPr>
          <p:cNvSpPr>
            <a:spLocks noGrp="1"/>
          </p:cNvSpPr>
          <p:nvPr>
            <p:ph type="title"/>
          </p:nvPr>
        </p:nvSpPr>
        <p:spPr/>
        <p:txBody>
          <a:bodyPr/>
          <a:lstStyle/>
          <a:p>
            <a:r>
              <a:rPr lang="en-US" b="1" dirty="0">
                <a:solidFill>
                  <a:schemeClr val="accent1"/>
                </a:solidFill>
              </a:rPr>
              <a:t>MMR side effects:</a:t>
            </a:r>
          </a:p>
        </p:txBody>
      </p:sp>
      <p:sp>
        <p:nvSpPr>
          <p:cNvPr id="3" name="Content Placeholder 2">
            <a:extLst>
              <a:ext uri="{FF2B5EF4-FFF2-40B4-BE49-F238E27FC236}">
                <a16:creationId xmlns:a16="http://schemas.microsoft.com/office/drawing/2014/main" id="{98A192E7-1ED0-3348-A2A9-CB1572C6DF94}"/>
              </a:ext>
            </a:extLst>
          </p:cNvPr>
          <p:cNvSpPr>
            <a:spLocks noGrp="1"/>
          </p:cNvSpPr>
          <p:nvPr>
            <p:ph idx="1"/>
          </p:nvPr>
        </p:nvSpPr>
        <p:spPr/>
        <p:txBody>
          <a:bodyPr>
            <a:normAutofit lnSpcReduction="10000"/>
          </a:bodyPr>
          <a:lstStyle/>
          <a:p>
            <a:pPr marL="0" indent="0">
              <a:buNone/>
            </a:pPr>
            <a:r>
              <a:rPr lang="en-US" dirty="0"/>
              <a:t>Most people do not get any serious side-effects; however, some people will experience: </a:t>
            </a:r>
          </a:p>
          <a:p>
            <a:r>
              <a:rPr lang="en-US" dirty="0"/>
              <a:t>Sore arm</a:t>
            </a:r>
          </a:p>
          <a:p>
            <a:r>
              <a:rPr lang="en-US" dirty="0"/>
              <a:t>Tiredness</a:t>
            </a:r>
          </a:p>
          <a:p>
            <a:r>
              <a:rPr lang="en-US" dirty="0"/>
              <a:t>A fever</a:t>
            </a:r>
          </a:p>
          <a:p>
            <a:r>
              <a:rPr lang="en-US" dirty="0"/>
              <a:t>A rash</a:t>
            </a:r>
          </a:p>
          <a:p>
            <a:r>
              <a:rPr lang="en-US" dirty="0"/>
              <a:t>Swollen neck glands</a:t>
            </a:r>
          </a:p>
          <a:p>
            <a:endParaRPr lang="en-US" dirty="0"/>
          </a:p>
          <a:p>
            <a:pPr marL="0" indent="0">
              <a:buNone/>
            </a:pPr>
            <a:r>
              <a:rPr lang="en-US" dirty="0"/>
              <a:t>These are significantly less serious than the symptoms of measles. </a:t>
            </a:r>
          </a:p>
          <a:p>
            <a:endParaRPr lang="en-US" dirty="0"/>
          </a:p>
          <a:p>
            <a:endParaRPr lang="en-US" dirty="0"/>
          </a:p>
        </p:txBody>
      </p:sp>
    </p:spTree>
    <p:extLst>
      <p:ext uri="{BB962C8B-B14F-4D97-AF65-F5344CB8AC3E}">
        <p14:creationId xmlns:p14="http://schemas.microsoft.com/office/powerpoint/2010/main" val="3008760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BDF9D-E17F-C942-8DB4-25A4B11A383A}"/>
              </a:ext>
            </a:extLst>
          </p:cNvPr>
          <p:cNvSpPr>
            <a:spLocks noGrp="1"/>
          </p:cNvSpPr>
          <p:nvPr>
            <p:ph type="title"/>
          </p:nvPr>
        </p:nvSpPr>
        <p:spPr/>
        <p:txBody>
          <a:bodyPr/>
          <a:lstStyle/>
          <a:p>
            <a:r>
              <a:rPr lang="en-US" b="1" dirty="0">
                <a:solidFill>
                  <a:schemeClr val="accent1"/>
                </a:solidFill>
              </a:rPr>
              <a:t>What if I’ve been in contact with Measles?</a:t>
            </a:r>
          </a:p>
        </p:txBody>
      </p:sp>
      <p:sp>
        <p:nvSpPr>
          <p:cNvPr id="3" name="Content Placeholder 2">
            <a:extLst>
              <a:ext uri="{FF2B5EF4-FFF2-40B4-BE49-F238E27FC236}">
                <a16:creationId xmlns:a16="http://schemas.microsoft.com/office/drawing/2014/main" id="{FE8B22E9-A0DE-9848-AA1D-3B3DAA37D0B5}"/>
              </a:ext>
            </a:extLst>
          </p:cNvPr>
          <p:cNvSpPr>
            <a:spLocks noGrp="1"/>
          </p:cNvSpPr>
          <p:nvPr>
            <p:ph idx="1"/>
          </p:nvPr>
        </p:nvSpPr>
        <p:spPr/>
        <p:txBody>
          <a:bodyPr>
            <a:normAutofit fontScale="77500" lnSpcReduction="20000"/>
          </a:bodyPr>
          <a:lstStyle/>
          <a:p>
            <a:pPr marL="0" indent="0">
              <a:lnSpc>
                <a:spcPct val="120000"/>
              </a:lnSpc>
              <a:buNone/>
            </a:pPr>
            <a:r>
              <a:rPr lang="en-US" dirty="0">
                <a:solidFill>
                  <a:schemeClr val="accent1"/>
                </a:solidFill>
              </a:rPr>
              <a:t>All:  </a:t>
            </a:r>
            <a:r>
              <a:rPr lang="en-US" dirty="0"/>
              <a:t>Complete any swabs/testing requested to help us monitor the disease and understand who is at risk</a:t>
            </a:r>
          </a:p>
          <a:p>
            <a:pPr marL="0" indent="0">
              <a:lnSpc>
                <a:spcPct val="120000"/>
              </a:lnSpc>
              <a:buNone/>
            </a:pPr>
            <a:endParaRPr lang="en-US" dirty="0">
              <a:solidFill>
                <a:srgbClr val="00B050"/>
              </a:solidFill>
            </a:endParaRPr>
          </a:p>
          <a:p>
            <a:pPr marL="0" indent="0">
              <a:lnSpc>
                <a:spcPct val="120000"/>
              </a:lnSpc>
              <a:buNone/>
            </a:pPr>
            <a:r>
              <a:rPr lang="en-US" dirty="0">
                <a:solidFill>
                  <a:srgbClr val="00B050"/>
                </a:solidFill>
              </a:rPr>
              <a:t>Immunised individuals:  </a:t>
            </a:r>
            <a:r>
              <a:rPr lang="en-US" dirty="0"/>
              <a:t>Please spread the word and encourage others to protect the community</a:t>
            </a:r>
          </a:p>
          <a:p>
            <a:pPr marL="0" indent="0">
              <a:lnSpc>
                <a:spcPct val="120000"/>
              </a:lnSpc>
              <a:buNone/>
            </a:pPr>
            <a:endParaRPr lang="en-US" dirty="0"/>
          </a:p>
          <a:p>
            <a:pPr marL="0" indent="0">
              <a:lnSpc>
                <a:spcPct val="120000"/>
              </a:lnSpc>
              <a:buNone/>
            </a:pPr>
            <a:r>
              <a:rPr lang="en-US" dirty="0">
                <a:solidFill>
                  <a:srgbClr val="C00000"/>
                </a:solidFill>
              </a:rPr>
              <a:t>Non-immune:</a:t>
            </a:r>
          </a:p>
          <a:p>
            <a:pPr>
              <a:lnSpc>
                <a:spcPct val="120000"/>
              </a:lnSpc>
            </a:pPr>
            <a:r>
              <a:rPr lang="en-US" dirty="0"/>
              <a:t>Vaccination ASAP wherever appropriate</a:t>
            </a:r>
          </a:p>
          <a:p>
            <a:pPr>
              <a:lnSpc>
                <a:spcPct val="120000"/>
              </a:lnSpc>
            </a:pPr>
            <a:r>
              <a:rPr lang="en-US" dirty="0"/>
              <a:t>Immunocompromised individuals need to telephone their GP for advice</a:t>
            </a:r>
          </a:p>
          <a:p>
            <a:pPr>
              <a:lnSpc>
                <a:spcPct val="120000"/>
              </a:lnSpc>
            </a:pPr>
            <a:r>
              <a:rPr lang="en-US" dirty="0"/>
              <a:t>Self-isolation whilst potentially incubating/infectious with virus.</a:t>
            </a:r>
          </a:p>
        </p:txBody>
      </p:sp>
    </p:spTree>
    <p:extLst>
      <p:ext uri="{BB962C8B-B14F-4D97-AF65-F5344CB8AC3E}">
        <p14:creationId xmlns:p14="http://schemas.microsoft.com/office/powerpoint/2010/main" val="275264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id with numbers in rows&#10;&#10;Description automatically generated">
            <a:extLst>
              <a:ext uri="{FF2B5EF4-FFF2-40B4-BE49-F238E27FC236}">
                <a16:creationId xmlns:a16="http://schemas.microsoft.com/office/drawing/2014/main" id="{918B0971-266F-0447-84F7-8698E6010C56}"/>
              </a:ext>
            </a:extLst>
          </p:cNvPr>
          <p:cNvPicPr>
            <a:picLocks noChangeAspect="1"/>
          </p:cNvPicPr>
          <p:nvPr/>
        </p:nvPicPr>
        <p:blipFill rotWithShape="1">
          <a:blip r:embed="rId2"/>
          <a:srcRect b="4679"/>
          <a:stretch/>
        </p:blipFill>
        <p:spPr>
          <a:xfrm>
            <a:off x="20" y="1282"/>
            <a:ext cx="12191980" cy="6856718"/>
          </a:xfrm>
          <a:prstGeom prst="rect">
            <a:avLst/>
          </a:prstGeom>
        </p:spPr>
      </p:pic>
      <p:sp>
        <p:nvSpPr>
          <p:cNvPr id="9" name="TextBox 8">
            <a:extLst>
              <a:ext uri="{FF2B5EF4-FFF2-40B4-BE49-F238E27FC236}">
                <a16:creationId xmlns:a16="http://schemas.microsoft.com/office/drawing/2014/main" id="{EF63B9C1-0C2A-A640-80A7-EE8ED563E88F}"/>
              </a:ext>
            </a:extLst>
          </p:cNvPr>
          <p:cNvSpPr txBox="1"/>
          <p:nvPr/>
        </p:nvSpPr>
        <p:spPr>
          <a:xfrm>
            <a:off x="117591" y="909885"/>
            <a:ext cx="824802" cy="369332"/>
          </a:xfrm>
          <a:prstGeom prst="rect">
            <a:avLst/>
          </a:prstGeom>
          <a:solidFill>
            <a:schemeClr val="bg1"/>
          </a:solidFill>
          <a:ln w="12700">
            <a:solidFill>
              <a:schemeClr val="tx1"/>
            </a:solidFill>
          </a:ln>
        </p:spPr>
        <p:txBody>
          <a:bodyPr wrap="square" rtlCol="0">
            <a:spAutoFit/>
          </a:bodyPr>
          <a:lstStyle/>
          <a:p>
            <a:pPr algn="ctr"/>
            <a:r>
              <a:rPr lang="en-US" dirty="0"/>
              <a:t>Lara</a:t>
            </a:r>
          </a:p>
        </p:txBody>
      </p:sp>
      <p:sp>
        <p:nvSpPr>
          <p:cNvPr id="11" name="TextBox 10">
            <a:extLst>
              <a:ext uri="{FF2B5EF4-FFF2-40B4-BE49-F238E27FC236}">
                <a16:creationId xmlns:a16="http://schemas.microsoft.com/office/drawing/2014/main" id="{8D2033E4-7087-1D42-A1B4-92F350F86913}"/>
              </a:ext>
            </a:extLst>
          </p:cNvPr>
          <p:cNvSpPr txBox="1"/>
          <p:nvPr/>
        </p:nvSpPr>
        <p:spPr>
          <a:xfrm>
            <a:off x="157097" y="5740658"/>
            <a:ext cx="824802" cy="369332"/>
          </a:xfrm>
          <a:prstGeom prst="rect">
            <a:avLst/>
          </a:prstGeom>
          <a:solidFill>
            <a:schemeClr val="bg1"/>
          </a:solidFill>
          <a:ln w="12700">
            <a:solidFill>
              <a:schemeClr val="tx1"/>
            </a:solidFill>
          </a:ln>
        </p:spPr>
        <p:txBody>
          <a:bodyPr wrap="square" rtlCol="0">
            <a:spAutoFit/>
          </a:bodyPr>
          <a:lstStyle/>
          <a:p>
            <a:pPr algn="ctr"/>
            <a:r>
              <a:rPr lang="en-US" dirty="0"/>
              <a:t>Paul</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6" name="Ink 15">
                <a:extLst>
                  <a:ext uri="{FF2B5EF4-FFF2-40B4-BE49-F238E27FC236}">
                    <a16:creationId xmlns:a16="http://schemas.microsoft.com/office/drawing/2014/main" id="{1C012532-C4BD-A948-96C6-6C1B095B4CDE}"/>
                  </a:ext>
                </a:extLst>
              </p14:cNvPr>
              <p14:cNvContentPartPr/>
              <p14:nvPr/>
            </p14:nvContentPartPr>
            <p14:xfrm>
              <a:off x="755023" y="-354585"/>
              <a:ext cx="360" cy="360"/>
            </p14:xfrm>
          </p:contentPart>
        </mc:Choice>
        <mc:Fallback xmlns="">
          <p:pic>
            <p:nvPicPr>
              <p:cNvPr id="16" name="Ink 15">
                <a:extLst>
                  <a:ext uri="{FF2B5EF4-FFF2-40B4-BE49-F238E27FC236}">
                    <a16:creationId xmlns:a16="http://schemas.microsoft.com/office/drawing/2014/main" id="{1C012532-C4BD-A948-96C6-6C1B095B4CDE}"/>
                  </a:ext>
                </a:extLst>
              </p:cNvPr>
              <p:cNvPicPr/>
              <p:nvPr/>
            </p:nvPicPr>
            <p:blipFill>
              <a:blip r:embed="rId4"/>
              <a:stretch>
                <a:fillRect/>
              </a:stretch>
            </p:blipFill>
            <p:spPr>
              <a:xfrm>
                <a:off x="719023" y="-570585"/>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7" name="Ink 16">
                <a:extLst>
                  <a:ext uri="{FF2B5EF4-FFF2-40B4-BE49-F238E27FC236}">
                    <a16:creationId xmlns:a16="http://schemas.microsoft.com/office/drawing/2014/main" id="{61F82F58-6B28-624F-9511-17679827A078}"/>
                  </a:ext>
                </a:extLst>
              </p14:cNvPr>
              <p14:cNvContentPartPr/>
              <p14:nvPr/>
            </p14:nvContentPartPr>
            <p14:xfrm>
              <a:off x="2107903" y="-633945"/>
              <a:ext cx="360" cy="360"/>
            </p14:xfrm>
          </p:contentPart>
        </mc:Choice>
        <mc:Fallback xmlns="">
          <p:pic>
            <p:nvPicPr>
              <p:cNvPr id="17" name="Ink 16">
                <a:extLst>
                  <a:ext uri="{FF2B5EF4-FFF2-40B4-BE49-F238E27FC236}">
                    <a16:creationId xmlns:a16="http://schemas.microsoft.com/office/drawing/2014/main" id="{61F82F58-6B28-624F-9511-17679827A078}"/>
                  </a:ext>
                </a:extLst>
              </p:cNvPr>
              <p:cNvPicPr/>
              <p:nvPr/>
            </p:nvPicPr>
            <p:blipFill>
              <a:blip r:embed="rId6"/>
              <a:stretch>
                <a:fillRect/>
              </a:stretch>
            </p:blipFill>
            <p:spPr>
              <a:xfrm>
                <a:off x="2071903" y="-849945"/>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9" name="Ink 18">
                <a:extLst>
                  <a:ext uri="{FF2B5EF4-FFF2-40B4-BE49-F238E27FC236}">
                    <a16:creationId xmlns:a16="http://schemas.microsoft.com/office/drawing/2014/main" id="{B5586AE2-9BC1-E841-A012-F9192A142B40}"/>
                  </a:ext>
                </a:extLst>
              </p14:cNvPr>
              <p14:cNvContentPartPr/>
              <p14:nvPr/>
            </p14:nvContentPartPr>
            <p14:xfrm>
              <a:off x="1547023" y="-569865"/>
              <a:ext cx="360" cy="360"/>
            </p14:xfrm>
          </p:contentPart>
        </mc:Choice>
        <mc:Fallback xmlns="">
          <p:pic>
            <p:nvPicPr>
              <p:cNvPr id="19" name="Ink 18">
                <a:extLst>
                  <a:ext uri="{FF2B5EF4-FFF2-40B4-BE49-F238E27FC236}">
                    <a16:creationId xmlns:a16="http://schemas.microsoft.com/office/drawing/2014/main" id="{B5586AE2-9BC1-E841-A012-F9192A142B40}"/>
                  </a:ext>
                </a:extLst>
              </p:cNvPr>
              <p:cNvPicPr/>
              <p:nvPr/>
            </p:nvPicPr>
            <p:blipFill>
              <a:blip r:embed="rId8"/>
              <a:stretch>
                <a:fillRect/>
              </a:stretch>
            </p:blipFill>
            <p:spPr>
              <a:xfrm>
                <a:off x="1511023" y="-785865"/>
                <a:ext cx="72000" cy="432000"/>
              </a:xfrm>
              <a:prstGeom prst="rect">
                <a:avLst/>
              </a:prstGeom>
            </p:spPr>
          </p:pic>
        </mc:Fallback>
      </mc:AlternateContent>
      <p:pic>
        <p:nvPicPr>
          <p:cNvPr id="18" name="Graphic 17" descr="Smiling face outline with solid fill">
            <a:extLst>
              <a:ext uri="{FF2B5EF4-FFF2-40B4-BE49-F238E27FC236}">
                <a16:creationId xmlns:a16="http://schemas.microsoft.com/office/drawing/2014/main" id="{ED78895C-87BA-D44A-8DB6-1FCB558CB0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87625" y="5493276"/>
            <a:ext cx="1072029" cy="1072029"/>
          </a:xfrm>
          <a:prstGeom prst="rect">
            <a:avLst/>
          </a:prstGeom>
        </p:spPr>
      </p:pic>
      <mc:AlternateContent xmlns:mc="http://schemas.openxmlformats.org/markup-compatibility/2006" xmlns:p14="http://schemas.microsoft.com/office/powerpoint/2010/main">
        <mc:Choice Requires="p14">
          <p:contentPart p14:bwMode="auto" r:id="rId11">
            <p14:nvContentPartPr>
              <p14:cNvPr id="2" name="Ink 1">
                <a:extLst>
                  <a:ext uri="{FF2B5EF4-FFF2-40B4-BE49-F238E27FC236}">
                    <a16:creationId xmlns:a16="http://schemas.microsoft.com/office/drawing/2014/main" id="{E34A67F3-BE64-D34E-85A3-620598D14E9F}"/>
                  </a:ext>
                </a:extLst>
              </p14:cNvPr>
              <p14:cNvContentPartPr/>
              <p14:nvPr/>
            </p14:nvContentPartPr>
            <p14:xfrm>
              <a:off x="1799383" y="-352425"/>
              <a:ext cx="360" cy="360"/>
            </p14:xfrm>
          </p:contentPart>
        </mc:Choice>
        <mc:Fallback xmlns="">
          <p:pic>
            <p:nvPicPr>
              <p:cNvPr id="2" name="Ink 1">
                <a:extLst>
                  <a:ext uri="{FF2B5EF4-FFF2-40B4-BE49-F238E27FC236}">
                    <a16:creationId xmlns:a16="http://schemas.microsoft.com/office/drawing/2014/main" id="{E34A67F3-BE64-D34E-85A3-620598D14E9F}"/>
                  </a:ext>
                </a:extLst>
              </p:cNvPr>
              <p:cNvPicPr/>
              <p:nvPr/>
            </p:nvPicPr>
            <p:blipFill>
              <a:blip r:embed="rId12"/>
              <a:stretch>
                <a:fillRect/>
              </a:stretch>
            </p:blipFill>
            <p:spPr>
              <a:xfrm>
                <a:off x="1781383" y="-38842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B0CDDFC6-C312-AD40-BFBE-1AF80ECCB5F9}"/>
                  </a:ext>
                </a:extLst>
              </p14:cNvPr>
              <p14:cNvContentPartPr/>
              <p14:nvPr/>
            </p14:nvContentPartPr>
            <p14:xfrm>
              <a:off x="1756903" y="3207255"/>
              <a:ext cx="217440" cy="16200"/>
            </p14:xfrm>
          </p:contentPart>
        </mc:Choice>
        <mc:Fallback xmlns="">
          <p:pic>
            <p:nvPicPr>
              <p:cNvPr id="13" name="Ink 12">
                <a:extLst>
                  <a:ext uri="{FF2B5EF4-FFF2-40B4-BE49-F238E27FC236}">
                    <a16:creationId xmlns:a16="http://schemas.microsoft.com/office/drawing/2014/main" id="{B0CDDFC6-C312-AD40-BFBE-1AF80ECCB5F9}"/>
                  </a:ext>
                </a:extLst>
              </p:cNvPr>
              <p:cNvPicPr/>
              <p:nvPr/>
            </p:nvPicPr>
            <p:blipFill>
              <a:blip r:embed="rId14"/>
              <a:stretch>
                <a:fillRect/>
              </a:stretch>
            </p:blipFill>
            <p:spPr>
              <a:xfrm>
                <a:off x="1666754" y="3027255"/>
                <a:ext cx="397378"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40391FDB-1E98-CA40-A210-69879589286F}"/>
                  </a:ext>
                </a:extLst>
              </p14:cNvPr>
              <p14:cNvContentPartPr/>
              <p14:nvPr/>
            </p14:nvContentPartPr>
            <p14:xfrm>
              <a:off x="1751143" y="2832495"/>
              <a:ext cx="226440" cy="15840"/>
            </p14:xfrm>
          </p:contentPart>
        </mc:Choice>
        <mc:Fallback xmlns="">
          <p:pic>
            <p:nvPicPr>
              <p:cNvPr id="14" name="Ink 13">
                <a:extLst>
                  <a:ext uri="{FF2B5EF4-FFF2-40B4-BE49-F238E27FC236}">
                    <a16:creationId xmlns:a16="http://schemas.microsoft.com/office/drawing/2014/main" id="{40391FDB-1E98-CA40-A210-69879589286F}"/>
                  </a:ext>
                </a:extLst>
              </p:cNvPr>
              <p:cNvPicPr/>
              <p:nvPr/>
            </p:nvPicPr>
            <p:blipFill>
              <a:blip r:embed="rId16"/>
              <a:stretch>
                <a:fillRect/>
              </a:stretch>
            </p:blipFill>
            <p:spPr>
              <a:xfrm>
                <a:off x="1661286" y="2652495"/>
                <a:ext cx="405795" cy="375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23" name="Ink 22">
                <a:extLst>
                  <a:ext uri="{FF2B5EF4-FFF2-40B4-BE49-F238E27FC236}">
                    <a16:creationId xmlns:a16="http://schemas.microsoft.com/office/drawing/2014/main" id="{932E67FD-4B4B-3648-B90A-616E5CC2BA1C}"/>
                  </a:ext>
                </a:extLst>
              </p14:cNvPr>
              <p14:cNvContentPartPr/>
              <p14:nvPr/>
            </p14:nvContentPartPr>
            <p14:xfrm>
              <a:off x="533623" y="-343756"/>
              <a:ext cx="360" cy="360"/>
            </p14:xfrm>
          </p:contentPart>
        </mc:Choice>
        <mc:Fallback xmlns="">
          <p:pic>
            <p:nvPicPr>
              <p:cNvPr id="23" name="Ink 22">
                <a:extLst>
                  <a:ext uri="{FF2B5EF4-FFF2-40B4-BE49-F238E27FC236}">
                    <a16:creationId xmlns:a16="http://schemas.microsoft.com/office/drawing/2014/main" id="{932E67FD-4B4B-3648-B90A-616E5CC2BA1C}"/>
                  </a:ext>
                </a:extLst>
              </p:cNvPr>
              <p:cNvPicPr/>
              <p:nvPr/>
            </p:nvPicPr>
            <p:blipFill>
              <a:blip r:embed="rId18"/>
              <a:stretch>
                <a:fillRect/>
              </a:stretch>
            </p:blipFill>
            <p:spPr>
              <a:xfrm>
                <a:off x="497623" y="-559756"/>
                <a:ext cx="72000" cy="432000"/>
              </a:xfrm>
              <a:prstGeom prst="rect">
                <a:avLst/>
              </a:prstGeom>
            </p:spPr>
          </p:pic>
        </mc:Fallback>
      </mc:AlternateContent>
      <p:pic>
        <p:nvPicPr>
          <p:cNvPr id="25" name="Graphic 24" descr="Confused face outline with solid fill">
            <a:extLst>
              <a:ext uri="{FF2B5EF4-FFF2-40B4-BE49-F238E27FC236}">
                <a16:creationId xmlns:a16="http://schemas.microsoft.com/office/drawing/2014/main" id="{39A72E37-3F45-0F40-80ED-E057864A1AB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07759" y="523028"/>
            <a:ext cx="1113208" cy="1113208"/>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26" name="Ink 25">
                <a:extLst>
                  <a:ext uri="{FF2B5EF4-FFF2-40B4-BE49-F238E27FC236}">
                    <a16:creationId xmlns:a16="http://schemas.microsoft.com/office/drawing/2014/main" id="{6A0825CA-918E-3E48-9A32-CA6F5EB4190F}"/>
                  </a:ext>
                </a:extLst>
              </p14:cNvPr>
              <p14:cNvContentPartPr/>
              <p14:nvPr/>
            </p14:nvContentPartPr>
            <p14:xfrm>
              <a:off x="525703" y="-574927"/>
              <a:ext cx="360" cy="360"/>
            </p14:xfrm>
          </p:contentPart>
        </mc:Choice>
        <mc:Fallback xmlns="">
          <p:pic>
            <p:nvPicPr>
              <p:cNvPr id="26" name="Ink 25">
                <a:extLst>
                  <a:ext uri="{FF2B5EF4-FFF2-40B4-BE49-F238E27FC236}">
                    <a16:creationId xmlns:a16="http://schemas.microsoft.com/office/drawing/2014/main" id="{6A0825CA-918E-3E48-9A32-CA6F5EB4190F}"/>
                  </a:ext>
                </a:extLst>
              </p:cNvPr>
              <p:cNvPicPr/>
              <p:nvPr/>
            </p:nvPicPr>
            <p:blipFill>
              <a:blip r:embed="rId22"/>
              <a:stretch>
                <a:fillRect/>
              </a:stretch>
            </p:blipFill>
            <p:spPr>
              <a:xfrm>
                <a:off x="489703" y="-790927"/>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27" name="Ink 26">
                <a:extLst>
                  <a:ext uri="{FF2B5EF4-FFF2-40B4-BE49-F238E27FC236}">
                    <a16:creationId xmlns:a16="http://schemas.microsoft.com/office/drawing/2014/main" id="{11B79E81-A1BF-3D47-B5EC-A9E4D5A2E5AC}"/>
                  </a:ext>
                </a:extLst>
              </p14:cNvPr>
              <p14:cNvContentPartPr/>
              <p14:nvPr/>
            </p14:nvContentPartPr>
            <p14:xfrm>
              <a:off x="2944543" y="-543967"/>
              <a:ext cx="360" cy="360"/>
            </p14:xfrm>
          </p:contentPart>
        </mc:Choice>
        <mc:Fallback xmlns="">
          <p:pic>
            <p:nvPicPr>
              <p:cNvPr id="27" name="Ink 26">
                <a:extLst>
                  <a:ext uri="{FF2B5EF4-FFF2-40B4-BE49-F238E27FC236}">
                    <a16:creationId xmlns:a16="http://schemas.microsoft.com/office/drawing/2014/main" id="{11B79E81-A1BF-3D47-B5EC-A9E4D5A2E5AC}"/>
                  </a:ext>
                </a:extLst>
              </p:cNvPr>
              <p:cNvPicPr/>
              <p:nvPr/>
            </p:nvPicPr>
            <p:blipFill>
              <a:blip r:embed="rId24"/>
              <a:stretch>
                <a:fillRect/>
              </a:stretch>
            </p:blipFill>
            <p:spPr>
              <a:xfrm>
                <a:off x="2908543" y="-759967"/>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29" name="Ink 28">
                <a:extLst>
                  <a:ext uri="{FF2B5EF4-FFF2-40B4-BE49-F238E27FC236}">
                    <a16:creationId xmlns:a16="http://schemas.microsoft.com/office/drawing/2014/main" id="{BC5D19CC-6AE3-714D-8443-A86F31D8F727}"/>
                  </a:ext>
                </a:extLst>
              </p14:cNvPr>
              <p14:cNvContentPartPr/>
              <p14:nvPr/>
            </p14:nvContentPartPr>
            <p14:xfrm>
              <a:off x="1545223" y="1093313"/>
              <a:ext cx="167040" cy="144360"/>
            </p14:xfrm>
          </p:contentPart>
        </mc:Choice>
        <mc:Fallback xmlns="">
          <p:pic>
            <p:nvPicPr>
              <p:cNvPr id="29" name="Ink 28">
                <a:extLst>
                  <a:ext uri="{FF2B5EF4-FFF2-40B4-BE49-F238E27FC236}">
                    <a16:creationId xmlns:a16="http://schemas.microsoft.com/office/drawing/2014/main" id="{BC5D19CC-6AE3-714D-8443-A86F31D8F727}"/>
                  </a:ext>
                </a:extLst>
              </p:cNvPr>
              <p:cNvPicPr/>
              <p:nvPr/>
            </p:nvPicPr>
            <p:blipFill>
              <a:blip r:embed="rId26"/>
              <a:stretch>
                <a:fillRect/>
              </a:stretch>
            </p:blipFill>
            <p:spPr>
              <a:xfrm>
                <a:off x="1509223" y="877313"/>
                <a:ext cx="238680" cy="57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30" name="Ink 29">
                <a:extLst>
                  <a:ext uri="{FF2B5EF4-FFF2-40B4-BE49-F238E27FC236}">
                    <a16:creationId xmlns:a16="http://schemas.microsoft.com/office/drawing/2014/main" id="{243967FA-8806-9949-B907-1EC5802EA170}"/>
                  </a:ext>
                </a:extLst>
              </p14:cNvPr>
              <p14:cNvContentPartPr/>
              <p14:nvPr/>
            </p14:nvContentPartPr>
            <p14:xfrm>
              <a:off x="2035543" y="1060553"/>
              <a:ext cx="165600" cy="172080"/>
            </p14:xfrm>
          </p:contentPart>
        </mc:Choice>
        <mc:Fallback xmlns="">
          <p:pic>
            <p:nvPicPr>
              <p:cNvPr id="30" name="Ink 29">
                <a:extLst>
                  <a:ext uri="{FF2B5EF4-FFF2-40B4-BE49-F238E27FC236}">
                    <a16:creationId xmlns:a16="http://schemas.microsoft.com/office/drawing/2014/main" id="{243967FA-8806-9949-B907-1EC5802EA170}"/>
                  </a:ext>
                </a:extLst>
              </p:cNvPr>
              <p:cNvPicPr/>
              <p:nvPr/>
            </p:nvPicPr>
            <p:blipFill>
              <a:blip r:embed="rId28"/>
              <a:stretch>
                <a:fillRect/>
              </a:stretch>
            </p:blipFill>
            <p:spPr>
              <a:xfrm>
                <a:off x="1999543" y="844553"/>
                <a:ext cx="237240" cy="603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31" name="Ink 30">
                <a:extLst>
                  <a:ext uri="{FF2B5EF4-FFF2-40B4-BE49-F238E27FC236}">
                    <a16:creationId xmlns:a16="http://schemas.microsoft.com/office/drawing/2014/main" id="{52545F20-76D1-9B46-B6DD-23F7C357DDF9}"/>
                  </a:ext>
                </a:extLst>
              </p14:cNvPr>
              <p14:cNvContentPartPr/>
              <p14:nvPr/>
            </p14:nvContentPartPr>
            <p14:xfrm>
              <a:off x="219703" y="-462607"/>
              <a:ext cx="360" cy="360"/>
            </p14:xfrm>
          </p:contentPart>
        </mc:Choice>
        <mc:Fallback xmlns="">
          <p:pic>
            <p:nvPicPr>
              <p:cNvPr id="31" name="Ink 30">
                <a:extLst>
                  <a:ext uri="{FF2B5EF4-FFF2-40B4-BE49-F238E27FC236}">
                    <a16:creationId xmlns:a16="http://schemas.microsoft.com/office/drawing/2014/main" id="{52545F20-76D1-9B46-B6DD-23F7C357DDF9}"/>
                  </a:ext>
                </a:extLst>
              </p:cNvPr>
              <p:cNvPicPr/>
              <p:nvPr/>
            </p:nvPicPr>
            <p:blipFill>
              <a:blip r:embed="rId30"/>
              <a:stretch>
                <a:fillRect/>
              </a:stretch>
            </p:blipFill>
            <p:spPr>
              <a:xfrm>
                <a:off x="183703" y="-678607"/>
                <a:ext cx="720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2" name="Ink 31">
                <a:extLst>
                  <a:ext uri="{FF2B5EF4-FFF2-40B4-BE49-F238E27FC236}">
                    <a16:creationId xmlns:a16="http://schemas.microsoft.com/office/drawing/2014/main" id="{37AD74BD-4FDD-414A-B114-BF7231468402}"/>
                  </a:ext>
                </a:extLst>
              </p14:cNvPr>
              <p14:cNvContentPartPr/>
              <p14:nvPr/>
            </p14:nvContentPartPr>
            <p14:xfrm>
              <a:off x="1748623" y="2469233"/>
              <a:ext cx="227160" cy="5400"/>
            </p14:xfrm>
          </p:contentPart>
        </mc:Choice>
        <mc:Fallback xmlns="">
          <p:pic>
            <p:nvPicPr>
              <p:cNvPr id="32" name="Ink 31">
                <a:extLst>
                  <a:ext uri="{FF2B5EF4-FFF2-40B4-BE49-F238E27FC236}">
                    <a16:creationId xmlns:a16="http://schemas.microsoft.com/office/drawing/2014/main" id="{37AD74BD-4FDD-414A-B114-BF7231468402}"/>
                  </a:ext>
                </a:extLst>
              </p:cNvPr>
              <p:cNvPicPr/>
              <p:nvPr/>
            </p:nvPicPr>
            <p:blipFill>
              <a:blip r:embed="rId32"/>
              <a:stretch>
                <a:fillRect/>
              </a:stretch>
            </p:blipFill>
            <p:spPr>
              <a:xfrm>
                <a:off x="1658623" y="2276376"/>
                <a:ext cx="406800" cy="39072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3" name="Ink 32">
                <a:extLst>
                  <a:ext uri="{FF2B5EF4-FFF2-40B4-BE49-F238E27FC236}">
                    <a16:creationId xmlns:a16="http://schemas.microsoft.com/office/drawing/2014/main" id="{0E0722D1-5ADB-9640-905F-D6DE7CDB02ED}"/>
                  </a:ext>
                </a:extLst>
              </p14:cNvPr>
              <p14:cNvContentPartPr/>
              <p14:nvPr/>
            </p14:nvContentPartPr>
            <p14:xfrm>
              <a:off x="1580503" y="3226313"/>
              <a:ext cx="360" cy="360"/>
            </p14:xfrm>
          </p:contentPart>
        </mc:Choice>
        <mc:Fallback xmlns="">
          <p:pic>
            <p:nvPicPr>
              <p:cNvPr id="33" name="Ink 32">
                <a:extLst>
                  <a:ext uri="{FF2B5EF4-FFF2-40B4-BE49-F238E27FC236}">
                    <a16:creationId xmlns:a16="http://schemas.microsoft.com/office/drawing/2014/main" id="{0E0722D1-5ADB-9640-905F-D6DE7CDB02ED}"/>
                  </a:ext>
                </a:extLst>
              </p:cNvPr>
              <p:cNvPicPr/>
              <p:nvPr/>
            </p:nvPicPr>
            <p:blipFill>
              <a:blip r:embed="rId34"/>
              <a:stretch>
                <a:fillRect/>
              </a:stretch>
            </p:blipFill>
            <p:spPr>
              <a:xfrm>
                <a:off x="1490503" y="3046313"/>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 name="Ink 2">
                <a:extLst>
                  <a:ext uri="{FF2B5EF4-FFF2-40B4-BE49-F238E27FC236}">
                    <a16:creationId xmlns:a16="http://schemas.microsoft.com/office/drawing/2014/main" id="{962B23A1-21BE-2849-AB61-37EFA33320E6}"/>
                  </a:ext>
                </a:extLst>
              </p14:cNvPr>
              <p14:cNvContentPartPr/>
              <p14:nvPr/>
            </p14:nvContentPartPr>
            <p14:xfrm>
              <a:off x="2143183" y="3204353"/>
              <a:ext cx="222480" cy="24120"/>
            </p14:xfrm>
          </p:contentPart>
        </mc:Choice>
        <mc:Fallback xmlns="">
          <p:pic>
            <p:nvPicPr>
              <p:cNvPr id="3" name="Ink 2">
                <a:extLst>
                  <a:ext uri="{FF2B5EF4-FFF2-40B4-BE49-F238E27FC236}">
                    <a16:creationId xmlns:a16="http://schemas.microsoft.com/office/drawing/2014/main" id="{962B23A1-21BE-2849-AB61-37EFA33320E6}"/>
                  </a:ext>
                </a:extLst>
              </p:cNvPr>
              <p:cNvPicPr/>
              <p:nvPr/>
            </p:nvPicPr>
            <p:blipFill>
              <a:blip r:embed="rId36"/>
              <a:stretch>
                <a:fillRect/>
              </a:stretch>
            </p:blipFill>
            <p:spPr>
              <a:xfrm>
                <a:off x="2053183" y="3024353"/>
                <a:ext cx="402120" cy="3837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 name="Ink 3">
                <a:extLst>
                  <a:ext uri="{FF2B5EF4-FFF2-40B4-BE49-F238E27FC236}">
                    <a16:creationId xmlns:a16="http://schemas.microsoft.com/office/drawing/2014/main" id="{F4E7E780-90D8-A74C-B783-C230E8D76D03}"/>
                  </a:ext>
                </a:extLst>
              </p14:cNvPr>
              <p14:cNvContentPartPr/>
              <p14:nvPr/>
            </p14:nvContentPartPr>
            <p14:xfrm>
              <a:off x="2139223" y="2722313"/>
              <a:ext cx="229680" cy="117000"/>
            </p14:xfrm>
          </p:contentPart>
        </mc:Choice>
        <mc:Fallback xmlns="">
          <p:pic>
            <p:nvPicPr>
              <p:cNvPr id="4" name="Ink 3">
                <a:extLst>
                  <a:ext uri="{FF2B5EF4-FFF2-40B4-BE49-F238E27FC236}">
                    <a16:creationId xmlns:a16="http://schemas.microsoft.com/office/drawing/2014/main" id="{F4E7E780-90D8-A74C-B783-C230E8D76D03}"/>
                  </a:ext>
                </a:extLst>
              </p:cNvPr>
              <p:cNvPicPr/>
              <p:nvPr/>
            </p:nvPicPr>
            <p:blipFill>
              <a:blip r:embed="rId38"/>
              <a:stretch>
                <a:fillRect/>
              </a:stretch>
            </p:blipFill>
            <p:spPr>
              <a:xfrm>
                <a:off x="2049223" y="2542313"/>
                <a:ext cx="409320" cy="4766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 name="Ink 5">
                <a:extLst>
                  <a:ext uri="{FF2B5EF4-FFF2-40B4-BE49-F238E27FC236}">
                    <a16:creationId xmlns:a16="http://schemas.microsoft.com/office/drawing/2014/main" id="{205748E2-8DBD-D045-93A2-129230E4ADDD}"/>
                  </a:ext>
                </a:extLst>
              </p14:cNvPr>
              <p14:cNvContentPartPr/>
              <p14:nvPr/>
            </p14:nvContentPartPr>
            <p14:xfrm>
              <a:off x="2151463" y="2136233"/>
              <a:ext cx="219240" cy="228600"/>
            </p14:xfrm>
          </p:contentPart>
        </mc:Choice>
        <mc:Fallback xmlns="">
          <p:pic>
            <p:nvPicPr>
              <p:cNvPr id="6" name="Ink 5">
                <a:extLst>
                  <a:ext uri="{FF2B5EF4-FFF2-40B4-BE49-F238E27FC236}">
                    <a16:creationId xmlns:a16="http://schemas.microsoft.com/office/drawing/2014/main" id="{205748E2-8DBD-D045-93A2-129230E4ADDD}"/>
                  </a:ext>
                </a:extLst>
              </p:cNvPr>
              <p:cNvPicPr/>
              <p:nvPr/>
            </p:nvPicPr>
            <p:blipFill>
              <a:blip r:embed="rId40"/>
              <a:stretch>
                <a:fillRect/>
              </a:stretch>
            </p:blipFill>
            <p:spPr>
              <a:xfrm>
                <a:off x="2061315" y="1956233"/>
                <a:ext cx="399175" cy="5882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7" name="Ink 6">
                <a:extLst>
                  <a:ext uri="{FF2B5EF4-FFF2-40B4-BE49-F238E27FC236}">
                    <a16:creationId xmlns:a16="http://schemas.microsoft.com/office/drawing/2014/main" id="{F9AEF716-64B1-264F-95B5-C81AD485AC4B}"/>
                  </a:ext>
                </a:extLst>
              </p14:cNvPr>
              <p14:cNvContentPartPr/>
              <p14:nvPr/>
            </p14:nvContentPartPr>
            <p14:xfrm>
              <a:off x="2542423" y="3223073"/>
              <a:ext cx="235800" cy="360"/>
            </p14:xfrm>
          </p:contentPart>
        </mc:Choice>
        <mc:Fallback xmlns="">
          <p:pic>
            <p:nvPicPr>
              <p:cNvPr id="7" name="Ink 6">
                <a:extLst>
                  <a:ext uri="{FF2B5EF4-FFF2-40B4-BE49-F238E27FC236}">
                    <a16:creationId xmlns:a16="http://schemas.microsoft.com/office/drawing/2014/main" id="{F9AEF716-64B1-264F-95B5-C81AD485AC4B}"/>
                  </a:ext>
                </a:extLst>
              </p:cNvPr>
              <p:cNvPicPr/>
              <p:nvPr/>
            </p:nvPicPr>
            <p:blipFill>
              <a:blip r:embed="rId42"/>
              <a:stretch>
                <a:fillRect/>
              </a:stretch>
            </p:blipFill>
            <p:spPr>
              <a:xfrm>
                <a:off x="2452423" y="3043073"/>
                <a:ext cx="41544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8" name="Ink 7">
                <a:extLst>
                  <a:ext uri="{FF2B5EF4-FFF2-40B4-BE49-F238E27FC236}">
                    <a16:creationId xmlns:a16="http://schemas.microsoft.com/office/drawing/2014/main" id="{272994D1-4B45-5D43-ACE8-199554EB2C66}"/>
                  </a:ext>
                </a:extLst>
              </p14:cNvPr>
              <p14:cNvContentPartPr/>
              <p14:nvPr/>
            </p14:nvContentPartPr>
            <p14:xfrm>
              <a:off x="2524063" y="2548073"/>
              <a:ext cx="283680" cy="339480"/>
            </p14:xfrm>
          </p:contentPart>
        </mc:Choice>
        <mc:Fallback xmlns="">
          <p:pic>
            <p:nvPicPr>
              <p:cNvPr id="8" name="Ink 7">
                <a:extLst>
                  <a:ext uri="{FF2B5EF4-FFF2-40B4-BE49-F238E27FC236}">
                    <a16:creationId xmlns:a16="http://schemas.microsoft.com/office/drawing/2014/main" id="{272994D1-4B45-5D43-ACE8-199554EB2C66}"/>
                  </a:ext>
                </a:extLst>
              </p:cNvPr>
              <p:cNvPicPr/>
              <p:nvPr/>
            </p:nvPicPr>
            <p:blipFill>
              <a:blip r:embed="rId44"/>
              <a:stretch>
                <a:fillRect/>
              </a:stretch>
            </p:blipFill>
            <p:spPr>
              <a:xfrm>
                <a:off x="2434063" y="2368073"/>
                <a:ext cx="463320" cy="6991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2" name="Ink 11">
                <a:extLst>
                  <a:ext uri="{FF2B5EF4-FFF2-40B4-BE49-F238E27FC236}">
                    <a16:creationId xmlns:a16="http://schemas.microsoft.com/office/drawing/2014/main" id="{6282AD2F-8110-3F43-8FD9-66BCBDD69007}"/>
                  </a:ext>
                </a:extLst>
              </p14:cNvPr>
              <p14:cNvContentPartPr/>
              <p14:nvPr/>
            </p14:nvContentPartPr>
            <p14:xfrm>
              <a:off x="2548183" y="1867313"/>
              <a:ext cx="228240" cy="326520"/>
            </p14:xfrm>
          </p:contentPart>
        </mc:Choice>
        <mc:Fallback xmlns="">
          <p:pic>
            <p:nvPicPr>
              <p:cNvPr id="12" name="Ink 11">
                <a:extLst>
                  <a:ext uri="{FF2B5EF4-FFF2-40B4-BE49-F238E27FC236}">
                    <a16:creationId xmlns:a16="http://schemas.microsoft.com/office/drawing/2014/main" id="{6282AD2F-8110-3F43-8FD9-66BCBDD69007}"/>
                  </a:ext>
                </a:extLst>
              </p:cNvPr>
              <p:cNvPicPr/>
              <p:nvPr/>
            </p:nvPicPr>
            <p:blipFill>
              <a:blip r:embed="rId46"/>
              <a:stretch>
                <a:fillRect/>
              </a:stretch>
            </p:blipFill>
            <p:spPr>
              <a:xfrm>
                <a:off x="2458041" y="1687313"/>
                <a:ext cx="408164" cy="6861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5" name="Ink 14">
                <a:extLst>
                  <a:ext uri="{FF2B5EF4-FFF2-40B4-BE49-F238E27FC236}">
                    <a16:creationId xmlns:a16="http://schemas.microsoft.com/office/drawing/2014/main" id="{EFAF7819-BFCF-104D-BB69-A0CBD7A0C378}"/>
                  </a:ext>
                </a:extLst>
              </p14:cNvPr>
              <p14:cNvContentPartPr/>
              <p14:nvPr/>
            </p14:nvContentPartPr>
            <p14:xfrm>
              <a:off x="2957143" y="3209753"/>
              <a:ext cx="215640" cy="5040"/>
            </p14:xfrm>
          </p:contentPart>
        </mc:Choice>
        <mc:Fallback xmlns="">
          <p:pic>
            <p:nvPicPr>
              <p:cNvPr id="15" name="Ink 14">
                <a:extLst>
                  <a:ext uri="{FF2B5EF4-FFF2-40B4-BE49-F238E27FC236}">
                    <a16:creationId xmlns:a16="http://schemas.microsoft.com/office/drawing/2014/main" id="{EFAF7819-BFCF-104D-BB69-A0CBD7A0C378}"/>
                  </a:ext>
                </a:extLst>
              </p:cNvPr>
              <p:cNvPicPr/>
              <p:nvPr/>
            </p:nvPicPr>
            <p:blipFill>
              <a:blip r:embed="rId48"/>
              <a:stretch>
                <a:fillRect/>
              </a:stretch>
            </p:blipFill>
            <p:spPr>
              <a:xfrm>
                <a:off x="2867143" y="3029753"/>
                <a:ext cx="395280" cy="3646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0" name="Ink 19">
                <a:extLst>
                  <a:ext uri="{FF2B5EF4-FFF2-40B4-BE49-F238E27FC236}">
                    <a16:creationId xmlns:a16="http://schemas.microsoft.com/office/drawing/2014/main" id="{56BBF1F9-F34D-B849-915C-24BA49AE1429}"/>
                  </a:ext>
                </a:extLst>
              </p14:cNvPr>
              <p14:cNvContentPartPr/>
              <p14:nvPr/>
            </p14:nvContentPartPr>
            <p14:xfrm>
              <a:off x="2946343" y="2273753"/>
              <a:ext cx="271800" cy="585360"/>
            </p14:xfrm>
          </p:contentPart>
        </mc:Choice>
        <mc:Fallback xmlns="">
          <p:pic>
            <p:nvPicPr>
              <p:cNvPr id="20" name="Ink 19">
                <a:extLst>
                  <a:ext uri="{FF2B5EF4-FFF2-40B4-BE49-F238E27FC236}">
                    <a16:creationId xmlns:a16="http://schemas.microsoft.com/office/drawing/2014/main" id="{56BBF1F9-F34D-B849-915C-24BA49AE1429}"/>
                  </a:ext>
                </a:extLst>
              </p:cNvPr>
              <p:cNvPicPr/>
              <p:nvPr/>
            </p:nvPicPr>
            <p:blipFill>
              <a:blip r:embed="rId50"/>
              <a:stretch>
                <a:fillRect/>
              </a:stretch>
            </p:blipFill>
            <p:spPr>
              <a:xfrm>
                <a:off x="2856462" y="2093642"/>
                <a:ext cx="451202" cy="945221"/>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1" name="Ink 20">
                <a:extLst>
                  <a:ext uri="{FF2B5EF4-FFF2-40B4-BE49-F238E27FC236}">
                    <a16:creationId xmlns:a16="http://schemas.microsoft.com/office/drawing/2014/main" id="{5643C304-5651-774F-AB03-AAB95ADEAF54}"/>
                  </a:ext>
                </a:extLst>
              </p14:cNvPr>
              <p14:cNvContentPartPr/>
              <p14:nvPr/>
            </p14:nvContentPartPr>
            <p14:xfrm>
              <a:off x="2952823" y="1542593"/>
              <a:ext cx="223920" cy="380880"/>
            </p14:xfrm>
          </p:contentPart>
        </mc:Choice>
        <mc:Fallback xmlns="">
          <p:pic>
            <p:nvPicPr>
              <p:cNvPr id="21" name="Ink 20">
                <a:extLst>
                  <a:ext uri="{FF2B5EF4-FFF2-40B4-BE49-F238E27FC236}">
                    <a16:creationId xmlns:a16="http://schemas.microsoft.com/office/drawing/2014/main" id="{5643C304-5651-774F-AB03-AAB95ADEAF54}"/>
                  </a:ext>
                </a:extLst>
              </p:cNvPr>
              <p:cNvPicPr/>
              <p:nvPr/>
            </p:nvPicPr>
            <p:blipFill>
              <a:blip r:embed="rId52"/>
              <a:stretch>
                <a:fillRect/>
              </a:stretch>
            </p:blipFill>
            <p:spPr>
              <a:xfrm>
                <a:off x="2862823" y="1362593"/>
                <a:ext cx="403560" cy="740520"/>
              </a:xfrm>
              <a:prstGeom prst="rect">
                <a:avLst/>
              </a:prstGeom>
            </p:spPr>
          </p:pic>
        </mc:Fallback>
      </mc:AlternateContent>
      <p:pic>
        <p:nvPicPr>
          <p:cNvPr id="24" name="Graphic 23" descr="Sad face outline with solid fill">
            <a:extLst>
              <a:ext uri="{FF2B5EF4-FFF2-40B4-BE49-F238E27FC236}">
                <a16:creationId xmlns:a16="http://schemas.microsoft.com/office/drawing/2014/main" id="{04E962EC-D33C-CC4E-B0D4-839C02175BCA}"/>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2691551" y="63872"/>
            <a:ext cx="1113208" cy="1113208"/>
          </a:xfrm>
          <a:prstGeom prst="rect">
            <a:avLst/>
          </a:prstGeom>
        </p:spPr>
      </p:pic>
      <mc:AlternateContent xmlns:mc="http://schemas.openxmlformats.org/markup-compatibility/2006" xmlns:p14="http://schemas.microsoft.com/office/powerpoint/2010/main">
        <mc:Choice Requires="p14">
          <p:contentPart p14:bwMode="auto" r:id="rId55">
            <p14:nvContentPartPr>
              <p14:cNvPr id="28" name="Ink 27">
                <a:extLst>
                  <a:ext uri="{FF2B5EF4-FFF2-40B4-BE49-F238E27FC236}">
                    <a16:creationId xmlns:a16="http://schemas.microsoft.com/office/drawing/2014/main" id="{FC183710-4E7E-E944-8ECF-40A47C4E68CC}"/>
                  </a:ext>
                </a:extLst>
              </p14:cNvPr>
              <p14:cNvContentPartPr/>
              <p14:nvPr/>
            </p14:nvContentPartPr>
            <p14:xfrm>
              <a:off x="2948143" y="715313"/>
              <a:ext cx="360" cy="360"/>
            </p14:xfrm>
          </p:contentPart>
        </mc:Choice>
        <mc:Fallback xmlns="">
          <p:pic>
            <p:nvPicPr>
              <p:cNvPr id="28" name="Ink 27">
                <a:extLst>
                  <a:ext uri="{FF2B5EF4-FFF2-40B4-BE49-F238E27FC236}">
                    <a16:creationId xmlns:a16="http://schemas.microsoft.com/office/drawing/2014/main" id="{FC183710-4E7E-E944-8ECF-40A47C4E68CC}"/>
                  </a:ext>
                </a:extLst>
              </p:cNvPr>
              <p:cNvPicPr/>
              <p:nvPr/>
            </p:nvPicPr>
            <p:blipFill>
              <a:blip r:embed="rId56"/>
              <a:stretch>
                <a:fillRect/>
              </a:stretch>
            </p:blipFill>
            <p:spPr>
              <a:xfrm>
                <a:off x="2930143" y="697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4" name="Ink 33">
                <a:extLst>
                  <a:ext uri="{FF2B5EF4-FFF2-40B4-BE49-F238E27FC236}">
                    <a16:creationId xmlns:a16="http://schemas.microsoft.com/office/drawing/2014/main" id="{5131EDAB-031C-664D-AA34-082F25389DA8}"/>
                  </a:ext>
                </a:extLst>
              </p14:cNvPr>
              <p14:cNvContentPartPr/>
              <p14:nvPr/>
            </p14:nvContentPartPr>
            <p14:xfrm>
              <a:off x="3061543" y="674633"/>
              <a:ext cx="360" cy="360"/>
            </p14:xfrm>
          </p:contentPart>
        </mc:Choice>
        <mc:Fallback xmlns="">
          <p:pic>
            <p:nvPicPr>
              <p:cNvPr id="34" name="Ink 33">
                <a:extLst>
                  <a:ext uri="{FF2B5EF4-FFF2-40B4-BE49-F238E27FC236}">
                    <a16:creationId xmlns:a16="http://schemas.microsoft.com/office/drawing/2014/main" id="{5131EDAB-031C-664D-AA34-082F25389DA8}"/>
                  </a:ext>
                </a:extLst>
              </p:cNvPr>
              <p:cNvPicPr/>
              <p:nvPr/>
            </p:nvPicPr>
            <p:blipFill>
              <a:blip r:embed="rId56"/>
              <a:stretch>
                <a:fillRect/>
              </a:stretch>
            </p:blipFill>
            <p:spPr>
              <a:xfrm>
                <a:off x="3043543" y="656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5" name="Ink 34">
                <a:extLst>
                  <a:ext uri="{FF2B5EF4-FFF2-40B4-BE49-F238E27FC236}">
                    <a16:creationId xmlns:a16="http://schemas.microsoft.com/office/drawing/2014/main" id="{ACB054D9-5CC0-0A4E-A03D-7276E27B4D7A}"/>
                  </a:ext>
                </a:extLst>
              </p14:cNvPr>
              <p14:cNvContentPartPr/>
              <p14:nvPr/>
            </p14:nvContentPartPr>
            <p14:xfrm>
              <a:off x="2948503" y="598673"/>
              <a:ext cx="360" cy="360"/>
            </p14:xfrm>
          </p:contentPart>
        </mc:Choice>
        <mc:Fallback xmlns="">
          <p:pic>
            <p:nvPicPr>
              <p:cNvPr id="35" name="Ink 34">
                <a:extLst>
                  <a:ext uri="{FF2B5EF4-FFF2-40B4-BE49-F238E27FC236}">
                    <a16:creationId xmlns:a16="http://schemas.microsoft.com/office/drawing/2014/main" id="{ACB054D9-5CC0-0A4E-A03D-7276E27B4D7A}"/>
                  </a:ext>
                </a:extLst>
              </p:cNvPr>
              <p:cNvPicPr/>
              <p:nvPr/>
            </p:nvPicPr>
            <p:blipFill>
              <a:blip r:embed="rId56"/>
              <a:stretch>
                <a:fillRect/>
              </a:stretch>
            </p:blipFill>
            <p:spPr>
              <a:xfrm>
                <a:off x="2930503" y="5806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36" name="Ink 35">
                <a:extLst>
                  <a:ext uri="{FF2B5EF4-FFF2-40B4-BE49-F238E27FC236}">
                    <a16:creationId xmlns:a16="http://schemas.microsoft.com/office/drawing/2014/main" id="{FE30A891-31BA-8B4B-8699-414E57836F3D}"/>
                  </a:ext>
                </a:extLst>
              </p14:cNvPr>
              <p14:cNvContentPartPr/>
              <p14:nvPr/>
            </p14:nvContentPartPr>
            <p14:xfrm>
              <a:off x="3493543" y="714233"/>
              <a:ext cx="360" cy="360"/>
            </p14:xfrm>
          </p:contentPart>
        </mc:Choice>
        <mc:Fallback xmlns="">
          <p:pic>
            <p:nvPicPr>
              <p:cNvPr id="36" name="Ink 35">
                <a:extLst>
                  <a:ext uri="{FF2B5EF4-FFF2-40B4-BE49-F238E27FC236}">
                    <a16:creationId xmlns:a16="http://schemas.microsoft.com/office/drawing/2014/main" id="{FE30A891-31BA-8B4B-8699-414E57836F3D}"/>
                  </a:ext>
                </a:extLst>
              </p:cNvPr>
              <p:cNvPicPr/>
              <p:nvPr/>
            </p:nvPicPr>
            <p:blipFill>
              <a:blip r:embed="rId56"/>
              <a:stretch>
                <a:fillRect/>
              </a:stretch>
            </p:blipFill>
            <p:spPr>
              <a:xfrm>
                <a:off x="3475543" y="696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7" name="Ink 36">
                <a:extLst>
                  <a:ext uri="{FF2B5EF4-FFF2-40B4-BE49-F238E27FC236}">
                    <a16:creationId xmlns:a16="http://schemas.microsoft.com/office/drawing/2014/main" id="{E49FDFB4-8D08-0E49-ADF4-2A99B49EFAB3}"/>
                  </a:ext>
                </a:extLst>
              </p14:cNvPr>
              <p14:cNvContentPartPr/>
              <p14:nvPr/>
            </p14:nvContentPartPr>
            <p14:xfrm>
              <a:off x="3563743" y="614153"/>
              <a:ext cx="360" cy="360"/>
            </p14:xfrm>
          </p:contentPart>
        </mc:Choice>
        <mc:Fallback xmlns="">
          <p:pic>
            <p:nvPicPr>
              <p:cNvPr id="37" name="Ink 36">
                <a:extLst>
                  <a:ext uri="{FF2B5EF4-FFF2-40B4-BE49-F238E27FC236}">
                    <a16:creationId xmlns:a16="http://schemas.microsoft.com/office/drawing/2014/main" id="{E49FDFB4-8D08-0E49-ADF4-2A99B49EFAB3}"/>
                  </a:ext>
                </a:extLst>
              </p:cNvPr>
              <p:cNvPicPr/>
              <p:nvPr/>
            </p:nvPicPr>
            <p:blipFill>
              <a:blip r:embed="rId56"/>
              <a:stretch>
                <a:fillRect/>
              </a:stretch>
            </p:blipFill>
            <p:spPr>
              <a:xfrm>
                <a:off x="3545743" y="596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38" name="Ink 37">
                <a:extLst>
                  <a:ext uri="{FF2B5EF4-FFF2-40B4-BE49-F238E27FC236}">
                    <a16:creationId xmlns:a16="http://schemas.microsoft.com/office/drawing/2014/main" id="{B0476AD1-CA87-924B-9B0F-717A999745F8}"/>
                  </a:ext>
                </a:extLst>
              </p14:cNvPr>
              <p14:cNvContentPartPr/>
              <p14:nvPr/>
            </p14:nvContentPartPr>
            <p14:xfrm>
              <a:off x="3592903" y="737273"/>
              <a:ext cx="360" cy="360"/>
            </p14:xfrm>
          </p:contentPart>
        </mc:Choice>
        <mc:Fallback xmlns="">
          <p:pic>
            <p:nvPicPr>
              <p:cNvPr id="38" name="Ink 37">
                <a:extLst>
                  <a:ext uri="{FF2B5EF4-FFF2-40B4-BE49-F238E27FC236}">
                    <a16:creationId xmlns:a16="http://schemas.microsoft.com/office/drawing/2014/main" id="{B0476AD1-CA87-924B-9B0F-717A999745F8}"/>
                  </a:ext>
                </a:extLst>
              </p:cNvPr>
              <p:cNvPicPr/>
              <p:nvPr/>
            </p:nvPicPr>
            <p:blipFill>
              <a:blip r:embed="rId56"/>
              <a:stretch>
                <a:fillRect/>
              </a:stretch>
            </p:blipFill>
            <p:spPr>
              <a:xfrm>
                <a:off x="3574903" y="719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9" name="Ink 38">
                <a:extLst>
                  <a:ext uri="{FF2B5EF4-FFF2-40B4-BE49-F238E27FC236}">
                    <a16:creationId xmlns:a16="http://schemas.microsoft.com/office/drawing/2014/main" id="{1AEAAFD1-A853-7E4C-BF62-171F39C49B1F}"/>
                  </a:ext>
                </a:extLst>
              </p14:cNvPr>
              <p14:cNvContentPartPr/>
              <p14:nvPr/>
            </p14:nvContentPartPr>
            <p14:xfrm>
              <a:off x="3542143" y="821873"/>
              <a:ext cx="360" cy="360"/>
            </p14:xfrm>
          </p:contentPart>
        </mc:Choice>
        <mc:Fallback xmlns="">
          <p:pic>
            <p:nvPicPr>
              <p:cNvPr id="39" name="Ink 38">
                <a:extLst>
                  <a:ext uri="{FF2B5EF4-FFF2-40B4-BE49-F238E27FC236}">
                    <a16:creationId xmlns:a16="http://schemas.microsoft.com/office/drawing/2014/main" id="{1AEAAFD1-A853-7E4C-BF62-171F39C49B1F}"/>
                  </a:ext>
                </a:extLst>
              </p:cNvPr>
              <p:cNvPicPr/>
              <p:nvPr/>
            </p:nvPicPr>
            <p:blipFill>
              <a:blip r:embed="rId56"/>
              <a:stretch>
                <a:fillRect/>
              </a:stretch>
            </p:blipFill>
            <p:spPr>
              <a:xfrm>
                <a:off x="3524143" y="803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0" name="Ink 39">
                <a:extLst>
                  <a:ext uri="{FF2B5EF4-FFF2-40B4-BE49-F238E27FC236}">
                    <a16:creationId xmlns:a16="http://schemas.microsoft.com/office/drawing/2014/main" id="{C7D8716D-977E-7A48-8721-38218ED7CDF1}"/>
                  </a:ext>
                </a:extLst>
              </p14:cNvPr>
              <p14:cNvContentPartPr/>
              <p14:nvPr/>
            </p14:nvContentPartPr>
            <p14:xfrm>
              <a:off x="2976943" y="837353"/>
              <a:ext cx="360" cy="360"/>
            </p14:xfrm>
          </p:contentPart>
        </mc:Choice>
        <mc:Fallback xmlns="">
          <p:pic>
            <p:nvPicPr>
              <p:cNvPr id="40" name="Ink 39">
                <a:extLst>
                  <a:ext uri="{FF2B5EF4-FFF2-40B4-BE49-F238E27FC236}">
                    <a16:creationId xmlns:a16="http://schemas.microsoft.com/office/drawing/2014/main" id="{C7D8716D-977E-7A48-8721-38218ED7CDF1}"/>
                  </a:ext>
                </a:extLst>
              </p:cNvPr>
              <p:cNvPicPr/>
              <p:nvPr/>
            </p:nvPicPr>
            <p:blipFill>
              <a:blip r:embed="rId56"/>
              <a:stretch>
                <a:fillRect/>
              </a:stretch>
            </p:blipFill>
            <p:spPr>
              <a:xfrm>
                <a:off x="2958943" y="8193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1" name="Ink 40">
                <a:extLst>
                  <a:ext uri="{FF2B5EF4-FFF2-40B4-BE49-F238E27FC236}">
                    <a16:creationId xmlns:a16="http://schemas.microsoft.com/office/drawing/2014/main" id="{A1DEFF1D-8FC8-A145-A865-444112B33897}"/>
                  </a:ext>
                </a:extLst>
              </p14:cNvPr>
              <p14:cNvContentPartPr/>
              <p14:nvPr/>
            </p14:nvContentPartPr>
            <p14:xfrm>
              <a:off x="3196183" y="896753"/>
              <a:ext cx="360" cy="360"/>
            </p14:xfrm>
          </p:contentPart>
        </mc:Choice>
        <mc:Fallback xmlns="">
          <p:pic>
            <p:nvPicPr>
              <p:cNvPr id="41" name="Ink 40">
                <a:extLst>
                  <a:ext uri="{FF2B5EF4-FFF2-40B4-BE49-F238E27FC236}">
                    <a16:creationId xmlns:a16="http://schemas.microsoft.com/office/drawing/2014/main" id="{A1DEFF1D-8FC8-A145-A865-444112B33897}"/>
                  </a:ext>
                </a:extLst>
              </p:cNvPr>
              <p:cNvPicPr/>
              <p:nvPr/>
            </p:nvPicPr>
            <p:blipFill>
              <a:blip r:embed="rId56"/>
              <a:stretch>
                <a:fillRect/>
              </a:stretch>
            </p:blipFill>
            <p:spPr>
              <a:xfrm>
                <a:off x="3178183" y="878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2" name="Ink 41">
                <a:extLst>
                  <a:ext uri="{FF2B5EF4-FFF2-40B4-BE49-F238E27FC236}">
                    <a16:creationId xmlns:a16="http://schemas.microsoft.com/office/drawing/2014/main" id="{60F46781-EB95-AF4F-A77B-5534C3C46241}"/>
                  </a:ext>
                </a:extLst>
              </p14:cNvPr>
              <p14:cNvContentPartPr/>
              <p14:nvPr/>
            </p14:nvContentPartPr>
            <p14:xfrm>
              <a:off x="3346303" y="908633"/>
              <a:ext cx="360" cy="360"/>
            </p14:xfrm>
          </p:contentPart>
        </mc:Choice>
        <mc:Fallback xmlns="">
          <p:pic>
            <p:nvPicPr>
              <p:cNvPr id="42" name="Ink 41">
                <a:extLst>
                  <a:ext uri="{FF2B5EF4-FFF2-40B4-BE49-F238E27FC236}">
                    <a16:creationId xmlns:a16="http://schemas.microsoft.com/office/drawing/2014/main" id="{60F46781-EB95-AF4F-A77B-5534C3C46241}"/>
                  </a:ext>
                </a:extLst>
              </p:cNvPr>
              <p:cNvPicPr/>
              <p:nvPr/>
            </p:nvPicPr>
            <p:blipFill>
              <a:blip r:embed="rId56"/>
              <a:stretch>
                <a:fillRect/>
              </a:stretch>
            </p:blipFill>
            <p:spPr>
              <a:xfrm>
                <a:off x="3328303" y="890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3" name="Ink 42">
                <a:extLst>
                  <a:ext uri="{FF2B5EF4-FFF2-40B4-BE49-F238E27FC236}">
                    <a16:creationId xmlns:a16="http://schemas.microsoft.com/office/drawing/2014/main" id="{4B116645-52AA-AB42-AA2E-108577F13122}"/>
                  </a:ext>
                </a:extLst>
              </p14:cNvPr>
              <p14:cNvContentPartPr/>
              <p14:nvPr/>
            </p14:nvContentPartPr>
            <p14:xfrm>
              <a:off x="3353143" y="652313"/>
              <a:ext cx="360" cy="360"/>
            </p14:xfrm>
          </p:contentPart>
        </mc:Choice>
        <mc:Fallback xmlns="">
          <p:pic>
            <p:nvPicPr>
              <p:cNvPr id="43" name="Ink 42">
                <a:extLst>
                  <a:ext uri="{FF2B5EF4-FFF2-40B4-BE49-F238E27FC236}">
                    <a16:creationId xmlns:a16="http://schemas.microsoft.com/office/drawing/2014/main" id="{4B116645-52AA-AB42-AA2E-108577F13122}"/>
                  </a:ext>
                </a:extLst>
              </p:cNvPr>
              <p:cNvPicPr/>
              <p:nvPr/>
            </p:nvPicPr>
            <p:blipFill>
              <a:blip r:embed="rId56"/>
              <a:stretch>
                <a:fillRect/>
              </a:stretch>
            </p:blipFill>
            <p:spPr>
              <a:xfrm>
                <a:off x="3335143" y="634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4" name="Ink 43">
                <a:extLst>
                  <a:ext uri="{FF2B5EF4-FFF2-40B4-BE49-F238E27FC236}">
                    <a16:creationId xmlns:a16="http://schemas.microsoft.com/office/drawing/2014/main" id="{C4F8532B-228B-A744-86CD-3BAED74CF756}"/>
                  </a:ext>
                </a:extLst>
              </p14:cNvPr>
              <p14:cNvContentPartPr/>
              <p14:nvPr/>
            </p14:nvContentPartPr>
            <p14:xfrm>
              <a:off x="3275383" y="822593"/>
              <a:ext cx="360" cy="360"/>
            </p14:xfrm>
          </p:contentPart>
        </mc:Choice>
        <mc:Fallback xmlns="">
          <p:pic>
            <p:nvPicPr>
              <p:cNvPr id="44" name="Ink 43">
                <a:extLst>
                  <a:ext uri="{FF2B5EF4-FFF2-40B4-BE49-F238E27FC236}">
                    <a16:creationId xmlns:a16="http://schemas.microsoft.com/office/drawing/2014/main" id="{C4F8532B-228B-A744-86CD-3BAED74CF756}"/>
                  </a:ext>
                </a:extLst>
              </p:cNvPr>
              <p:cNvPicPr/>
              <p:nvPr/>
            </p:nvPicPr>
            <p:blipFill>
              <a:blip r:embed="rId56"/>
              <a:stretch>
                <a:fillRect/>
              </a:stretch>
            </p:blipFill>
            <p:spPr>
              <a:xfrm>
                <a:off x="3257383" y="804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5" name="Ink 44">
                <a:extLst>
                  <a:ext uri="{FF2B5EF4-FFF2-40B4-BE49-F238E27FC236}">
                    <a16:creationId xmlns:a16="http://schemas.microsoft.com/office/drawing/2014/main" id="{4C85717B-49B2-5B4E-A4BE-ADFE092F5285}"/>
                  </a:ext>
                </a:extLst>
              </p14:cNvPr>
              <p14:cNvContentPartPr/>
              <p14:nvPr/>
            </p14:nvContentPartPr>
            <p14:xfrm>
              <a:off x="3168103" y="674993"/>
              <a:ext cx="360" cy="360"/>
            </p14:xfrm>
          </p:contentPart>
        </mc:Choice>
        <mc:Fallback xmlns="">
          <p:pic>
            <p:nvPicPr>
              <p:cNvPr id="45" name="Ink 44">
                <a:extLst>
                  <a:ext uri="{FF2B5EF4-FFF2-40B4-BE49-F238E27FC236}">
                    <a16:creationId xmlns:a16="http://schemas.microsoft.com/office/drawing/2014/main" id="{4C85717B-49B2-5B4E-A4BE-ADFE092F5285}"/>
                  </a:ext>
                </a:extLst>
              </p:cNvPr>
              <p:cNvPicPr/>
              <p:nvPr/>
            </p:nvPicPr>
            <p:blipFill>
              <a:blip r:embed="rId56"/>
              <a:stretch>
                <a:fillRect/>
              </a:stretch>
            </p:blipFill>
            <p:spPr>
              <a:xfrm>
                <a:off x="3150103" y="656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6" name="Ink 45">
                <a:extLst>
                  <a:ext uri="{FF2B5EF4-FFF2-40B4-BE49-F238E27FC236}">
                    <a16:creationId xmlns:a16="http://schemas.microsoft.com/office/drawing/2014/main" id="{099A8FBD-8975-5443-B354-63A78E29E50F}"/>
                  </a:ext>
                </a:extLst>
              </p14:cNvPr>
              <p14:cNvContentPartPr/>
              <p14:nvPr/>
            </p14:nvContentPartPr>
            <p14:xfrm>
              <a:off x="3240463" y="584993"/>
              <a:ext cx="360" cy="360"/>
            </p14:xfrm>
          </p:contentPart>
        </mc:Choice>
        <mc:Fallback xmlns="">
          <p:pic>
            <p:nvPicPr>
              <p:cNvPr id="46" name="Ink 45">
                <a:extLst>
                  <a:ext uri="{FF2B5EF4-FFF2-40B4-BE49-F238E27FC236}">
                    <a16:creationId xmlns:a16="http://schemas.microsoft.com/office/drawing/2014/main" id="{099A8FBD-8975-5443-B354-63A78E29E50F}"/>
                  </a:ext>
                </a:extLst>
              </p:cNvPr>
              <p:cNvPicPr/>
              <p:nvPr/>
            </p:nvPicPr>
            <p:blipFill>
              <a:blip r:embed="rId56"/>
              <a:stretch>
                <a:fillRect/>
              </a:stretch>
            </p:blipFill>
            <p:spPr>
              <a:xfrm>
                <a:off x="3222463" y="566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7" name="Ink 46">
                <a:extLst>
                  <a:ext uri="{FF2B5EF4-FFF2-40B4-BE49-F238E27FC236}">
                    <a16:creationId xmlns:a16="http://schemas.microsoft.com/office/drawing/2014/main" id="{9FF5DA16-C50B-274E-B209-7126D27454C3}"/>
                  </a:ext>
                </a:extLst>
              </p14:cNvPr>
              <p14:cNvContentPartPr/>
              <p14:nvPr/>
            </p14:nvContentPartPr>
            <p14:xfrm>
              <a:off x="3132463" y="382313"/>
              <a:ext cx="360" cy="360"/>
            </p14:xfrm>
          </p:contentPart>
        </mc:Choice>
        <mc:Fallback xmlns="">
          <p:pic>
            <p:nvPicPr>
              <p:cNvPr id="47" name="Ink 46">
                <a:extLst>
                  <a:ext uri="{FF2B5EF4-FFF2-40B4-BE49-F238E27FC236}">
                    <a16:creationId xmlns:a16="http://schemas.microsoft.com/office/drawing/2014/main" id="{9FF5DA16-C50B-274E-B209-7126D27454C3}"/>
                  </a:ext>
                </a:extLst>
              </p:cNvPr>
              <p:cNvPicPr/>
              <p:nvPr/>
            </p:nvPicPr>
            <p:blipFill>
              <a:blip r:embed="rId56"/>
              <a:stretch>
                <a:fillRect/>
              </a:stretch>
            </p:blipFill>
            <p:spPr>
              <a:xfrm>
                <a:off x="3114463" y="364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8" name="Ink 47">
                <a:extLst>
                  <a:ext uri="{FF2B5EF4-FFF2-40B4-BE49-F238E27FC236}">
                    <a16:creationId xmlns:a16="http://schemas.microsoft.com/office/drawing/2014/main" id="{7B82AB23-FF46-ED46-B425-AEB7AB0FD1F2}"/>
                  </a:ext>
                </a:extLst>
              </p14:cNvPr>
              <p14:cNvContentPartPr/>
              <p14:nvPr/>
            </p14:nvContentPartPr>
            <p14:xfrm>
              <a:off x="3022663" y="411473"/>
              <a:ext cx="360" cy="360"/>
            </p14:xfrm>
          </p:contentPart>
        </mc:Choice>
        <mc:Fallback xmlns="">
          <p:pic>
            <p:nvPicPr>
              <p:cNvPr id="48" name="Ink 47">
                <a:extLst>
                  <a:ext uri="{FF2B5EF4-FFF2-40B4-BE49-F238E27FC236}">
                    <a16:creationId xmlns:a16="http://schemas.microsoft.com/office/drawing/2014/main" id="{7B82AB23-FF46-ED46-B425-AEB7AB0FD1F2}"/>
                  </a:ext>
                </a:extLst>
              </p:cNvPr>
              <p:cNvPicPr/>
              <p:nvPr/>
            </p:nvPicPr>
            <p:blipFill>
              <a:blip r:embed="rId56"/>
              <a:stretch>
                <a:fillRect/>
              </a:stretch>
            </p:blipFill>
            <p:spPr>
              <a:xfrm>
                <a:off x="3004663" y="393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9" name="Ink 48">
                <a:extLst>
                  <a:ext uri="{FF2B5EF4-FFF2-40B4-BE49-F238E27FC236}">
                    <a16:creationId xmlns:a16="http://schemas.microsoft.com/office/drawing/2014/main" id="{47F1C6A1-DA62-434B-B277-2D049B2773C3}"/>
                  </a:ext>
                </a:extLst>
              </p14:cNvPr>
              <p14:cNvContentPartPr/>
              <p14:nvPr/>
            </p14:nvContentPartPr>
            <p14:xfrm>
              <a:off x="3295543" y="426593"/>
              <a:ext cx="360" cy="360"/>
            </p14:xfrm>
          </p:contentPart>
        </mc:Choice>
        <mc:Fallback xmlns="">
          <p:pic>
            <p:nvPicPr>
              <p:cNvPr id="49" name="Ink 48">
                <a:extLst>
                  <a:ext uri="{FF2B5EF4-FFF2-40B4-BE49-F238E27FC236}">
                    <a16:creationId xmlns:a16="http://schemas.microsoft.com/office/drawing/2014/main" id="{47F1C6A1-DA62-434B-B277-2D049B2773C3}"/>
                  </a:ext>
                </a:extLst>
              </p:cNvPr>
              <p:cNvPicPr/>
              <p:nvPr/>
            </p:nvPicPr>
            <p:blipFill>
              <a:blip r:embed="rId56"/>
              <a:stretch>
                <a:fillRect/>
              </a:stretch>
            </p:blipFill>
            <p:spPr>
              <a:xfrm>
                <a:off x="3277543" y="408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0" name="Ink 49">
                <a:extLst>
                  <a:ext uri="{FF2B5EF4-FFF2-40B4-BE49-F238E27FC236}">
                    <a16:creationId xmlns:a16="http://schemas.microsoft.com/office/drawing/2014/main" id="{8EA80659-FFFA-7B49-9AA8-C8299556A201}"/>
                  </a:ext>
                </a:extLst>
              </p14:cNvPr>
              <p14:cNvContentPartPr/>
              <p14:nvPr/>
            </p14:nvContentPartPr>
            <p14:xfrm>
              <a:off x="3209143" y="456473"/>
              <a:ext cx="360" cy="360"/>
            </p14:xfrm>
          </p:contentPart>
        </mc:Choice>
        <mc:Fallback xmlns="">
          <p:pic>
            <p:nvPicPr>
              <p:cNvPr id="50" name="Ink 49">
                <a:extLst>
                  <a:ext uri="{FF2B5EF4-FFF2-40B4-BE49-F238E27FC236}">
                    <a16:creationId xmlns:a16="http://schemas.microsoft.com/office/drawing/2014/main" id="{8EA80659-FFFA-7B49-9AA8-C8299556A201}"/>
                  </a:ext>
                </a:extLst>
              </p:cNvPr>
              <p:cNvPicPr/>
              <p:nvPr/>
            </p:nvPicPr>
            <p:blipFill>
              <a:blip r:embed="rId56"/>
              <a:stretch>
                <a:fillRect/>
              </a:stretch>
            </p:blipFill>
            <p:spPr>
              <a:xfrm>
                <a:off x="3191143" y="438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1" name="Ink 50">
                <a:extLst>
                  <a:ext uri="{FF2B5EF4-FFF2-40B4-BE49-F238E27FC236}">
                    <a16:creationId xmlns:a16="http://schemas.microsoft.com/office/drawing/2014/main" id="{7EC1B15A-BA65-D349-8717-956C0B5BA29D}"/>
                  </a:ext>
                </a:extLst>
              </p14:cNvPr>
              <p14:cNvContentPartPr/>
              <p14:nvPr/>
            </p14:nvContentPartPr>
            <p14:xfrm>
              <a:off x="3250543" y="294473"/>
              <a:ext cx="360" cy="360"/>
            </p14:xfrm>
          </p:contentPart>
        </mc:Choice>
        <mc:Fallback xmlns="">
          <p:pic>
            <p:nvPicPr>
              <p:cNvPr id="51" name="Ink 50">
                <a:extLst>
                  <a:ext uri="{FF2B5EF4-FFF2-40B4-BE49-F238E27FC236}">
                    <a16:creationId xmlns:a16="http://schemas.microsoft.com/office/drawing/2014/main" id="{7EC1B15A-BA65-D349-8717-956C0B5BA29D}"/>
                  </a:ext>
                </a:extLst>
              </p:cNvPr>
              <p:cNvPicPr/>
              <p:nvPr/>
            </p:nvPicPr>
            <p:blipFill>
              <a:blip r:embed="rId56"/>
              <a:stretch>
                <a:fillRect/>
              </a:stretch>
            </p:blipFill>
            <p:spPr>
              <a:xfrm>
                <a:off x="3232543" y="276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2" name="Ink 51">
                <a:extLst>
                  <a:ext uri="{FF2B5EF4-FFF2-40B4-BE49-F238E27FC236}">
                    <a16:creationId xmlns:a16="http://schemas.microsoft.com/office/drawing/2014/main" id="{B108AA20-D017-8A40-AF5F-9EA4C73D8460}"/>
                  </a:ext>
                </a:extLst>
              </p14:cNvPr>
              <p14:cNvContentPartPr/>
              <p14:nvPr/>
            </p14:nvContentPartPr>
            <p14:xfrm>
              <a:off x="3397783" y="317153"/>
              <a:ext cx="360" cy="360"/>
            </p14:xfrm>
          </p:contentPart>
        </mc:Choice>
        <mc:Fallback xmlns="">
          <p:pic>
            <p:nvPicPr>
              <p:cNvPr id="52" name="Ink 51">
                <a:extLst>
                  <a:ext uri="{FF2B5EF4-FFF2-40B4-BE49-F238E27FC236}">
                    <a16:creationId xmlns:a16="http://schemas.microsoft.com/office/drawing/2014/main" id="{B108AA20-D017-8A40-AF5F-9EA4C73D8460}"/>
                  </a:ext>
                </a:extLst>
              </p:cNvPr>
              <p:cNvPicPr/>
              <p:nvPr/>
            </p:nvPicPr>
            <p:blipFill>
              <a:blip r:embed="rId56"/>
              <a:stretch>
                <a:fillRect/>
              </a:stretch>
            </p:blipFill>
            <p:spPr>
              <a:xfrm>
                <a:off x="3379783" y="299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3" name="Ink 52">
                <a:extLst>
                  <a:ext uri="{FF2B5EF4-FFF2-40B4-BE49-F238E27FC236}">
                    <a16:creationId xmlns:a16="http://schemas.microsoft.com/office/drawing/2014/main" id="{72FCDBFA-C1F2-524A-AA58-26FF96A5AA41}"/>
                  </a:ext>
                </a:extLst>
              </p14:cNvPr>
              <p14:cNvContentPartPr/>
              <p14:nvPr/>
            </p14:nvContentPartPr>
            <p14:xfrm>
              <a:off x="3487063" y="393113"/>
              <a:ext cx="360" cy="360"/>
            </p14:xfrm>
          </p:contentPart>
        </mc:Choice>
        <mc:Fallback xmlns="">
          <p:pic>
            <p:nvPicPr>
              <p:cNvPr id="53" name="Ink 52">
                <a:extLst>
                  <a:ext uri="{FF2B5EF4-FFF2-40B4-BE49-F238E27FC236}">
                    <a16:creationId xmlns:a16="http://schemas.microsoft.com/office/drawing/2014/main" id="{72FCDBFA-C1F2-524A-AA58-26FF96A5AA41}"/>
                  </a:ext>
                </a:extLst>
              </p:cNvPr>
              <p:cNvPicPr/>
              <p:nvPr/>
            </p:nvPicPr>
            <p:blipFill>
              <a:blip r:embed="rId56"/>
              <a:stretch>
                <a:fillRect/>
              </a:stretch>
            </p:blipFill>
            <p:spPr>
              <a:xfrm>
                <a:off x="3469063" y="375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4" name="Ink 53">
                <a:extLst>
                  <a:ext uri="{FF2B5EF4-FFF2-40B4-BE49-F238E27FC236}">
                    <a16:creationId xmlns:a16="http://schemas.microsoft.com/office/drawing/2014/main" id="{BFF37B0A-205D-1A49-BF02-18BAE3564D38}"/>
                  </a:ext>
                </a:extLst>
              </p14:cNvPr>
              <p14:cNvContentPartPr/>
              <p14:nvPr/>
            </p14:nvContentPartPr>
            <p14:xfrm>
              <a:off x="3566983" y="478433"/>
              <a:ext cx="360" cy="360"/>
            </p14:xfrm>
          </p:contentPart>
        </mc:Choice>
        <mc:Fallback xmlns="">
          <p:pic>
            <p:nvPicPr>
              <p:cNvPr id="54" name="Ink 53">
                <a:extLst>
                  <a:ext uri="{FF2B5EF4-FFF2-40B4-BE49-F238E27FC236}">
                    <a16:creationId xmlns:a16="http://schemas.microsoft.com/office/drawing/2014/main" id="{BFF37B0A-205D-1A49-BF02-18BAE3564D38}"/>
                  </a:ext>
                </a:extLst>
              </p:cNvPr>
              <p:cNvPicPr/>
              <p:nvPr/>
            </p:nvPicPr>
            <p:blipFill>
              <a:blip r:embed="rId56"/>
              <a:stretch>
                <a:fillRect/>
              </a:stretch>
            </p:blipFill>
            <p:spPr>
              <a:xfrm>
                <a:off x="3548983" y="460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5" name="Ink 54">
                <a:extLst>
                  <a:ext uri="{FF2B5EF4-FFF2-40B4-BE49-F238E27FC236}">
                    <a16:creationId xmlns:a16="http://schemas.microsoft.com/office/drawing/2014/main" id="{A23FF1FB-F096-C44A-8E35-59764F2EB978}"/>
                  </a:ext>
                </a:extLst>
              </p14:cNvPr>
              <p14:cNvContentPartPr/>
              <p14:nvPr/>
            </p14:nvContentPartPr>
            <p14:xfrm>
              <a:off x="3095023" y="313913"/>
              <a:ext cx="360" cy="360"/>
            </p14:xfrm>
          </p:contentPart>
        </mc:Choice>
        <mc:Fallback xmlns="">
          <p:pic>
            <p:nvPicPr>
              <p:cNvPr id="55" name="Ink 54">
                <a:extLst>
                  <a:ext uri="{FF2B5EF4-FFF2-40B4-BE49-F238E27FC236}">
                    <a16:creationId xmlns:a16="http://schemas.microsoft.com/office/drawing/2014/main" id="{A23FF1FB-F096-C44A-8E35-59764F2EB978}"/>
                  </a:ext>
                </a:extLst>
              </p:cNvPr>
              <p:cNvPicPr/>
              <p:nvPr/>
            </p:nvPicPr>
            <p:blipFill>
              <a:blip r:embed="rId56"/>
              <a:stretch>
                <a:fillRect/>
              </a:stretch>
            </p:blipFill>
            <p:spPr>
              <a:xfrm>
                <a:off x="3077023" y="295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56" name="Ink 55">
                <a:extLst>
                  <a:ext uri="{FF2B5EF4-FFF2-40B4-BE49-F238E27FC236}">
                    <a16:creationId xmlns:a16="http://schemas.microsoft.com/office/drawing/2014/main" id="{214FF174-FBDD-5342-8B9B-7C5DBCD5AB79}"/>
                  </a:ext>
                </a:extLst>
              </p14:cNvPr>
              <p14:cNvContentPartPr/>
              <p14:nvPr/>
            </p14:nvContentPartPr>
            <p14:xfrm>
              <a:off x="2942383" y="489233"/>
              <a:ext cx="360" cy="360"/>
            </p14:xfrm>
          </p:contentPart>
        </mc:Choice>
        <mc:Fallback xmlns="">
          <p:pic>
            <p:nvPicPr>
              <p:cNvPr id="56" name="Ink 55">
                <a:extLst>
                  <a:ext uri="{FF2B5EF4-FFF2-40B4-BE49-F238E27FC236}">
                    <a16:creationId xmlns:a16="http://schemas.microsoft.com/office/drawing/2014/main" id="{214FF174-FBDD-5342-8B9B-7C5DBCD5AB79}"/>
                  </a:ext>
                </a:extLst>
              </p:cNvPr>
              <p:cNvPicPr/>
              <p:nvPr/>
            </p:nvPicPr>
            <p:blipFill>
              <a:blip r:embed="rId56"/>
              <a:stretch>
                <a:fillRect/>
              </a:stretch>
            </p:blipFill>
            <p:spPr>
              <a:xfrm>
                <a:off x="2924383" y="471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7" name="Ink 56">
                <a:extLst>
                  <a:ext uri="{FF2B5EF4-FFF2-40B4-BE49-F238E27FC236}">
                    <a16:creationId xmlns:a16="http://schemas.microsoft.com/office/drawing/2014/main" id="{540898E2-BE9B-8940-A8CB-C012BD873FA7}"/>
                  </a:ext>
                </a:extLst>
              </p14:cNvPr>
              <p14:cNvContentPartPr/>
              <p14:nvPr/>
            </p14:nvContentPartPr>
            <p14:xfrm>
              <a:off x="3116983" y="936713"/>
              <a:ext cx="360" cy="360"/>
            </p14:xfrm>
          </p:contentPart>
        </mc:Choice>
        <mc:Fallback xmlns="">
          <p:pic>
            <p:nvPicPr>
              <p:cNvPr id="57" name="Ink 56">
                <a:extLst>
                  <a:ext uri="{FF2B5EF4-FFF2-40B4-BE49-F238E27FC236}">
                    <a16:creationId xmlns:a16="http://schemas.microsoft.com/office/drawing/2014/main" id="{540898E2-BE9B-8940-A8CB-C012BD873FA7}"/>
                  </a:ext>
                </a:extLst>
              </p:cNvPr>
              <p:cNvPicPr/>
              <p:nvPr/>
            </p:nvPicPr>
            <p:blipFill>
              <a:blip r:embed="rId56"/>
              <a:stretch>
                <a:fillRect/>
              </a:stretch>
            </p:blipFill>
            <p:spPr>
              <a:xfrm>
                <a:off x="3098983" y="918713"/>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1">
            <p14:nvContentPartPr>
              <p14:cNvPr id="58" name="Ink 57">
                <a:extLst>
                  <a:ext uri="{FF2B5EF4-FFF2-40B4-BE49-F238E27FC236}">
                    <a16:creationId xmlns:a16="http://schemas.microsoft.com/office/drawing/2014/main" id="{C7C60819-74FF-364E-975E-E50C6642588B}"/>
                  </a:ext>
                </a:extLst>
              </p14:cNvPr>
              <p14:cNvContentPartPr/>
              <p14:nvPr/>
            </p14:nvContentPartPr>
            <p14:xfrm>
              <a:off x="2894143" y="646913"/>
              <a:ext cx="165960" cy="120600"/>
            </p14:xfrm>
          </p:contentPart>
        </mc:Choice>
        <mc:Fallback xmlns="">
          <p:pic>
            <p:nvPicPr>
              <p:cNvPr id="58" name="Ink 57">
                <a:extLst>
                  <a:ext uri="{FF2B5EF4-FFF2-40B4-BE49-F238E27FC236}">
                    <a16:creationId xmlns:a16="http://schemas.microsoft.com/office/drawing/2014/main" id="{C7C60819-74FF-364E-975E-E50C6642588B}"/>
                  </a:ext>
                </a:extLst>
              </p:cNvPr>
              <p:cNvPicPr/>
              <p:nvPr/>
            </p:nvPicPr>
            <p:blipFill>
              <a:blip r:embed="rId82"/>
              <a:stretch>
                <a:fillRect/>
              </a:stretch>
            </p:blipFill>
            <p:spPr>
              <a:xfrm>
                <a:off x="2858221" y="430913"/>
                <a:ext cx="237445" cy="552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3">
            <p14:nvContentPartPr>
              <p14:cNvPr id="59" name="Ink 58">
                <a:extLst>
                  <a:ext uri="{FF2B5EF4-FFF2-40B4-BE49-F238E27FC236}">
                    <a16:creationId xmlns:a16="http://schemas.microsoft.com/office/drawing/2014/main" id="{3AA43A76-8E3F-8D4A-83A8-41C411E8427C}"/>
                  </a:ext>
                </a:extLst>
              </p14:cNvPr>
              <p14:cNvContentPartPr/>
              <p14:nvPr/>
            </p14:nvContentPartPr>
            <p14:xfrm>
              <a:off x="3421183" y="592193"/>
              <a:ext cx="168840" cy="218160"/>
            </p14:xfrm>
          </p:contentPart>
        </mc:Choice>
        <mc:Fallback xmlns="">
          <p:pic>
            <p:nvPicPr>
              <p:cNvPr id="59" name="Ink 58">
                <a:extLst>
                  <a:ext uri="{FF2B5EF4-FFF2-40B4-BE49-F238E27FC236}">
                    <a16:creationId xmlns:a16="http://schemas.microsoft.com/office/drawing/2014/main" id="{3AA43A76-8E3F-8D4A-83A8-41C411E8427C}"/>
                  </a:ext>
                </a:extLst>
              </p:cNvPr>
              <p:cNvPicPr/>
              <p:nvPr/>
            </p:nvPicPr>
            <p:blipFill>
              <a:blip r:embed="rId84"/>
              <a:stretch>
                <a:fillRect/>
              </a:stretch>
            </p:blipFill>
            <p:spPr>
              <a:xfrm>
                <a:off x="3385183" y="376193"/>
                <a:ext cx="240480" cy="649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5">
            <p14:nvContentPartPr>
              <p14:cNvPr id="60" name="Ink 59">
                <a:extLst>
                  <a:ext uri="{FF2B5EF4-FFF2-40B4-BE49-F238E27FC236}">
                    <a16:creationId xmlns:a16="http://schemas.microsoft.com/office/drawing/2014/main" id="{58884662-2155-724A-9D5A-DC1989D6B320}"/>
                  </a:ext>
                </a:extLst>
              </p14:cNvPr>
              <p14:cNvContentPartPr/>
              <p14:nvPr/>
            </p14:nvContentPartPr>
            <p14:xfrm>
              <a:off x="2984503" y="221033"/>
              <a:ext cx="581040" cy="210600"/>
            </p14:xfrm>
          </p:contentPart>
        </mc:Choice>
        <mc:Fallback xmlns="">
          <p:pic>
            <p:nvPicPr>
              <p:cNvPr id="60" name="Ink 59">
                <a:extLst>
                  <a:ext uri="{FF2B5EF4-FFF2-40B4-BE49-F238E27FC236}">
                    <a16:creationId xmlns:a16="http://schemas.microsoft.com/office/drawing/2014/main" id="{58884662-2155-724A-9D5A-DC1989D6B320}"/>
                  </a:ext>
                </a:extLst>
              </p:cNvPr>
              <p:cNvPicPr/>
              <p:nvPr/>
            </p:nvPicPr>
            <p:blipFill>
              <a:blip r:embed="rId86"/>
              <a:stretch>
                <a:fillRect/>
              </a:stretch>
            </p:blipFill>
            <p:spPr>
              <a:xfrm>
                <a:off x="2948503" y="5033"/>
                <a:ext cx="652680" cy="64224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22" name="Ink 21">
                <a:extLst>
                  <a:ext uri="{FF2B5EF4-FFF2-40B4-BE49-F238E27FC236}">
                    <a16:creationId xmlns:a16="http://schemas.microsoft.com/office/drawing/2014/main" id="{BD39958C-8754-C944-BF96-E6224850BF46}"/>
                  </a:ext>
                </a:extLst>
              </p14:cNvPr>
              <p14:cNvContentPartPr/>
              <p14:nvPr/>
            </p14:nvContentPartPr>
            <p14:xfrm>
              <a:off x="3361783" y="3197873"/>
              <a:ext cx="236880" cy="18720"/>
            </p14:xfrm>
          </p:contentPart>
        </mc:Choice>
        <mc:Fallback xmlns="">
          <p:pic>
            <p:nvPicPr>
              <p:cNvPr id="22" name="Ink 21">
                <a:extLst>
                  <a:ext uri="{FF2B5EF4-FFF2-40B4-BE49-F238E27FC236}">
                    <a16:creationId xmlns:a16="http://schemas.microsoft.com/office/drawing/2014/main" id="{BD39958C-8754-C944-BF96-E6224850BF46}"/>
                  </a:ext>
                </a:extLst>
              </p:cNvPr>
              <p:cNvPicPr/>
              <p:nvPr/>
            </p:nvPicPr>
            <p:blipFill>
              <a:blip r:embed="rId88"/>
              <a:stretch>
                <a:fillRect/>
              </a:stretch>
            </p:blipFill>
            <p:spPr>
              <a:xfrm>
                <a:off x="3271783" y="3017873"/>
                <a:ext cx="416520" cy="3783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1" name="Ink 60">
                <a:extLst>
                  <a:ext uri="{FF2B5EF4-FFF2-40B4-BE49-F238E27FC236}">
                    <a16:creationId xmlns:a16="http://schemas.microsoft.com/office/drawing/2014/main" id="{BC378D26-B14F-B44B-ABA5-B297FA3FD101}"/>
                  </a:ext>
                </a:extLst>
              </p14:cNvPr>
              <p14:cNvContentPartPr/>
              <p14:nvPr/>
            </p14:nvContentPartPr>
            <p14:xfrm>
              <a:off x="3350263" y="2217233"/>
              <a:ext cx="266040" cy="640800"/>
            </p14:xfrm>
          </p:contentPart>
        </mc:Choice>
        <mc:Fallback xmlns="">
          <p:pic>
            <p:nvPicPr>
              <p:cNvPr id="61" name="Ink 60">
                <a:extLst>
                  <a:ext uri="{FF2B5EF4-FFF2-40B4-BE49-F238E27FC236}">
                    <a16:creationId xmlns:a16="http://schemas.microsoft.com/office/drawing/2014/main" id="{BC378D26-B14F-B44B-ABA5-B297FA3FD101}"/>
                  </a:ext>
                </a:extLst>
              </p:cNvPr>
              <p:cNvPicPr/>
              <p:nvPr/>
            </p:nvPicPr>
            <p:blipFill>
              <a:blip r:embed="rId90"/>
              <a:stretch>
                <a:fillRect/>
              </a:stretch>
            </p:blipFill>
            <p:spPr>
              <a:xfrm>
                <a:off x="3260263" y="2037233"/>
                <a:ext cx="445680" cy="100044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62" name="Ink 61">
                <a:extLst>
                  <a:ext uri="{FF2B5EF4-FFF2-40B4-BE49-F238E27FC236}">
                    <a16:creationId xmlns:a16="http://schemas.microsoft.com/office/drawing/2014/main" id="{406BA2B0-EE4A-9543-B494-764834B3F4CC}"/>
                  </a:ext>
                </a:extLst>
              </p14:cNvPr>
              <p14:cNvContentPartPr/>
              <p14:nvPr/>
            </p14:nvContentPartPr>
            <p14:xfrm>
              <a:off x="3331183" y="1537913"/>
              <a:ext cx="272520" cy="321840"/>
            </p14:xfrm>
          </p:contentPart>
        </mc:Choice>
        <mc:Fallback xmlns="">
          <p:pic>
            <p:nvPicPr>
              <p:cNvPr id="62" name="Ink 61">
                <a:extLst>
                  <a:ext uri="{FF2B5EF4-FFF2-40B4-BE49-F238E27FC236}">
                    <a16:creationId xmlns:a16="http://schemas.microsoft.com/office/drawing/2014/main" id="{406BA2B0-EE4A-9543-B494-764834B3F4CC}"/>
                  </a:ext>
                </a:extLst>
              </p:cNvPr>
              <p:cNvPicPr/>
              <p:nvPr/>
            </p:nvPicPr>
            <p:blipFill>
              <a:blip r:embed="rId92"/>
              <a:stretch>
                <a:fillRect/>
              </a:stretch>
            </p:blipFill>
            <p:spPr>
              <a:xfrm>
                <a:off x="3241064" y="1357913"/>
                <a:ext cx="452398" cy="681480"/>
              </a:xfrm>
              <a:prstGeom prst="rect">
                <a:avLst/>
              </a:prstGeom>
            </p:spPr>
          </p:pic>
        </mc:Fallback>
      </mc:AlternateContent>
      <p:pic>
        <p:nvPicPr>
          <p:cNvPr id="64" name="Graphic 63" descr="Smiling face outline with solid fill">
            <a:extLst>
              <a:ext uri="{FF2B5EF4-FFF2-40B4-BE49-F238E27FC236}">
                <a16:creationId xmlns:a16="http://schemas.microsoft.com/office/drawing/2014/main" id="{78221452-0B3D-6E4C-BF11-9A0D37A99B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12140" y="5512160"/>
            <a:ext cx="1072029" cy="1072029"/>
          </a:xfrm>
          <a:prstGeom prst="rect">
            <a:avLst/>
          </a:prstGeom>
        </p:spPr>
      </p:pic>
      <mc:AlternateContent xmlns:mc="http://schemas.openxmlformats.org/markup-compatibility/2006" xmlns:p14="http://schemas.microsoft.com/office/powerpoint/2010/main">
        <mc:Choice Requires="p14">
          <p:contentPart p14:bwMode="auto" r:id="rId93">
            <p14:nvContentPartPr>
              <p14:cNvPr id="63" name="Ink 62">
                <a:extLst>
                  <a:ext uri="{FF2B5EF4-FFF2-40B4-BE49-F238E27FC236}">
                    <a16:creationId xmlns:a16="http://schemas.microsoft.com/office/drawing/2014/main" id="{F2AD7AE0-7CDE-FE4F-A333-4653EA023305}"/>
                  </a:ext>
                </a:extLst>
              </p14:cNvPr>
              <p14:cNvContentPartPr/>
              <p14:nvPr/>
            </p14:nvContentPartPr>
            <p14:xfrm>
              <a:off x="3781903" y="3204353"/>
              <a:ext cx="230040" cy="7560"/>
            </p14:xfrm>
          </p:contentPart>
        </mc:Choice>
        <mc:Fallback xmlns="">
          <p:pic>
            <p:nvPicPr>
              <p:cNvPr id="63" name="Ink 62">
                <a:extLst>
                  <a:ext uri="{FF2B5EF4-FFF2-40B4-BE49-F238E27FC236}">
                    <a16:creationId xmlns:a16="http://schemas.microsoft.com/office/drawing/2014/main" id="{F2AD7AE0-7CDE-FE4F-A333-4653EA023305}"/>
                  </a:ext>
                </a:extLst>
              </p:cNvPr>
              <p:cNvPicPr/>
              <p:nvPr/>
            </p:nvPicPr>
            <p:blipFill>
              <a:blip r:embed="rId94"/>
              <a:stretch>
                <a:fillRect/>
              </a:stretch>
            </p:blipFill>
            <p:spPr>
              <a:xfrm>
                <a:off x="3691762" y="3024353"/>
                <a:ext cx="409962" cy="3672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5" name="Ink 64">
                <a:extLst>
                  <a:ext uri="{FF2B5EF4-FFF2-40B4-BE49-F238E27FC236}">
                    <a16:creationId xmlns:a16="http://schemas.microsoft.com/office/drawing/2014/main" id="{79C8C2C1-9D2B-A540-B5AB-6668D8D7E6FE}"/>
                  </a:ext>
                </a:extLst>
              </p14:cNvPr>
              <p14:cNvContentPartPr/>
              <p14:nvPr/>
            </p14:nvContentPartPr>
            <p14:xfrm>
              <a:off x="3745543" y="2255033"/>
              <a:ext cx="279720" cy="594000"/>
            </p14:xfrm>
          </p:contentPart>
        </mc:Choice>
        <mc:Fallback xmlns="">
          <p:pic>
            <p:nvPicPr>
              <p:cNvPr id="65" name="Ink 64">
                <a:extLst>
                  <a:ext uri="{FF2B5EF4-FFF2-40B4-BE49-F238E27FC236}">
                    <a16:creationId xmlns:a16="http://schemas.microsoft.com/office/drawing/2014/main" id="{79C8C2C1-9D2B-A540-B5AB-6668D8D7E6FE}"/>
                  </a:ext>
                </a:extLst>
              </p:cNvPr>
              <p:cNvPicPr/>
              <p:nvPr/>
            </p:nvPicPr>
            <p:blipFill>
              <a:blip r:embed="rId96"/>
              <a:stretch>
                <a:fillRect/>
              </a:stretch>
            </p:blipFill>
            <p:spPr>
              <a:xfrm>
                <a:off x="3655543" y="2074924"/>
                <a:ext cx="459360" cy="953858"/>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6" name="Ink 65">
                <a:extLst>
                  <a:ext uri="{FF2B5EF4-FFF2-40B4-BE49-F238E27FC236}">
                    <a16:creationId xmlns:a16="http://schemas.microsoft.com/office/drawing/2014/main" id="{3517680A-4B05-CE42-A906-ECEFCDEBA4E5}"/>
                  </a:ext>
                </a:extLst>
              </p14:cNvPr>
              <p14:cNvContentPartPr/>
              <p14:nvPr/>
            </p14:nvContentPartPr>
            <p14:xfrm>
              <a:off x="3777583" y="1898273"/>
              <a:ext cx="223200" cy="7560"/>
            </p14:xfrm>
          </p:contentPart>
        </mc:Choice>
        <mc:Fallback xmlns="">
          <p:pic>
            <p:nvPicPr>
              <p:cNvPr id="66" name="Ink 65">
                <a:extLst>
                  <a:ext uri="{FF2B5EF4-FFF2-40B4-BE49-F238E27FC236}">
                    <a16:creationId xmlns:a16="http://schemas.microsoft.com/office/drawing/2014/main" id="{3517680A-4B05-CE42-A906-ECEFCDEBA4E5}"/>
                  </a:ext>
                </a:extLst>
              </p:cNvPr>
              <p:cNvPicPr/>
              <p:nvPr/>
            </p:nvPicPr>
            <p:blipFill>
              <a:blip r:embed="rId98"/>
              <a:stretch>
                <a:fillRect/>
              </a:stretch>
            </p:blipFill>
            <p:spPr>
              <a:xfrm>
                <a:off x="3687728" y="1718273"/>
                <a:ext cx="402551" cy="3672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67" name="Ink 66">
                <a:extLst>
                  <a:ext uri="{FF2B5EF4-FFF2-40B4-BE49-F238E27FC236}">
                    <a16:creationId xmlns:a16="http://schemas.microsoft.com/office/drawing/2014/main" id="{87E30AE3-26A6-3846-9554-AF4AC0777697}"/>
                  </a:ext>
                </a:extLst>
              </p14:cNvPr>
              <p14:cNvContentPartPr/>
              <p14:nvPr/>
            </p14:nvContentPartPr>
            <p14:xfrm>
              <a:off x="4167823" y="3201473"/>
              <a:ext cx="243720" cy="22680"/>
            </p14:xfrm>
          </p:contentPart>
        </mc:Choice>
        <mc:Fallback xmlns="">
          <p:pic>
            <p:nvPicPr>
              <p:cNvPr id="67" name="Ink 66">
                <a:extLst>
                  <a:ext uri="{FF2B5EF4-FFF2-40B4-BE49-F238E27FC236}">
                    <a16:creationId xmlns:a16="http://schemas.microsoft.com/office/drawing/2014/main" id="{87E30AE3-26A6-3846-9554-AF4AC0777697}"/>
                  </a:ext>
                </a:extLst>
              </p:cNvPr>
              <p:cNvPicPr/>
              <p:nvPr/>
            </p:nvPicPr>
            <p:blipFill>
              <a:blip r:embed="rId100"/>
              <a:stretch>
                <a:fillRect/>
              </a:stretch>
            </p:blipFill>
            <p:spPr>
              <a:xfrm>
                <a:off x="4077823" y="3021473"/>
                <a:ext cx="423360" cy="38232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8" name="Ink 67">
                <a:extLst>
                  <a:ext uri="{FF2B5EF4-FFF2-40B4-BE49-F238E27FC236}">
                    <a16:creationId xmlns:a16="http://schemas.microsoft.com/office/drawing/2014/main" id="{E2DAB06A-C16F-124B-82E7-B23223FC46CA}"/>
                  </a:ext>
                </a:extLst>
              </p14:cNvPr>
              <p14:cNvContentPartPr/>
              <p14:nvPr/>
            </p14:nvContentPartPr>
            <p14:xfrm>
              <a:off x="4159903" y="2669033"/>
              <a:ext cx="284040" cy="213480"/>
            </p14:xfrm>
          </p:contentPart>
        </mc:Choice>
        <mc:Fallback xmlns="">
          <p:pic>
            <p:nvPicPr>
              <p:cNvPr id="68" name="Ink 67">
                <a:extLst>
                  <a:ext uri="{FF2B5EF4-FFF2-40B4-BE49-F238E27FC236}">
                    <a16:creationId xmlns:a16="http://schemas.microsoft.com/office/drawing/2014/main" id="{E2DAB06A-C16F-124B-82E7-B23223FC46CA}"/>
                  </a:ext>
                </a:extLst>
              </p:cNvPr>
              <p:cNvPicPr/>
              <p:nvPr/>
            </p:nvPicPr>
            <p:blipFill>
              <a:blip r:embed="rId102"/>
              <a:stretch>
                <a:fillRect/>
              </a:stretch>
            </p:blipFill>
            <p:spPr>
              <a:xfrm>
                <a:off x="4069903" y="2489336"/>
                <a:ext cx="463680" cy="572515"/>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9" name="Ink 68">
                <a:extLst>
                  <a:ext uri="{FF2B5EF4-FFF2-40B4-BE49-F238E27FC236}">
                    <a16:creationId xmlns:a16="http://schemas.microsoft.com/office/drawing/2014/main" id="{15778B21-81D0-0346-B6A3-61EC6A475026}"/>
                  </a:ext>
                </a:extLst>
              </p14:cNvPr>
              <p14:cNvContentPartPr/>
              <p14:nvPr/>
            </p14:nvContentPartPr>
            <p14:xfrm>
              <a:off x="4157383" y="2375993"/>
              <a:ext cx="291600" cy="18720"/>
            </p14:xfrm>
          </p:contentPart>
        </mc:Choice>
        <mc:Fallback xmlns="">
          <p:pic>
            <p:nvPicPr>
              <p:cNvPr id="69" name="Ink 68">
                <a:extLst>
                  <a:ext uri="{FF2B5EF4-FFF2-40B4-BE49-F238E27FC236}">
                    <a16:creationId xmlns:a16="http://schemas.microsoft.com/office/drawing/2014/main" id="{15778B21-81D0-0346-B6A3-61EC6A475026}"/>
                  </a:ext>
                </a:extLst>
              </p:cNvPr>
              <p:cNvPicPr/>
              <p:nvPr/>
            </p:nvPicPr>
            <p:blipFill>
              <a:blip r:embed="rId104"/>
              <a:stretch>
                <a:fillRect/>
              </a:stretch>
            </p:blipFill>
            <p:spPr>
              <a:xfrm>
                <a:off x="4103450" y="2267993"/>
                <a:ext cx="399107"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71" name="Ink 70">
                <a:extLst>
                  <a:ext uri="{FF2B5EF4-FFF2-40B4-BE49-F238E27FC236}">
                    <a16:creationId xmlns:a16="http://schemas.microsoft.com/office/drawing/2014/main" id="{69BBE46B-DB97-FA46-9324-9F075C123A11}"/>
                  </a:ext>
                </a:extLst>
              </p14:cNvPr>
              <p14:cNvContentPartPr/>
              <p14:nvPr/>
            </p14:nvContentPartPr>
            <p14:xfrm>
              <a:off x="4600543" y="2828153"/>
              <a:ext cx="218880" cy="19800"/>
            </p14:xfrm>
          </p:contentPart>
        </mc:Choice>
        <mc:Fallback xmlns="">
          <p:pic>
            <p:nvPicPr>
              <p:cNvPr id="71" name="Ink 70">
                <a:extLst>
                  <a:ext uri="{FF2B5EF4-FFF2-40B4-BE49-F238E27FC236}">
                    <a16:creationId xmlns:a16="http://schemas.microsoft.com/office/drawing/2014/main" id="{69BBE46B-DB97-FA46-9324-9F075C123A11}"/>
                  </a:ext>
                </a:extLst>
              </p:cNvPr>
              <p:cNvPicPr/>
              <p:nvPr/>
            </p:nvPicPr>
            <p:blipFill>
              <a:blip r:embed="rId106"/>
              <a:stretch>
                <a:fillRect/>
              </a:stretch>
            </p:blipFill>
            <p:spPr>
              <a:xfrm>
                <a:off x="4510543" y="2648153"/>
                <a:ext cx="398520" cy="37944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2" name="Ink 71">
                <a:extLst>
                  <a:ext uri="{FF2B5EF4-FFF2-40B4-BE49-F238E27FC236}">
                    <a16:creationId xmlns:a16="http://schemas.microsoft.com/office/drawing/2014/main" id="{4B816C51-40FD-CB4E-9EA2-7CB6B8BA13A8}"/>
                  </a:ext>
                </a:extLst>
              </p14:cNvPr>
              <p14:cNvContentPartPr/>
              <p14:nvPr/>
            </p14:nvContentPartPr>
            <p14:xfrm>
              <a:off x="4559503" y="2535833"/>
              <a:ext cx="272160" cy="7560"/>
            </p14:xfrm>
          </p:contentPart>
        </mc:Choice>
        <mc:Fallback xmlns="">
          <p:pic>
            <p:nvPicPr>
              <p:cNvPr id="72" name="Ink 71">
                <a:extLst>
                  <a:ext uri="{FF2B5EF4-FFF2-40B4-BE49-F238E27FC236}">
                    <a16:creationId xmlns:a16="http://schemas.microsoft.com/office/drawing/2014/main" id="{4B816C51-40FD-CB4E-9EA2-7CB6B8BA13A8}"/>
                  </a:ext>
                </a:extLst>
              </p:cNvPr>
              <p:cNvPicPr/>
              <p:nvPr/>
            </p:nvPicPr>
            <p:blipFill>
              <a:blip r:embed="rId108"/>
              <a:stretch>
                <a:fillRect/>
              </a:stretch>
            </p:blipFill>
            <p:spPr>
              <a:xfrm>
                <a:off x="4505574" y="2422433"/>
                <a:ext cx="379658" cy="233982"/>
              </a:xfrm>
              <a:prstGeom prst="rect">
                <a:avLst/>
              </a:prstGeom>
            </p:spPr>
          </p:pic>
        </mc:Fallback>
      </mc:AlternateContent>
      <p:pic>
        <p:nvPicPr>
          <p:cNvPr id="74" name="Graphic 73" descr="Confused face outline with solid fill">
            <a:extLst>
              <a:ext uri="{FF2B5EF4-FFF2-40B4-BE49-F238E27FC236}">
                <a16:creationId xmlns:a16="http://schemas.microsoft.com/office/drawing/2014/main" id="{25DB41B5-514D-E74E-903D-91C96AD5196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138979" y="412396"/>
            <a:ext cx="1113208" cy="1113208"/>
          </a:xfrm>
          <a:prstGeom prst="rect">
            <a:avLst/>
          </a:prstGeom>
        </p:spPr>
      </p:pic>
      <mc:AlternateContent xmlns:mc="http://schemas.openxmlformats.org/markup-compatibility/2006" xmlns:p14="http://schemas.microsoft.com/office/powerpoint/2010/main">
        <mc:Choice Requires="p14">
          <p:contentPart p14:bwMode="auto" r:id="rId109">
            <p14:nvContentPartPr>
              <p14:cNvPr id="75" name="Ink 74">
                <a:extLst>
                  <a:ext uri="{FF2B5EF4-FFF2-40B4-BE49-F238E27FC236}">
                    <a16:creationId xmlns:a16="http://schemas.microsoft.com/office/drawing/2014/main" id="{A319B259-294B-9A4A-BA26-EE2031231F48}"/>
                  </a:ext>
                </a:extLst>
              </p14:cNvPr>
              <p14:cNvContentPartPr/>
              <p14:nvPr/>
            </p14:nvContentPartPr>
            <p14:xfrm>
              <a:off x="4406863" y="1078913"/>
              <a:ext cx="360" cy="360"/>
            </p14:xfrm>
          </p:contentPart>
        </mc:Choice>
        <mc:Fallback xmlns="">
          <p:pic>
            <p:nvPicPr>
              <p:cNvPr id="75" name="Ink 74">
                <a:extLst>
                  <a:ext uri="{FF2B5EF4-FFF2-40B4-BE49-F238E27FC236}">
                    <a16:creationId xmlns:a16="http://schemas.microsoft.com/office/drawing/2014/main" id="{A319B259-294B-9A4A-BA26-EE2031231F48}"/>
                  </a:ext>
                </a:extLst>
              </p:cNvPr>
              <p:cNvPicPr/>
              <p:nvPr/>
            </p:nvPicPr>
            <p:blipFill>
              <a:blip r:embed="rId56"/>
              <a:stretch>
                <a:fillRect/>
              </a:stretch>
            </p:blipFill>
            <p:spPr>
              <a:xfrm>
                <a:off x="4388863" y="1060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6" name="Ink 75">
                <a:extLst>
                  <a:ext uri="{FF2B5EF4-FFF2-40B4-BE49-F238E27FC236}">
                    <a16:creationId xmlns:a16="http://schemas.microsoft.com/office/drawing/2014/main" id="{595D7D65-D0F0-724D-8F21-3A21437BCA23}"/>
                  </a:ext>
                </a:extLst>
              </p14:cNvPr>
              <p14:cNvContentPartPr/>
              <p14:nvPr/>
            </p14:nvContentPartPr>
            <p14:xfrm>
              <a:off x="4367263" y="918713"/>
              <a:ext cx="360" cy="360"/>
            </p14:xfrm>
          </p:contentPart>
        </mc:Choice>
        <mc:Fallback xmlns="">
          <p:pic>
            <p:nvPicPr>
              <p:cNvPr id="76" name="Ink 75">
                <a:extLst>
                  <a:ext uri="{FF2B5EF4-FFF2-40B4-BE49-F238E27FC236}">
                    <a16:creationId xmlns:a16="http://schemas.microsoft.com/office/drawing/2014/main" id="{595D7D65-D0F0-724D-8F21-3A21437BCA23}"/>
                  </a:ext>
                </a:extLst>
              </p:cNvPr>
              <p:cNvPicPr/>
              <p:nvPr/>
            </p:nvPicPr>
            <p:blipFill>
              <a:blip r:embed="rId56"/>
              <a:stretch>
                <a:fillRect/>
              </a:stretch>
            </p:blipFill>
            <p:spPr>
              <a:xfrm>
                <a:off x="4349263" y="900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77" name="Ink 76">
                <a:extLst>
                  <a:ext uri="{FF2B5EF4-FFF2-40B4-BE49-F238E27FC236}">
                    <a16:creationId xmlns:a16="http://schemas.microsoft.com/office/drawing/2014/main" id="{F397D0C8-10A3-E347-8945-4371BA921536}"/>
                  </a:ext>
                </a:extLst>
              </p14:cNvPr>
              <p14:cNvContentPartPr/>
              <p14:nvPr/>
            </p14:nvContentPartPr>
            <p14:xfrm>
              <a:off x="4551583" y="1042913"/>
              <a:ext cx="360" cy="360"/>
            </p14:xfrm>
          </p:contentPart>
        </mc:Choice>
        <mc:Fallback xmlns="">
          <p:pic>
            <p:nvPicPr>
              <p:cNvPr id="77" name="Ink 76">
                <a:extLst>
                  <a:ext uri="{FF2B5EF4-FFF2-40B4-BE49-F238E27FC236}">
                    <a16:creationId xmlns:a16="http://schemas.microsoft.com/office/drawing/2014/main" id="{F397D0C8-10A3-E347-8945-4371BA921536}"/>
                  </a:ext>
                </a:extLst>
              </p:cNvPr>
              <p:cNvPicPr/>
              <p:nvPr/>
            </p:nvPicPr>
            <p:blipFill>
              <a:blip r:embed="rId56"/>
              <a:stretch>
                <a:fillRect/>
              </a:stretch>
            </p:blipFill>
            <p:spPr>
              <a:xfrm>
                <a:off x="4533583" y="1024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8" name="Ink 77">
                <a:extLst>
                  <a:ext uri="{FF2B5EF4-FFF2-40B4-BE49-F238E27FC236}">
                    <a16:creationId xmlns:a16="http://schemas.microsoft.com/office/drawing/2014/main" id="{654AD111-8D17-4648-9024-8D3954556566}"/>
                  </a:ext>
                </a:extLst>
              </p14:cNvPr>
              <p14:cNvContentPartPr/>
              <p14:nvPr/>
            </p14:nvContentPartPr>
            <p14:xfrm>
              <a:off x="4707103" y="968033"/>
              <a:ext cx="360" cy="360"/>
            </p14:xfrm>
          </p:contentPart>
        </mc:Choice>
        <mc:Fallback xmlns="">
          <p:pic>
            <p:nvPicPr>
              <p:cNvPr id="78" name="Ink 77">
                <a:extLst>
                  <a:ext uri="{FF2B5EF4-FFF2-40B4-BE49-F238E27FC236}">
                    <a16:creationId xmlns:a16="http://schemas.microsoft.com/office/drawing/2014/main" id="{654AD111-8D17-4648-9024-8D3954556566}"/>
                  </a:ext>
                </a:extLst>
              </p:cNvPr>
              <p:cNvPicPr/>
              <p:nvPr/>
            </p:nvPicPr>
            <p:blipFill>
              <a:blip r:embed="rId56"/>
              <a:stretch>
                <a:fillRect/>
              </a:stretch>
            </p:blipFill>
            <p:spPr>
              <a:xfrm>
                <a:off x="4689103" y="950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9" name="Ink 78">
                <a:extLst>
                  <a:ext uri="{FF2B5EF4-FFF2-40B4-BE49-F238E27FC236}">
                    <a16:creationId xmlns:a16="http://schemas.microsoft.com/office/drawing/2014/main" id="{E6CE9A54-6B0D-0444-A6FA-C49DBD2E5E5C}"/>
                  </a:ext>
                </a:extLst>
              </p14:cNvPr>
              <p14:cNvContentPartPr/>
              <p14:nvPr/>
            </p14:nvContentPartPr>
            <p14:xfrm>
              <a:off x="4661383" y="697673"/>
              <a:ext cx="360" cy="360"/>
            </p14:xfrm>
          </p:contentPart>
        </mc:Choice>
        <mc:Fallback xmlns="">
          <p:pic>
            <p:nvPicPr>
              <p:cNvPr id="79" name="Ink 78">
                <a:extLst>
                  <a:ext uri="{FF2B5EF4-FFF2-40B4-BE49-F238E27FC236}">
                    <a16:creationId xmlns:a16="http://schemas.microsoft.com/office/drawing/2014/main" id="{E6CE9A54-6B0D-0444-A6FA-C49DBD2E5E5C}"/>
                  </a:ext>
                </a:extLst>
              </p:cNvPr>
              <p:cNvPicPr/>
              <p:nvPr/>
            </p:nvPicPr>
            <p:blipFill>
              <a:blip r:embed="rId56"/>
              <a:stretch>
                <a:fillRect/>
              </a:stretch>
            </p:blipFill>
            <p:spPr>
              <a:xfrm>
                <a:off x="4643383" y="6796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80" name="Ink 79">
                <a:extLst>
                  <a:ext uri="{FF2B5EF4-FFF2-40B4-BE49-F238E27FC236}">
                    <a16:creationId xmlns:a16="http://schemas.microsoft.com/office/drawing/2014/main" id="{B6D05565-C65E-F64E-9CDE-ACE373D8B3DA}"/>
                  </a:ext>
                </a:extLst>
              </p14:cNvPr>
              <p14:cNvContentPartPr/>
              <p14:nvPr/>
            </p14:nvContentPartPr>
            <p14:xfrm>
              <a:off x="4498663" y="698393"/>
              <a:ext cx="360" cy="360"/>
            </p14:xfrm>
          </p:contentPart>
        </mc:Choice>
        <mc:Fallback xmlns="">
          <p:pic>
            <p:nvPicPr>
              <p:cNvPr id="80" name="Ink 79">
                <a:extLst>
                  <a:ext uri="{FF2B5EF4-FFF2-40B4-BE49-F238E27FC236}">
                    <a16:creationId xmlns:a16="http://schemas.microsoft.com/office/drawing/2014/main" id="{B6D05565-C65E-F64E-9CDE-ACE373D8B3DA}"/>
                  </a:ext>
                </a:extLst>
              </p:cNvPr>
              <p:cNvPicPr/>
              <p:nvPr/>
            </p:nvPicPr>
            <p:blipFill>
              <a:blip r:embed="rId56"/>
              <a:stretch>
                <a:fillRect/>
              </a:stretch>
            </p:blipFill>
            <p:spPr>
              <a:xfrm>
                <a:off x="4480663" y="680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81" name="Ink 80">
                <a:extLst>
                  <a:ext uri="{FF2B5EF4-FFF2-40B4-BE49-F238E27FC236}">
                    <a16:creationId xmlns:a16="http://schemas.microsoft.com/office/drawing/2014/main" id="{2B1A6E7A-091A-AD4E-860A-EDDF5BBC0C6D}"/>
                  </a:ext>
                </a:extLst>
              </p14:cNvPr>
              <p14:cNvContentPartPr/>
              <p14:nvPr/>
            </p14:nvContentPartPr>
            <p14:xfrm>
              <a:off x="4871623" y="668873"/>
              <a:ext cx="360" cy="360"/>
            </p14:xfrm>
          </p:contentPart>
        </mc:Choice>
        <mc:Fallback xmlns="">
          <p:pic>
            <p:nvPicPr>
              <p:cNvPr id="81" name="Ink 80">
                <a:extLst>
                  <a:ext uri="{FF2B5EF4-FFF2-40B4-BE49-F238E27FC236}">
                    <a16:creationId xmlns:a16="http://schemas.microsoft.com/office/drawing/2014/main" id="{2B1A6E7A-091A-AD4E-860A-EDDF5BBC0C6D}"/>
                  </a:ext>
                </a:extLst>
              </p:cNvPr>
              <p:cNvPicPr/>
              <p:nvPr/>
            </p:nvPicPr>
            <p:blipFill>
              <a:blip r:embed="rId56"/>
              <a:stretch>
                <a:fillRect/>
              </a:stretch>
            </p:blipFill>
            <p:spPr>
              <a:xfrm>
                <a:off x="4853623" y="650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82" name="Ink 81">
                <a:extLst>
                  <a:ext uri="{FF2B5EF4-FFF2-40B4-BE49-F238E27FC236}">
                    <a16:creationId xmlns:a16="http://schemas.microsoft.com/office/drawing/2014/main" id="{DB11104A-FFDA-C14E-955E-002B8076F26C}"/>
                  </a:ext>
                </a:extLst>
              </p14:cNvPr>
              <p14:cNvContentPartPr/>
              <p14:nvPr/>
            </p14:nvContentPartPr>
            <p14:xfrm>
              <a:off x="4753543" y="851393"/>
              <a:ext cx="360" cy="360"/>
            </p14:xfrm>
          </p:contentPart>
        </mc:Choice>
        <mc:Fallback xmlns="">
          <p:pic>
            <p:nvPicPr>
              <p:cNvPr id="82" name="Ink 81">
                <a:extLst>
                  <a:ext uri="{FF2B5EF4-FFF2-40B4-BE49-F238E27FC236}">
                    <a16:creationId xmlns:a16="http://schemas.microsoft.com/office/drawing/2014/main" id="{DB11104A-FFDA-C14E-955E-002B8076F26C}"/>
                  </a:ext>
                </a:extLst>
              </p:cNvPr>
              <p:cNvPicPr/>
              <p:nvPr/>
            </p:nvPicPr>
            <p:blipFill>
              <a:blip r:embed="rId56"/>
              <a:stretch>
                <a:fillRect/>
              </a:stretch>
            </p:blipFill>
            <p:spPr>
              <a:xfrm>
                <a:off x="4735543" y="833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83" name="Ink 82">
                <a:extLst>
                  <a:ext uri="{FF2B5EF4-FFF2-40B4-BE49-F238E27FC236}">
                    <a16:creationId xmlns:a16="http://schemas.microsoft.com/office/drawing/2014/main" id="{5FBF07B3-2333-3448-A1C1-7CD9AAAA1A40}"/>
                  </a:ext>
                </a:extLst>
              </p14:cNvPr>
              <p14:cNvContentPartPr/>
              <p14:nvPr/>
            </p14:nvContentPartPr>
            <p14:xfrm>
              <a:off x="4778383" y="628913"/>
              <a:ext cx="360" cy="360"/>
            </p14:xfrm>
          </p:contentPart>
        </mc:Choice>
        <mc:Fallback xmlns="">
          <p:pic>
            <p:nvPicPr>
              <p:cNvPr id="83" name="Ink 82">
                <a:extLst>
                  <a:ext uri="{FF2B5EF4-FFF2-40B4-BE49-F238E27FC236}">
                    <a16:creationId xmlns:a16="http://schemas.microsoft.com/office/drawing/2014/main" id="{5FBF07B3-2333-3448-A1C1-7CD9AAAA1A40}"/>
                  </a:ext>
                </a:extLst>
              </p:cNvPr>
              <p:cNvPicPr/>
              <p:nvPr/>
            </p:nvPicPr>
            <p:blipFill>
              <a:blip r:embed="rId56"/>
              <a:stretch>
                <a:fillRect/>
              </a:stretch>
            </p:blipFill>
            <p:spPr>
              <a:xfrm>
                <a:off x="4760383" y="610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84" name="Ink 83">
                <a:extLst>
                  <a:ext uri="{FF2B5EF4-FFF2-40B4-BE49-F238E27FC236}">
                    <a16:creationId xmlns:a16="http://schemas.microsoft.com/office/drawing/2014/main" id="{50F26B29-1AAF-3B4F-A65B-6DD9CFD3783D}"/>
                  </a:ext>
                </a:extLst>
              </p14:cNvPr>
              <p14:cNvContentPartPr/>
              <p14:nvPr/>
            </p14:nvContentPartPr>
            <p14:xfrm>
              <a:off x="4956943" y="796673"/>
              <a:ext cx="360" cy="360"/>
            </p14:xfrm>
          </p:contentPart>
        </mc:Choice>
        <mc:Fallback xmlns="">
          <p:pic>
            <p:nvPicPr>
              <p:cNvPr id="84" name="Ink 83">
                <a:extLst>
                  <a:ext uri="{FF2B5EF4-FFF2-40B4-BE49-F238E27FC236}">
                    <a16:creationId xmlns:a16="http://schemas.microsoft.com/office/drawing/2014/main" id="{50F26B29-1AAF-3B4F-A65B-6DD9CFD3783D}"/>
                  </a:ext>
                </a:extLst>
              </p:cNvPr>
              <p:cNvPicPr/>
              <p:nvPr/>
            </p:nvPicPr>
            <p:blipFill>
              <a:blip r:embed="rId56"/>
              <a:stretch>
                <a:fillRect/>
              </a:stretch>
            </p:blipFill>
            <p:spPr>
              <a:xfrm>
                <a:off x="4938943" y="7786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85" name="Ink 84">
                <a:extLst>
                  <a:ext uri="{FF2B5EF4-FFF2-40B4-BE49-F238E27FC236}">
                    <a16:creationId xmlns:a16="http://schemas.microsoft.com/office/drawing/2014/main" id="{90956DA1-DC13-4746-B72D-FA31638FFFA5}"/>
                  </a:ext>
                </a:extLst>
              </p14:cNvPr>
              <p14:cNvContentPartPr/>
              <p14:nvPr/>
            </p14:nvContentPartPr>
            <p14:xfrm>
              <a:off x="5049823" y="990713"/>
              <a:ext cx="360" cy="360"/>
            </p14:xfrm>
          </p:contentPart>
        </mc:Choice>
        <mc:Fallback xmlns="">
          <p:pic>
            <p:nvPicPr>
              <p:cNvPr id="85" name="Ink 84">
                <a:extLst>
                  <a:ext uri="{FF2B5EF4-FFF2-40B4-BE49-F238E27FC236}">
                    <a16:creationId xmlns:a16="http://schemas.microsoft.com/office/drawing/2014/main" id="{90956DA1-DC13-4746-B72D-FA31638FFFA5}"/>
                  </a:ext>
                </a:extLst>
              </p:cNvPr>
              <p:cNvPicPr/>
              <p:nvPr/>
            </p:nvPicPr>
            <p:blipFill>
              <a:blip r:embed="rId56"/>
              <a:stretch>
                <a:fillRect/>
              </a:stretch>
            </p:blipFill>
            <p:spPr>
              <a:xfrm>
                <a:off x="5031823" y="972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86" name="Ink 85">
                <a:extLst>
                  <a:ext uri="{FF2B5EF4-FFF2-40B4-BE49-F238E27FC236}">
                    <a16:creationId xmlns:a16="http://schemas.microsoft.com/office/drawing/2014/main" id="{3093C4BA-E1AA-EF4C-9A3E-8ACCEAEDB882}"/>
                  </a:ext>
                </a:extLst>
              </p14:cNvPr>
              <p14:cNvContentPartPr/>
              <p14:nvPr/>
            </p14:nvContentPartPr>
            <p14:xfrm>
              <a:off x="4925623" y="1027433"/>
              <a:ext cx="360" cy="360"/>
            </p14:xfrm>
          </p:contentPart>
        </mc:Choice>
        <mc:Fallback xmlns="">
          <p:pic>
            <p:nvPicPr>
              <p:cNvPr id="86" name="Ink 85">
                <a:extLst>
                  <a:ext uri="{FF2B5EF4-FFF2-40B4-BE49-F238E27FC236}">
                    <a16:creationId xmlns:a16="http://schemas.microsoft.com/office/drawing/2014/main" id="{3093C4BA-E1AA-EF4C-9A3E-8ACCEAEDB882}"/>
                  </a:ext>
                </a:extLst>
              </p:cNvPr>
              <p:cNvPicPr/>
              <p:nvPr/>
            </p:nvPicPr>
            <p:blipFill>
              <a:blip r:embed="rId56"/>
              <a:stretch>
                <a:fillRect/>
              </a:stretch>
            </p:blipFill>
            <p:spPr>
              <a:xfrm>
                <a:off x="4907623" y="1009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87" name="Ink 86">
                <a:extLst>
                  <a:ext uri="{FF2B5EF4-FFF2-40B4-BE49-F238E27FC236}">
                    <a16:creationId xmlns:a16="http://schemas.microsoft.com/office/drawing/2014/main" id="{A3CEC5B6-8A4F-B141-A8EF-5CF18C252A58}"/>
                  </a:ext>
                </a:extLst>
              </p14:cNvPr>
              <p14:cNvContentPartPr/>
              <p14:nvPr/>
            </p14:nvContentPartPr>
            <p14:xfrm>
              <a:off x="4953703" y="1192673"/>
              <a:ext cx="360" cy="360"/>
            </p14:xfrm>
          </p:contentPart>
        </mc:Choice>
        <mc:Fallback xmlns="">
          <p:pic>
            <p:nvPicPr>
              <p:cNvPr id="87" name="Ink 86">
                <a:extLst>
                  <a:ext uri="{FF2B5EF4-FFF2-40B4-BE49-F238E27FC236}">
                    <a16:creationId xmlns:a16="http://schemas.microsoft.com/office/drawing/2014/main" id="{A3CEC5B6-8A4F-B141-A8EF-5CF18C252A58}"/>
                  </a:ext>
                </a:extLst>
              </p:cNvPr>
              <p:cNvPicPr/>
              <p:nvPr/>
            </p:nvPicPr>
            <p:blipFill>
              <a:blip r:embed="rId56"/>
              <a:stretch>
                <a:fillRect/>
              </a:stretch>
            </p:blipFill>
            <p:spPr>
              <a:xfrm>
                <a:off x="4935703" y="11746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88" name="Ink 87">
                <a:extLst>
                  <a:ext uri="{FF2B5EF4-FFF2-40B4-BE49-F238E27FC236}">
                    <a16:creationId xmlns:a16="http://schemas.microsoft.com/office/drawing/2014/main" id="{ADE5C67D-E233-1F4C-9494-1EC5D169F472}"/>
                  </a:ext>
                </a:extLst>
              </p14:cNvPr>
              <p14:cNvContentPartPr/>
              <p14:nvPr/>
            </p14:nvContentPartPr>
            <p14:xfrm>
              <a:off x="4754983" y="1226153"/>
              <a:ext cx="360" cy="360"/>
            </p14:xfrm>
          </p:contentPart>
        </mc:Choice>
        <mc:Fallback xmlns="">
          <p:pic>
            <p:nvPicPr>
              <p:cNvPr id="88" name="Ink 87">
                <a:extLst>
                  <a:ext uri="{FF2B5EF4-FFF2-40B4-BE49-F238E27FC236}">
                    <a16:creationId xmlns:a16="http://schemas.microsoft.com/office/drawing/2014/main" id="{ADE5C67D-E233-1F4C-9494-1EC5D169F472}"/>
                  </a:ext>
                </a:extLst>
              </p:cNvPr>
              <p:cNvPicPr/>
              <p:nvPr/>
            </p:nvPicPr>
            <p:blipFill>
              <a:blip r:embed="rId56"/>
              <a:stretch>
                <a:fillRect/>
              </a:stretch>
            </p:blipFill>
            <p:spPr>
              <a:xfrm>
                <a:off x="4736983" y="1208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89" name="Ink 88">
                <a:extLst>
                  <a:ext uri="{FF2B5EF4-FFF2-40B4-BE49-F238E27FC236}">
                    <a16:creationId xmlns:a16="http://schemas.microsoft.com/office/drawing/2014/main" id="{650D2EE0-0FB8-FF40-878D-0B2870888B29}"/>
                  </a:ext>
                </a:extLst>
              </p14:cNvPr>
              <p14:cNvContentPartPr/>
              <p14:nvPr/>
            </p14:nvContentPartPr>
            <p14:xfrm>
              <a:off x="4804303" y="1283033"/>
              <a:ext cx="360" cy="360"/>
            </p14:xfrm>
          </p:contentPart>
        </mc:Choice>
        <mc:Fallback xmlns="">
          <p:pic>
            <p:nvPicPr>
              <p:cNvPr id="89" name="Ink 88">
                <a:extLst>
                  <a:ext uri="{FF2B5EF4-FFF2-40B4-BE49-F238E27FC236}">
                    <a16:creationId xmlns:a16="http://schemas.microsoft.com/office/drawing/2014/main" id="{650D2EE0-0FB8-FF40-878D-0B2870888B29}"/>
                  </a:ext>
                </a:extLst>
              </p:cNvPr>
              <p:cNvPicPr/>
              <p:nvPr/>
            </p:nvPicPr>
            <p:blipFill>
              <a:blip r:embed="rId56"/>
              <a:stretch>
                <a:fillRect/>
              </a:stretch>
            </p:blipFill>
            <p:spPr>
              <a:xfrm>
                <a:off x="4786303" y="1265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90" name="Ink 89">
                <a:extLst>
                  <a:ext uri="{FF2B5EF4-FFF2-40B4-BE49-F238E27FC236}">
                    <a16:creationId xmlns:a16="http://schemas.microsoft.com/office/drawing/2014/main" id="{AC1DC328-D1AE-AF4D-BB01-32CE019FF3D9}"/>
                  </a:ext>
                </a:extLst>
              </p14:cNvPr>
              <p14:cNvContentPartPr/>
              <p14:nvPr/>
            </p14:nvContentPartPr>
            <p14:xfrm>
              <a:off x="4617463" y="1317593"/>
              <a:ext cx="360" cy="360"/>
            </p14:xfrm>
          </p:contentPart>
        </mc:Choice>
        <mc:Fallback xmlns="">
          <p:pic>
            <p:nvPicPr>
              <p:cNvPr id="90" name="Ink 89">
                <a:extLst>
                  <a:ext uri="{FF2B5EF4-FFF2-40B4-BE49-F238E27FC236}">
                    <a16:creationId xmlns:a16="http://schemas.microsoft.com/office/drawing/2014/main" id="{AC1DC328-D1AE-AF4D-BB01-32CE019FF3D9}"/>
                  </a:ext>
                </a:extLst>
              </p:cNvPr>
              <p:cNvPicPr/>
              <p:nvPr/>
            </p:nvPicPr>
            <p:blipFill>
              <a:blip r:embed="rId56"/>
              <a:stretch>
                <a:fillRect/>
              </a:stretch>
            </p:blipFill>
            <p:spPr>
              <a:xfrm>
                <a:off x="4599463" y="1299593"/>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5">
            <p14:nvContentPartPr>
              <p14:cNvPr id="91" name="Ink 90">
                <a:extLst>
                  <a:ext uri="{FF2B5EF4-FFF2-40B4-BE49-F238E27FC236}">
                    <a16:creationId xmlns:a16="http://schemas.microsoft.com/office/drawing/2014/main" id="{6E09C9EA-366D-3E40-952C-53068F30A0ED}"/>
                  </a:ext>
                </a:extLst>
              </p14:cNvPr>
              <p14:cNvContentPartPr/>
              <p14:nvPr/>
            </p14:nvContentPartPr>
            <p14:xfrm>
              <a:off x="4357183" y="1014473"/>
              <a:ext cx="191520" cy="147600"/>
            </p14:xfrm>
          </p:contentPart>
        </mc:Choice>
        <mc:Fallback xmlns="">
          <p:pic>
            <p:nvPicPr>
              <p:cNvPr id="91" name="Ink 90">
                <a:extLst>
                  <a:ext uri="{FF2B5EF4-FFF2-40B4-BE49-F238E27FC236}">
                    <a16:creationId xmlns:a16="http://schemas.microsoft.com/office/drawing/2014/main" id="{6E09C9EA-366D-3E40-952C-53068F30A0ED}"/>
                  </a:ext>
                </a:extLst>
              </p:cNvPr>
              <p:cNvPicPr/>
              <p:nvPr/>
            </p:nvPicPr>
            <p:blipFill>
              <a:blip r:embed="rId126"/>
              <a:stretch>
                <a:fillRect/>
              </a:stretch>
            </p:blipFill>
            <p:spPr>
              <a:xfrm>
                <a:off x="4321183" y="798473"/>
                <a:ext cx="263160" cy="57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7">
            <p14:nvContentPartPr>
              <p14:cNvPr id="92" name="Ink 91">
                <a:extLst>
                  <a:ext uri="{FF2B5EF4-FFF2-40B4-BE49-F238E27FC236}">
                    <a16:creationId xmlns:a16="http://schemas.microsoft.com/office/drawing/2014/main" id="{71D2879B-8D32-7F40-BDC4-8EC8E35CCB74}"/>
                  </a:ext>
                </a:extLst>
              </p14:cNvPr>
              <p14:cNvContentPartPr/>
              <p14:nvPr/>
            </p14:nvContentPartPr>
            <p14:xfrm>
              <a:off x="4926703" y="989633"/>
              <a:ext cx="138240" cy="155520"/>
            </p14:xfrm>
          </p:contentPart>
        </mc:Choice>
        <mc:Fallback xmlns="">
          <p:pic>
            <p:nvPicPr>
              <p:cNvPr id="92" name="Ink 91">
                <a:extLst>
                  <a:ext uri="{FF2B5EF4-FFF2-40B4-BE49-F238E27FC236}">
                    <a16:creationId xmlns:a16="http://schemas.microsoft.com/office/drawing/2014/main" id="{71D2879B-8D32-7F40-BDC4-8EC8E35CCB74}"/>
                  </a:ext>
                </a:extLst>
              </p:cNvPr>
              <p:cNvPicPr/>
              <p:nvPr/>
            </p:nvPicPr>
            <p:blipFill>
              <a:blip r:embed="rId128"/>
              <a:stretch>
                <a:fillRect/>
              </a:stretch>
            </p:blipFill>
            <p:spPr>
              <a:xfrm>
                <a:off x="4890703" y="773633"/>
                <a:ext cx="209880" cy="58716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93" name="Ink 92">
                <a:extLst>
                  <a:ext uri="{FF2B5EF4-FFF2-40B4-BE49-F238E27FC236}">
                    <a16:creationId xmlns:a16="http://schemas.microsoft.com/office/drawing/2014/main" id="{41BAE591-FA11-BE4B-8B59-26EE1756E367}"/>
                  </a:ext>
                </a:extLst>
              </p14:cNvPr>
              <p14:cNvContentPartPr/>
              <p14:nvPr/>
            </p14:nvContentPartPr>
            <p14:xfrm>
              <a:off x="4943263" y="2912753"/>
              <a:ext cx="307440" cy="14400"/>
            </p14:xfrm>
          </p:contentPart>
        </mc:Choice>
        <mc:Fallback xmlns="">
          <p:pic>
            <p:nvPicPr>
              <p:cNvPr id="93" name="Ink 92">
                <a:extLst>
                  <a:ext uri="{FF2B5EF4-FFF2-40B4-BE49-F238E27FC236}">
                    <a16:creationId xmlns:a16="http://schemas.microsoft.com/office/drawing/2014/main" id="{41BAE591-FA11-BE4B-8B59-26EE1756E367}"/>
                  </a:ext>
                </a:extLst>
              </p:cNvPr>
              <p:cNvPicPr/>
              <p:nvPr/>
            </p:nvPicPr>
            <p:blipFill>
              <a:blip r:embed="rId130"/>
              <a:stretch>
                <a:fillRect/>
              </a:stretch>
            </p:blipFill>
            <p:spPr>
              <a:xfrm>
                <a:off x="4889200" y="2801984"/>
                <a:ext cx="415206" cy="235569"/>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94" name="Ink 93">
                <a:extLst>
                  <a:ext uri="{FF2B5EF4-FFF2-40B4-BE49-F238E27FC236}">
                    <a16:creationId xmlns:a16="http://schemas.microsoft.com/office/drawing/2014/main" id="{30877107-80DD-C946-B639-65B3E25CE202}"/>
                  </a:ext>
                </a:extLst>
              </p14:cNvPr>
              <p14:cNvContentPartPr/>
              <p14:nvPr/>
            </p14:nvContentPartPr>
            <p14:xfrm>
              <a:off x="4926343" y="2746073"/>
              <a:ext cx="336960" cy="2880"/>
            </p14:xfrm>
          </p:contentPart>
        </mc:Choice>
        <mc:Fallback xmlns="">
          <p:pic>
            <p:nvPicPr>
              <p:cNvPr id="94" name="Ink 93">
                <a:extLst>
                  <a:ext uri="{FF2B5EF4-FFF2-40B4-BE49-F238E27FC236}">
                    <a16:creationId xmlns:a16="http://schemas.microsoft.com/office/drawing/2014/main" id="{30877107-80DD-C946-B639-65B3E25CE202}"/>
                  </a:ext>
                </a:extLst>
              </p:cNvPr>
              <p:cNvPicPr/>
              <p:nvPr/>
            </p:nvPicPr>
            <p:blipFill>
              <a:blip r:embed="rId132"/>
              <a:stretch>
                <a:fillRect/>
              </a:stretch>
            </p:blipFill>
            <p:spPr>
              <a:xfrm>
                <a:off x="4890343" y="2663787"/>
                <a:ext cx="408600" cy="167040"/>
              </a:xfrm>
              <a:prstGeom prst="rect">
                <a:avLst/>
              </a:prstGeom>
            </p:spPr>
          </p:pic>
        </mc:Fallback>
      </mc:AlternateContent>
      <p:pic>
        <p:nvPicPr>
          <p:cNvPr id="95" name="Graphic 94" descr="Smiling face outline with solid fill">
            <a:extLst>
              <a:ext uri="{FF2B5EF4-FFF2-40B4-BE49-F238E27FC236}">
                <a16:creationId xmlns:a16="http://schemas.microsoft.com/office/drawing/2014/main" id="{B6FC5242-87CA-2F41-BE7B-179FFED404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25368" y="5512159"/>
            <a:ext cx="1072029" cy="1072029"/>
          </a:xfrm>
          <a:prstGeom prst="rect">
            <a:avLst/>
          </a:prstGeom>
        </p:spPr>
      </p:pic>
      <mc:AlternateContent xmlns:mc="http://schemas.openxmlformats.org/markup-compatibility/2006" xmlns:p14="http://schemas.microsoft.com/office/powerpoint/2010/main">
        <mc:Choice Requires="p14">
          <p:contentPart p14:bwMode="auto" r:id="rId133">
            <p14:nvContentPartPr>
              <p14:cNvPr id="96" name="Ink 95">
                <a:extLst>
                  <a:ext uri="{FF2B5EF4-FFF2-40B4-BE49-F238E27FC236}">
                    <a16:creationId xmlns:a16="http://schemas.microsoft.com/office/drawing/2014/main" id="{D85DE5FB-30CF-B04A-B0EC-89C8C8199769}"/>
                  </a:ext>
                </a:extLst>
              </p14:cNvPr>
              <p14:cNvContentPartPr/>
              <p14:nvPr/>
            </p14:nvContentPartPr>
            <p14:xfrm>
              <a:off x="5319823" y="2990153"/>
              <a:ext cx="371880" cy="11880"/>
            </p14:xfrm>
          </p:contentPart>
        </mc:Choice>
        <mc:Fallback xmlns="">
          <p:pic>
            <p:nvPicPr>
              <p:cNvPr id="96" name="Ink 95">
                <a:extLst>
                  <a:ext uri="{FF2B5EF4-FFF2-40B4-BE49-F238E27FC236}">
                    <a16:creationId xmlns:a16="http://schemas.microsoft.com/office/drawing/2014/main" id="{D85DE5FB-30CF-B04A-B0EC-89C8C8199769}"/>
                  </a:ext>
                </a:extLst>
              </p:cNvPr>
              <p:cNvPicPr/>
              <p:nvPr/>
            </p:nvPicPr>
            <p:blipFill>
              <a:blip r:embed="rId134"/>
              <a:stretch>
                <a:fillRect/>
              </a:stretch>
            </p:blipFill>
            <p:spPr>
              <a:xfrm>
                <a:off x="5301840" y="2955212"/>
                <a:ext cx="407486" cy="81413"/>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97" name="Ink 96">
                <a:extLst>
                  <a:ext uri="{FF2B5EF4-FFF2-40B4-BE49-F238E27FC236}">
                    <a16:creationId xmlns:a16="http://schemas.microsoft.com/office/drawing/2014/main" id="{776568A9-9494-8649-9CF3-FF827BB9A0DE}"/>
                  </a:ext>
                </a:extLst>
              </p14:cNvPr>
              <p14:cNvContentPartPr/>
              <p14:nvPr/>
            </p14:nvContentPartPr>
            <p14:xfrm>
              <a:off x="5324143" y="2921753"/>
              <a:ext cx="357480" cy="16560"/>
            </p14:xfrm>
          </p:contentPart>
        </mc:Choice>
        <mc:Fallback xmlns="">
          <p:pic>
            <p:nvPicPr>
              <p:cNvPr id="97" name="Ink 96">
                <a:extLst>
                  <a:ext uri="{FF2B5EF4-FFF2-40B4-BE49-F238E27FC236}">
                    <a16:creationId xmlns:a16="http://schemas.microsoft.com/office/drawing/2014/main" id="{776568A9-9494-8649-9CF3-FF827BB9A0DE}"/>
                  </a:ext>
                </a:extLst>
              </p:cNvPr>
              <p:cNvPicPr/>
              <p:nvPr/>
            </p:nvPicPr>
            <p:blipFill>
              <a:blip r:embed="rId136"/>
              <a:stretch>
                <a:fillRect/>
              </a:stretch>
            </p:blipFill>
            <p:spPr>
              <a:xfrm>
                <a:off x="5306161" y="2885753"/>
                <a:ext cx="393084"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99" name="Ink 98">
                <a:extLst>
                  <a:ext uri="{FF2B5EF4-FFF2-40B4-BE49-F238E27FC236}">
                    <a16:creationId xmlns:a16="http://schemas.microsoft.com/office/drawing/2014/main" id="{FB72C5EE-D1F2-B24E-B29E-68EB506669F0}"/>
                  </a:ext>
                </a:extLst>
              </p14:cNvPr>
              <p14:cNvContentPartPr/>
              <p14:nvPr/>
            </p14:nvContentPartPr>
            <p14:xfrm>
              <a:off x="5793943" y="3966113"/>
              <a:ext cx="206640" cy="24480"/>
            </p14:xfrm>
          </p:contentPart>
        </mc:Choice>
        <mc:Fallback xmlns="">
          <p:pic>
            <p:nvPicPr>
              <p:cNvPr id="99" name="Ink 98">
                <a:extLst>
                  <a:ext uri="{FF2B5EF4-FFF2-40B4-BE49-F238E27FC236}">
                    <a16:creationId xmlns:a16="http://schemas.microsoft.com/office/drawing/2014/main" id="{FB72C5EE-D1F2-B24E-B29E-68EB506669F0}"/>
                  </a:ext>
                </a:extLst>
              </p:cNvPr>
              <p:cNvPicPr/>
              <p:nvPr/>
            </p:nvPicPr>
            <p:blipFill>
              <a:blip r:embed="rId138"/>
              <a:stretch>
                <a:fillRect/>
              </a:stretch>
            </p:blipFill>
            <p:spPr>
              <a:xfrm>
                <a:off x="5703943" y="3786113"/>
                <a:ext cx="386280" cy="38412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00" name="Ink 99">
                <a:extLst>
                  <a:ext uri="{FF2B5EF4-FFF2-40B4-BE49-F238E27FC236}">
                    <a16:creationId xmlns:a16="http://schemas.microsoft.com/office/drawing/2014/main" id="{83E36D06-166A-CF47-A6C4-AD137E267B15}"/>
                  </a:ext>
                </a:extLst>
              </p14:cNvPr>
              <p14:cNvContentPartPr/>
              <p14:nvPr/>
            </p14:nvContentPartPr>
            <p14:xfrm>
              <a:off x="5777743" y="4334753"/>
              <a:ext cx="235440" cy="5040"/>
            </p14:xfrm>
          </p:contentPart>
        </mc:Choice>
        <mc:Fallback xmlns="">
          <p:pic>
            <p:nvPicPr>
              <p:cNvPr id="100" name="Ink 99">
                <a:extLst>
                  <a:ext uri="{FF2B5EF4-FFF2-40B4-BE49-F238E27FC236}">
                    <a16:creationId xmlns:a16="http://schemas.microsoft.com/office/drawing/2014/main" id="{83E36D06-166A-CF47-A6C4-AD137E267B15}"/>
                  </a:ext>
                </a:extLst>
              </p:cNvPr>
              <p:cNvPicPr/>
              <p:nvPr/>
            </p:nvPicPr>
            <p:blipFill>
              <a:blip r:embed="rId140"/>
              <a:stretch>
                <a:fillRect/>
              </a:stretch>
            </p:blipFill>
            <p:spPr>
              <a:xfrm>
                <a:off x="5687605" y="4166753"/>
                <a:ext cx="415355" cy="340704"/>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01" name="Ink 100">
                <a:extLst>
                  <a:ext uri="{FF2B5EF4-FFF2-40B4-BE49-F238E27FC236}">
                    <a16:creationId xmlns:a16="http://schemas.microsoft.com/office/drawing/2014/main" id="{17465E3C-398E-AD4D-AAAF-74E1A82FEFDF}"/>
                  </a:ext>
                </a:extLst>
              </p14:cNvPr>
              <p14:cNvContentPartPr/>
              <p14:nvPr/>
            </p14:nvContentPartPr>
            <p14:xfrm>
              <a:off x="5783863" y="4718513"/>
              <a:ext cx="243000" cy="2880"/>
            </p14:xfrm>
          </p:contentPart>
        </mc:Choice>
        <mc:Fallback xmlns="">
          <p:pic>
            <p:nvPicPr>
              <p:cNvPr id="101" name="Ink 100">
                <a:extLst>
                  <a:ext uri="{FF2B5EF4-FFF2-40B4-BE49-F238E27FC236}">
                    <a16:creationId xmlns:a16="http://schemas.microsoft.com/office/drawing/2014/main" id="{17465E3C-398E-AD4D-AAAF-74E1A82FEFDF}"/>
                  </a:ext>
                </a:extLst>
              </p:cNvPr>
              <p:cNvPicPr/>
              <p:nvPr/>
            </p:nvPicPr>
            <p:blipFill>
              <a:blip r:embed="rId142"/>
              <a:stretch>
                <a:fillRect/>
              </a:stretch>
            </p:blipFill>
            <p:spPr>
              <a:xfrm>
                <a:off x="5693863" y="4538513"/>
                <a:ext cx="422640" cy="362520"/>
              </a:xfrm>
              <a:prstGeom prst="rect">
                <a:avLst/>
              </a:prstGeom>
            </p:spPr>
          </p:pic>
        </mc:Fallback>
      </mc:AlternateContent>
      <p:pic>
        <p:nvPicPr>
          <p:cNvPr id="102" name="Graphic 101" descr="Confused face outline with solid fill">
            <a:extLst>
              <a:ext uri="{FF2B5EF4-FFF2-40B4-BE49-F238E27FC236}">
                <a16:creationId xmlns:a16="http://schemas.microsoft.com/office/drawing/2014/main" id="{034EF850-50A0-644A-BED3-2BD0F05F1A3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348759" y="5493276"/>
            <a:ext cx="1113208" cy="1113208"/>
          </a:xfrm>
          <a:prstGeom prst="rect">
            <a:avLst/>
          </a:prstGeom>
        </p:spPr>
      </p:pic>
      <p:pic>
        <p:nvPicPr>
          <p:cNvPr id="103" name="Graphic 102" descr="Smiling face outline with solid fill">
            <a:extLst>
              <a:ext uri="{FF2B5EF4-FFF2-40B4-BE49-F238E27FC236}">
                <a16:creationId xmlns:a16="http://schemas.microsoft.com/office/drawing/2014/main" id="{B70E470C-069D-A94C-B2B2-86517D1F57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96952" y="1317593"/>
            <a:ext cx="1072029" cy="1072029"/>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143">
            <p14:nvContentPartPr>
              <p14:cNvPr id="104" name="Ink 103">
                <a:extLst>
                  <a:ext uri="{FF2B5EF4-FFF2-40B4-BE49-F238E27FC236}">
                    <a16:creationId xmlns:a16="http://schemas.microsoft.com/office/drawing/2014/main" id="{89EE49E5-2350-8E46-BF74-F0FE8CD091BD}"/>
                  </a:ext>
                </a:extLst>
              </p14:cNvPr>
              <p14:cNvContentPartPr/>
              <p14:nvPr/>
            </p14:nvContentPartPr>
            <p14:xfrm>
              <a:off x="5567863" y="6074993"/>
              <a:ext cx="165960" cy="169200"/>
            </p14:xfrm>
          </p:contentPart>
        </mc:Choice>
        <mc:Fallback xmlns="">
          <p:pic>
            <p:nvPicPr>
              <p:cNvPr id="104" name="Ink 103">
                <a:extLst>
                  <a:ext uri="{FF2B5EF4-FFF2-40B4-BE49-F238E27FC236}">
                    <a16:creationId xmlns:a16="http://schemas.microsoft.com/office/drawing/2014/main" id="{89EE49E5-2350-8E46-BF74-F0FE8CD091BD}"/>
                  </a:ext>
                </a:extLst>
              </p:cNvPr>
              <p:cNvPicPr/>
              <p:nvPr/>
            </p:nvPicPr>
            <p:blipFill>
              <a:blip r:embed="rId144"/>
              <a:stretch>
                <a:fillRect/>
              </a:stretch>
            </p:blipFill>
            <p:spPr>
              <a:xfrm>
                <a:off x="5531863" y="5858993"/>
                <a:ext cx="237600" cy="600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5">
            <p14:nvContentPartPr>
              <p14:cNvPr id="105" name="Ink 104">
                <a:extLst>
                  <a:ext uri="{FF2B5EF4-FFF2-40B4-BE49-F238E27FC236}">
                    <a16:creationId xmlns:a16="http://schemas.microsoft.com/office/drawing/2014/main" id="{CA8372A3-874E-CD48-99B9-2E8DE8E4C161}"/>
                  </a:ext>
                </a:extLst>
              </p14:cNvPr>
              <p14:cNvContentPartPr/>
              <p14:nvPr/>
            </p14:nvContentPartPr>
            <p14:xfrm>
              <a:off x="6105343" y="6026033"/>
              <a:ext cx="179280" cy="228240"/>
            </p14:xfrm>
          </p:contentPart>
        </mc:Choice>
        <mc:Fallback xmlns="">
          <p:pic>
            <p:nvPicPr>
              <p:cNvPr id="105" name="Ink 104">
                <a:extLst>
                  <a:ext uri="{FF2B5EF4-FFF2-40B4-BE49-F238E27FC236}">
                    <a16:creationId xmlns:a16="http://schemas.microsoft.com/office/drawing/2014/main" id="{CA8372A3-874E-CD48-99B9-2E8DE8E4C161}"/>
                  </a:ext>
                </a:extLst>
              </p:cNvPr>
              <p:cNvPicPr/>
              <p:nvPr/>
            </p:nvPicPr>
            <p:blipFill>
              <a:blip r:embed="rId146"/>
              <a:stretch>
                <a:fillRect/>
              </a:stretch>
            </p:blipFill>
            <p:spPr>
              <a:xfrm>
                <a:off x="6069343" y="5810373"/>
                <a:ext cx="250920" cy="65920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06" name="Ink 105">
                <a:extLst>
                  <a:ext uri="{FF2B5EF4-FFF2-40B4-BE49-F238E27FC236}">
                    <a16:creationId xmlns:a16="http://schemas.microsoft.com/office/drawing/2014/main" id="{C12E7A12-4BF3-E141-83CA-770162BBFD70}"/>
                  </a:ext>
                </a:extLst>
              </p14:cNvPr>
              <p14:cNvContentPartPr/>
              <p14:nvPr/>
            </p14:nvContentPartPr>
            <p14:xfrm>
              <a:off x="6200023" y="3962873"/>
              <a:ext cx="210960" cy="7920"/>
            </p14:xfrm>
          </p:contentPart>
        </mc:Choice>
        <mc:Fallback xmlns="">
          <p:pic>
            <p:nvPicPr>
              <p:cNvPr id="106" name="Ink 105">
                <a:extLst>
                  <a:ext uri="{FF2B5EF4-FFF2-40B4-BE49-F238E27FC236}">
                    <a16:creationId xmlns:a16="http://schemas.microsoft.com/office/drawing/2014/main" id="{C12E7A12-4BF3-E141-83CA-770162BBFD70}"/>
                  </a:ext>
                </a:extLst>
              </p:cNvPr>
              <p:cNvPicPr/>
              <p:nvPr/>
            </p:nvPicPr>
            <p:blipFill>
              <a:blip r:embed="rId148"/>
              <a:stretch>
                <a:fillRect/>
              </a:stretch>
            </p:blipFill>
            <p:spPr>
              <a:xfrm>
                <a:off x="6110023" y="3782873"/>
                <a:ext cx="390600" cy="3675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09" name="Ink 108">
                <a:extLst>
                  <a:ext uri="{FF2B5EF4-FFF2-40B4-BE49-F238E27FC236}">
                    <a16:creationId xmlns:a16="http://schemas.microsoft.com/office/drawing/2014/main" id="{CD97E7DF-FA83-E54E-986D-C33454E561F4}"/>
                  </a:ext>
                </a:extLst>
              </p14:cNvPr>
              <p14:cNvContentPartPr/>
              <p14:nvPr/>
            </p14:nvContentPartPr>
            <p14:xfrm>
              <a:off x="6187783" y="4309193"/>
              <a:ext cx="255600" cy="159840"/>
            </p14:xfrm>
          </p:contentPart>
        </mc:Choice>
        <mc:Fallback xmlns="">
          <p:pic>
            <p:nvPicPr>
              <p:cNvPr id="109" name="Ink 108">
                <a:extLst>
                  <a:ext uri="{FF2B5EF4-FFF2-40B4-BE49-F238E27FC236}">
                    <a16:creationId xmlns:a16="http://schemas.microsoft.com/office/drawing/2014/main" id="{CD97E7DF-FA83-E54E-986D-C33454E561F4}"/>
                  </a:ext>
                </a:extLst>
              </p:cNvPr>
              <p:cNvPicPr/>
              <p:nvPr/>
            </p:nvPicPr>
            <p:blipFill>
              <a:blip r:embed="rId150"/>
              <a:stretch>
                <a:fillRect/>
              </a:stretch>
            </p:blipFill>
            <p:spPr>
              <a:xfrm>
                <a:off x="6097783" y="4129193"/>
                <a:ext cx="435240" cy="51948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10" name="Ink 109">
                <a:extLst>
                  <a:ext uri="{FF2B5EF4-FFF2-40B4-BE49-F238E27FC236}">
                    <a16:creationId xmlns:a16="http://schemas.microsoft.com/office/drawing/2014/main" id="{FA3733DC-021A-F44A-AA7E-F39F5DFBB45D}"/>
                  </a:ext>
                </a:extLst>
              </p14:cNvPr>
              <p14:cNvContentPartPr/>
              <p14:nvPr/>
            </p14:nvContentPartPr>
            <p14:xfrm>
              <a:off x="6600703" y="4321793"/>
              <a:ext cx="205560" cy="321840"/>
            </p14:xfrm>
          </p:contentPart>
        </mc:Choice>
        <mc:Fallback xmlns="">
          <p:pic>
            <p:nvPicPr>
              <p:cNvPr id="110" name="Ink 109">
                <a:extLst>
                  <a:ext uri="{FF2B5EF4-FFF2-40B4-BE49-F238E27FC236}">
                    <a16:creationId xmlns:a16="http://schemas.microsoft.com/office/drawing/2014/main" id="{FA3733DC-021A-F44A-AA7E-F39F5DFBB45D}"/>
                  </a:ext>
                </a:extLst>
              </p:cNvPr>
              <p:cNvPicPr/>
              <p:nvPr/>
            </p:nvPicPr>
            <p:blipFill>
              <a:blip r:embed="rId152"/>
              <a:stretch>
                <a:fillRect/>
              </a:stretch>
            </p:blipFill>
            <p:spPr>
              <a:xfrm>
                <a:off x="6510703" y="4141793"/>
                <a:ext cx="385200" cy="68148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11" name="Ink 110">
                <a:extLst>
                  <a:ext uri="{FF2B5EF4-FFF2-40B4-BE49-F238E27FC236}">
                    <a16:creationId xmlns:a16="http://schemas.microsoft.com/office/drawing/2014/main" id="{19ABCD94-6E51-1F46-8229-F9149DEBD7BC}"/>
                  </a:ext>
                </a:extLst>
              </p14:cNvPr>
              <p14:cNvContentPartPr/>
              <p14:nvPr/>
            </p14:nvContentPartPr>
            <p14:xfrm>
              <a:off x="6976183" y="4311353"/>
              <a:ext cx="254160" cy="622800"/>
            </p14:xfrm>
          </p:contentPart>
        </mc:Choice>
        <mc:Fallback xmlns="">
          <p:pic>
            <p:nvPicPr>
              <p:cNvPr id="111" name="Ink 110">
                <a:extLst>
                  <a:ext uri="{FF2B5EF4-FFF2-40B4-BE49-F238E27FC236}">
                    <a16:creationId xmlns:a16="http://schemas.microsoft.com/office/drawing/2014/main" id="{19ABCD94-6E51-1F46-8229-F9149DEBD7BC}"/>
                  </a:ext>
                </a:extLst>
              </p:cNvPr>
              <p:cNvPicPr/>
              <p:nvPr/>
            </p:nvPicPr>
            <p:blipFill>
              <a:blip r:embed="rId154"/>
              <a:stretch>
                <a:fillRect/>
              </a:stretch>
            </p:blipFill>
            <p:spPr>
              <a:xfrm>
                <a:off x="6886183" y="4131353"/>
                <a:ext cx="433800" cy="98244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12" name="Ink 111">
                <a:extLst>
                  <a:ext uri="{FF2B5EF4-FFF2-40B4-BE49-F238E27FC236}">
                    <a16:creationId xmlns:a16="http://schemas.microsoft.com/office/drawing/2014/main" id="{50BB075E-6170-A249-8484-FE4F8D875D3D}"/>
                  </a:ext>
                </a:extLst>
              </p14:cNvPr>
              <p14:cNvContentPartPr/>
              <p14:nvPr/>
            </p14:nvContentPartPr>
            <p14:xfrm>
              <a:off x="7402783" y="4300193"/>
              <a:ext cx="250200" cy="738360"/>
            </p14:xfrm>
          </p:contentPart>
        </mc:Choice>
        <mc:Fallback xmlns="">
          <p:pic>
            <p:nvPicPr>
              <p:cNvPr id="112" name="Ink 111">
                <a:extLst>
                  <a:ext uri="{FF2B5EF4-FFF2-40B4-BE49-F238E27FC236}">
                    <a16:creationId xmlns:a16="http://schemas.microsoft.com/office/drawing/2014/main" id="{50BB075E-6170-A249-8484-FE4F8D875D3D}"/>
                  </a:ext>
                </a:extLst>
              </p:cNvPr>
              <p:cNvPicPr/>
              <p:nvPr/>
            </p:nvPicPr>
            <p:blipFill>
              <a:blip r:embed="rId156"/>
              <a:stretch>
                <a:fillRect/>
              </a:stretch>
            </p:blipFill>
            <p:spPr>
              <a:xfrm>
                <a:off x="7312783" y="4120281"/>
                <a:ext cx="429840" cy="1097825"/>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13" name="Ink 112">
                <a:extLst>
                  <a:ext uri="{FF2B5EF4-FFF2-40B4-BE49-F238E27FC236}">
                    <a16:creationId xmlns:a16="http://schemas.microsoft.com/office/drawing/2014/main" id="{897C941C-B639-634C-AB7F-252FA06B1C67}"/>
                  </a:ext>
                </a:extLst>
              </p14:cNvPr>
              <p14:cNvContentPartPr/>
              <p14:nvPr/>
            </p14:nvContentPartPr>
            <p14:xfrm>
              <a:off x="7762063" y="4329353"/>
              <a:ext cx="290160" cy="586440"/>
            </p14:xfrm>
          </p:contentPart>
        </mc:Choice>
        <mc:Fallback xmlns="">
          <p:pic>
            <p:nvPicPr>
              <p:cNvPr id="113" name="Ink 112">
                <a:extLst>
                  <a:ext uri="{FF2B5EF4-FFF2-40B4-BE49-F238E27FC236}">
                    <a16:creationId xmlns:a16="http://schemas.microsoft.com/office/drawing/2014/main" id="{897C941C-B639-634C-AB7F-252FA06B1C67}"/>
                  </a:ext>
                </a:extLst>
              </p:cNvPr>
              <p:cNvPicPr/>
              <p:nvPr/>
            </p:nvPicPr>
            <p:blipFill>
              <a:blip r:embed="rId158"/>
              <a:stretch>
                <a:fillRect/>
              </a:stretch>
            </p:blipFill>
            <p:spPr>
              <a:xfrm>
                <a:off x="7672063" y="4149353"/>
                <a:ext cx="469800" cy="94608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14" name="Ink 113">
                <a:extLst>
                  <a:ext uri="{FF2B5EF4-FFF2-40B4-BE49-F238E27FC236}">
                    <a16:creationId xmlns:a16="http://schemas.microsoft.com/office/drawing/2014/main" id="{C615577B-CA71-2842-94EF-F9E07CB246F4}"/>
                  </a:ext>
                </a:extLst>
              </p14:cNvPr>
              <p14:cNvContentPartPr/>
              <p14:nvPr/>
            </p14:nvContentPartPr>
            <p14:xfrm>
              <a:off x="8154823" y="4340513"/>
              <a:ext cx="295200" cy="274320"/>
            </p14:xfrm>
          </p:contentPart>
        </mc:Choice>
        <mc:Fallback xmlns="">
          <p:pic>
            <p:nvPicPr>
              <p:cNvPr id="114" name="Ink 113">
                <a:extLst>
                  <a:ext uri="{FF2B5EF4-FFF2-40B4-BE49-F238E27FC236}">
                    <a16:creationId xmlns:a16="http://schemas.microsoft.com/office/drawing/2014/main" id="{C615577B-CA71-2842-94EF-F9E07CB246F4}"/>
                  </a:ext>
                </a:extLst>
              </p:cNvPr>
              <p:cNvPicPr/>
              <p:nvPr/>
            </p:nvPicPr>
            <p:blipFill>
              <a:blip r:embed="rId160"/>
              <a:stretch>
                <a:fillRect/>
              </a:stretch>
            </p:blipFill>
            <p:spPr>
              <a:xfrm>
                <a:off x="8064823" y="4160513"/>
                <a:ext cx="474840" cy="63396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16" name="Ink 115">
                <a:extLst>
                  <a:ext uri="{FF2B5EF4-FFF2-40B4-BE49-F238E27FC236}">
                    <a16:creationId xmlns:a16="http://schemas.microsoft.com/office/drawing/2014/main" id="{0DC03292-E7AF-3B42-AB50-893CD16CE155}"/>
                  </a:ext>
                </a:extLst>
              </p14:cNvPr>
              <p14:cNvContentPartPr/>
              <p14:nvPr/>
            </p14:nvContentPartPr>
            <p14:xfrm>
              <a:off x="8608063" y="4332953"/>
              <a:ext cx="233640" cy="14760"/>
            </p14:xfrm>
          </p:contentPart>
        </mc:Choice>
        <mc:Fallback xmlns="">
          <p:pic>
            <p:nvPicPr>
              <p:cNvPr id="116" name="Ink 115">
                <a:extLst>
                  <a:ext uri="{FF2B5EF4-FFF2-40B4-BE49-F238E27FC236}">
                    <a16:creationId xmlns:a16="http://schemas.microsoft.com/office/drawing/2014/main" id="{0DC03292-E7AF-3B42-AB50-893CD16CE155}"/>
                  </a:ext>
                </a:extLst>
              </p:cNvPr>
              <p:cNvPicPr/>
              <p:nvPr/>
            </p:nvPicPr>
            <p:blipFill>
              <a:blip r:embed="rId162"/>
              <a:stretch>
                <a:fillRect/>
              </a:stretch>
            </p:blipFill>
            <p:spPr>
              <a:xfrm>
                <a:off x="8518063" y="4152953"/>
                <a:ext cx="413280" cy="3744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17" name="Ink 116">
                <a:extLst>
                  <a:ext uri="{FF2B5EF4-FFF2-40B4-BE49-F238E27FC236}">
                    <a16:creationId xmlns:a16="http://schemas.microsoft.com/office/drawing/2014/main" id="{DD149402-C1B2-FA43-AFA2-F34BF15FCC2A}"/>
                  </a:ext>
                </a:extLst>
              </p14:cNvPr>
              <p14:cNvContentPartPr/>
              <p14:nvPr/>
            </p14:nvContentPartPr>
            <p14:xfrm>
              <a:off x="8982823" y="4261673"/>
              <a:ext cx="327960" cy="5760"/>
            </p14:xfrm>
          </p:contentPart>
        </mc:Choice>
        <mc:Fallback xmlns="">
          <p:pic>
            <p:nvPicPr>
              <p:cNvPr id="117" name="Ink 116">
                <a:extLst>
                  <a:ext uri="{FF2B5EF4-FFF2-40B4-BE49-F238E27FC236}">
                    <a16:creationId xmlns:a16="http://schemas.microsoft.com/office/drawing/2014/main" id="{DD149402-C1B2-FA43-AFA2-F34BF15FCC2A}"/>
                  </a:ext>
                </a:extLst>
              </p:cNvPr>
              <p:cNvPicPr/>
              <p:nvPr/>
            </p:nvPicPr>
            <p:blipFill>
              <a:blip r:embed="rId164"/>
              <a:stretch>
                <a:fillRect/>
              </a:stretch>
            </p:blipFill>
            <p:spPr>
              <a:xfrm>
                <a:off x="8928823" y="4153673"/>
                <a:ext cx="43560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18" name="Ink 117">
                <a:extLst>
                  <a:ext uri="{FF2B5EF4-FFF2-40B4-BE49-F238E27FC236}">
                    <a16:creationId xmlns:a16="http://schemas.microsoft.com/office/drawing/2014/main" id="{3CB5CAD0-FAA1-4A42-B5DA-1A52B99F09CF}"/>
                  </a:ext>
                </a:extLst>
              </p14:cNvPr>
              <p14:cNvContentPartPr/>
              <p14:nvPr/>
            </p14:nvContentPartPr>
            <p14:xfrm>
              <a:off x="9369103" y="4215233"/>
              <a:ext cx="329400" cy="7920"/>
            </p14:xfrm>
          </p:contentPart>
        </mc:Choice>
        <mc:Fallback xmlns="">
          <p:pic>
            <p:nvPicPr>
              <p:cNvPr id="118" name="Ink 117">
                <a:extLst>
                  <a:ext uri="{FF2B5EF4-FFF2-40B4-BE49-F238E27FC236}">
                    <a16:creationId xmlns:a16="http://schemas.microsoft.com/office/drawing/2014/main" id="{3CB5CAD0-FAA1-4A42-B5DA-1A52B99F09CF}"/>
                  </a:ext>
                </a:extLst>
              </p:cNvPr>
              <p:cNvPicPr/>
              <p:nvPr/>
            </p:nvPicPr>
            <p:blipFill>
              <a:blip r:embed="rId166"/>
              <a:stretch>
                <a:fillRect/>
              </a:stretch>
            </p:blipFill>
            <p:spPr>
              <a:xfrm>
                <a:off x="9333103" y="4143233"/>
                <a:ext cx="40104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19" name="Ink 118">
                <a:extLst>
                  <a:ext uri="{FF2B5EF4-FFF2-40B4-BE49-F238E27FC236}">
                    <a16:creationId xmlns:a16="http://schemas.microsoft.com/office/drawing/2014/main" id="{F25844D1-9E2C-1D40-9843-D18D41DCDB12}"/>
                  </a:ext>
                </a:extLst>
              </p14:cNvPr>
              <p14:cNvContentPartPr/>
              <p14:nvPr/>
            </p14:nvContentPartPr>
            <p14:xfrm>
              <a:off x="6186343" y="4820393"/>
              <a:ext cx="258480" cy="235080"/>
            </p14:xfrm>
          </p:contentPart>
        </mc:Choice>
        <mc:Fallback xmlns="">
          <p:pic>
            <p:nvPicPr>
              <p:cNvPr id="119" name="Ink 118">
                <a:extLst>
                  <a:ext uri="{FF2B5EF4-FFF2-40B4-BE49-F238E27FC236}">
                    <a16:creationId xmlns:a16="http://schemas.microsoft.com/office/drawing/2014/main" id="{F25844D1-9E2C-1D40-9843-D18D41DCDB12}"/>
                  </a:ext>
                </a:extLst>
              </p:cNvPr>
              <p:cNvPicPr/>
              <p:nvPr/>
            </p:nvPicPr>
            <p:blipFill>
              <a:blip r:embed="rId168"/>
              <a:stretch>
                <a:fillRect/>
              </a:stretch>
            </p:blipFill>
            <p:spPr>
              <a:xfrm>
                <a:off x="6096343" y="4640393"/>
                <a:ext cx="438120" cy="59472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20" name="Ink 119">
                <a:extLst>
                  <a:ext uri="{FF2B5EF4-FFF2-40B4-BE49-F238E27FC236}">
                    <a16:creationId xmlns:a16="http://schemas.microsoft.com/office/drawing/2014/main" id="{263199A9-FF13-B64D-A917-6A61EE058B88}"/>
                  </a:ext>
                </a:extLst>
              </p14:cNvPr>
              <p14:cNvContentPartPr/>
              <p14:nvPr/>
            </p14:nvContentPartPr>
            <p14:xfrm>
              <a:off x="6587743" y="5001473"/>
              <a:ext cx="243720" cy="333360"/>
            </p14:xfrm>
          </p:contentPart>
        </mc:Choice>
        <mc:Fallback xmlns="">
          <p:pic>
            <p:nvPicPr>
              <p:cNvPr id="120" name="Ink 119">
                <a:extLst>
                  <a:ext uri="{FF2B5EF4-FFF2-40B4-BE49-F238E27FC236}">
                    <a16:creationId xmlns:a16="http://schemas.microsoft.com/office/drawing/2014/main" id="{263199A9-FF13-B64D-A917-6A61EE058B88}"/>
                  </a:ext>
                </a:extLst>
              </p:cNvPr>
              <p:cNvPicPr/>
              <p:nvPr/>
            </p:nvPicPr>
            <p:blipFill>
              <a:blip r:embed="rId170"/>
              <a:stretch>
                <a:fillRect/>
              </a:stretch>
            </p:blipFill>
            <p:spPr>
              <a:xfrm>
                <a:off x="6497743" y="4821667"/>
                <a:ext cx="423360" cy="692612"/>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21" name="Ink 120">
                <a:extLst>
                  <a:ext uri="{FF2B5EF4-FFF2-40B4-BE49-F238E27FC236}">
                    <a16:creationId xmlns:a16="http://schemas.microsoft.com/office/drawing/2014/main" id="{EC189A8E-97D6-6041-82E3-2979461F79A4}"/>
                  </a:ext>
                </a:extLst>
              </p14:cNvPr>
              <p14:cNvContentPartPr/>
              <p14:nvPr/>
            </p14:nvContentPartPr>
            <p14:xfrm>
              <a:off x="7004983" y="5273633"/>
              <a:ext cx="226800" cy="407160"/>
            </p14:xfrm>
          </p:contentPart>
        </mc:Choice>
        <mc:Fallback xmlns="">
          <p:pic>
            <p:nvPicPr>
              <p:cNvPr id="121" name="Ink 120">
                <a:extLst>
                  <a:ext uri="{FF2B5EF4-FFF2-40B4-BE49-F238E27FC236}">
                    <a16:creationId xmlns:a16="http://schemas.microsoft.com/office/drawing/2014/main" id="{EC189A8E-97D6-6041-82E3-2979461F79A4}"/>
                  </a:ext>
                </a:extLst>
              </p:cNvPr>
              <p:cNvPicPr/>
              <p:nvPr/>
            </p:nvPicPr>
            <p:blipFill>
              <a:blip r:embed="rId172"/>
              <a:stretch>
                <a:fillRect/>
              </a:stretch>
            </p:blipFill>
            <p:spPr>
              <a:xfrm>
                <a:off x="6914983" y="5093792"/>
                <a:ext cx="406440" cy="766482"/>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22" name="Ink 121">
                <a:extLst>
                  <a:ext uri="{FF2B5EF4-FFF2-40B4-BE49-F238E27FC236}">
                    <a16:creationId xmlns:a16="http://schemas.microsoft.com/office/drawing/2014/main" id="{C8C84A86-14DA-634C-B24F-A2D262D817D2}"/>
                  </a:ext>
                </a:extLst>
              </p14:cNvPr>
              <p14:cNvContentPartPr/>
              <p14:nvPr/>
            </p14:nvContentPartPr>
            <p14:xfrm>
              <a:off x="7373983" y="5397473"/>
              <a:ext cx="264960" cy="284400"/>
            </p14:xfrm>
          </p:contentPart>
        </mc:Choice>
        <mc:Fallback xmlns="">
          <p:pic>
            <p:nvPicPr>
              <p:cNvPr id="122" name="Ink 121">
                <a:extLst>
                  <a:ext uri="{FF2B5EF4-FFF2-40B4-BE49-F238E27FC236}">
                    <a16:creationId xmlns:a16="http://schemas.microsoft.com/office/drawing/2014/main" id="{C8C84A86-14DA-634C-B24F-A2D262D817D2}"/>
                  </a:ext>
                </a:extLst>
              </p:cNvPr>
              <p:cNvPicPr/>
              <p:nvPr/>
            </p:nvPicPr>
            <p:blipFill>
              <a:blip r:embed="rId174"/>
              <a:stretch>
                <a:fillRect/>
              </a:stretch>
            </p:blipFill>
            <p:spPr>
              <a:xfrm>
                <a:off x="7283983" y="5217245"/>
                <a:ext cx="444600" cy="644496"/>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23" name="Ink 122">
                <a:extLst>
                  <a:ext uri="{FF2B5EF4-FFF2-40B4-BE49-F238E27FC236}">
                    <a16:creationId xmlns:a16="http://schemas.microsoft.com/office/drawing/2014/main" id="{036F5C7B-9B6B-7543-A1D2-47001F526B15}"/>
                  </a:ext>
                </a:extLst>
              </p14:cNvPr>
              <p14:cNvContentPartPr/>
              <p14:nvPr/>
            </p14:nvContentPartPr>
            <p14:xfrm>
              <a:off x="7786903" y="5262473"/>
              <a:ext cx="242640" cy="83160"/>
            </p14:xfrm>
          </p:contentPart>
        </mc:Choice>
        <mc:Fallback xmlns="">
          <p:pic>
            <p:nvPicPr>
              <p:cNvPr id="123" name="Ink 122">
                <a:extLst>
                  <a:ext uri="{FF2B5EF4-FFF2-40B4-BE49-F238E27FC236}">
                    <a16:creationId xmlns:a16="http://schemas.microsoft.com/office/drawing/2014/main" id="{036F5C7B-9B6B-7543-A1D2-47001F526B15}"/>
                  </a:ext>
                </a:extLst>
              </p:cNvPr>
              <p:cNvPicPr/>
              <p:nvPr/>
            </p:nvPicPr>
            <p:blipFill>
              <a:blip r:embed="rId176"/>
              <a:stretch>
                <a:fillRect/>
              </a:stretch>
            </p:blipFill>
            <p:spPr>
              <a:xfrm>
                <a:off x="7696903" y="5082473"/>
                <a:ext cx="422280" cy="4428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24" name="Ink 123">
                <a:extLst>
                  <a:ext uri="{FF2B5EF4-FFF2-40B4-BE49-F238E27FC236}">
                    <a16:creationId xmlns:a16="http://schemas.microsoft.com/office/drawing/2014/main" id="{2757664A-8B92-DA45-B919-D4BF28055D99}"/>
                  </a:ext>
                </a:extLst>
              </p14:cNvPr>
              <p14:cNvContentPartPr/>
              <p14:nvPr/>
            </p14:nvContentPartPr>
            <p14:xfrm>
              <a:off x="8191543" y="4908233"/>
              <a:ext cx="282600" cy="27000"/>
            </p14:xfrm>
          </p:contentPart>
        </mc:Choice>
        <mc:Fallback xmlns="">
          <p:pic>
            <p:nvPicPr>
              <p:cNvPr id="124" name="Ink 123">
                <a:extLst>
                  <a:ext uri="{FF2B5EF4-FFF2-40B4-BE49-F238E27FC236}">
                    <a16:creationId xmlns:a16="http://schemas.microsoft.com/office/drawing/2014/main" id="{2757664A-8B92-DA45-B919-D4BF28055D99}"/>
                  </a:ext>
                </a:extLst>
              </p:cNvPr>
              <p:cNvPicPr/>
              <p:nvPr/>
            </p:nvPicPr>
            <p:blipFill>
              <a:blip r:embed="rId178"/>
              <a:stretch>
                <a:fillRect/>
              </a:stretch>
            </p:blipFill>
            <p:spPr>
              <a:xfrm>
                <a:off x="8119543" y="4762287"/>
                <a:ext cx="426240" cy="318527"/>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25" name="Ink 124">
                <a:extLst>
                  <a:ext uri="{FF2B5EF4-FFF2-40B4-BE49-F238E27FC236}">
                    <a16:creationId xmlns:a16="http://schemas.microsoft.com/office/drawing/2014/main" id="{E00031FE-1B59-DA4A-B1AF-2422E55AD5E0}"/>
                  </a:ext>
                </a:extLst>
              </p14:cNvPr>
              <p14:cNvContentPartPr/>
              <p14:nvPr/>
            </p14:nvContentPartPr>
            <p14:xfrm>
              <a:off x="8582503" y="4629233"/>
              <a:ext cx="301320" cy="12600"/>
            </p14:xfrm>
          </p:contentPart>
        </mc:Choice>
        <mc:Fallback xmlns="">
          <p:pic>
            <p:nvPicPr>
              <p:cNvPr id="125" name="Ink 124">
                <a:extLst>
                  <a:ext uri="{FF2B5EF4-FFF2-40B4-BE49-F238E27FC236}">
                    <a16:creationId xmlns:a16="http://schemas.microsoft.com/office/drawing/2014/main" id="{E00031FE-1B59-DA4A-B1AF-2422E55AD5E0}"/>
                  </a:ext>
                </a:extLst>
              </p:cNvPr>
              <p:cNvPicPr/>
              <p:nvPr/>
            </p:nvPicPr>
            <p:blipFill>
              <a:blip r:embed="rId180"/>
              <a:stretch>
                <a:fillRect/>
              </a:stretch>
            </p:blipFill>
            <p:spPr>
              <a:xfrm>
                <a:off x="8528503" y="4521233"/>
                <a:ext cx="40896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26" name="Ink 125">
                <a:extLst>
                  <a:ext uri="{FF2B5EF4-FFF2-40B4-BE49-F238E27FC236}">
                    <a16:creationId xmlns:a16="http://schemas.microsoft.com/office/drawing/2014/main" id="{4974717F-1313-8B4C-A79E-CE2E3C263BB5}"/>
                  </a:ext>
                </a:extLst>
              </p14:cNvPr>
              <p14:cNvContentPartPr/>
              <p14:nvPr/>
            </p14:nvContentPartPr>
            <p14:xfrm>
              <a:off x="8981743" y="4436273"/>
              <a:ext cx="313560" cy="5400"/>
            </p14:xfrm>
          </p:contentPart>
        </mc:Choice>
        <mc:Fallback xmlns="">
          <p:pic>
            <p:nvPicPr>
              <p:cNvPr id="126" name="Ink 125">
                <a:extLst>
                  <a:ext uri="{FF2B5EF4-FFF2-40B4-BE49-F238E27FC236}">
                    <a16:creationId xmlns:a16="http://schemas.microsoft.com/office/drawing/2014/main" id="{4974717F-1313-8B4C-A79E-CE2E3C263BB5}"/>
                  </a:ext>
                </a:extLst>
              </p:cNvPr>
              <p:cNvPicPr/>
              <p:nvPr/>
            </p:nvPicPr>
            <p:blipFill>
              <a:blip r:embed="rId182"/>
              <a:stretch>
                <a:fillRect/>
              </a:stretch>
            </p:blipFill>
            <p:spPr>
              <a:xfrm>
                <a:off x="8945743" y="4364273"/>
                <a:ext cx="38520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27" name="Ink 126">
                <a:extLst>
                  <a:ext uri="{FF2B5EF4-FFF2-40B4-BE49-F238E27FC236}">
                    <a16:creationId xmlns:a16="http://schemas.microsoft.com/office/drawing/2014/main" id="{CFD80723-EEEB-F449-95A6-1AF82900F01E}"/>
                  </a:ext>
                </a:extLst>
              </p14:cNvPr>
              <p14:cNvContentPartPr/>
              <p14:nvPr/>
            </p14:nvContentPartPr>
            <p14:xfrm>
              <a:off x="9338503" y="4320353"/>
              <a:ext cx="372600" cy="12240"/>
            </p14:xfrm>
          </p:contentPart>
        </mc:Choice>
        <mc:Fallback xmlns="">
          <p:pic>
            <p:nvPicPr>
              <p:cNvPr id="127" name="Ink 126">
                <a:extLst>
                  <a:ext uri="{FF2B5EF4-FFF2-40B4-BE49-F238E27FC236}">
                    <a16:creationId xmlns:a16="http://schemas.microsoft.com/office/drawing/2014/main" id="{CFD80723-EEEB-F449-95A6-1AF82900F01E}"/>
                  </a:ext>
                </a:extLst>
              </p:cNvPr>
              <p:cNvPicPr/>
              <p:nvPr/>
            </p:nvPicPr>
            <p:blipFill>
              <a:blip r:embed="rId184"/>
              <a:stretch>
                <a:fillRect/>
              </a:stretch>
            </p:blipFill>
            <p:spPr>
              <a:xfrm>
                <a:off x="9320520" y="4284353"/>
                <a:ext cx="408206" cy="83880"/>
              </a:xfrm>
              <a:prstGeom prst="rect">
                <a:avLst/>
              </a:prstGeom>
            </p:spPr>
          </p:pic>
        </mc:Fallback>
      </mc:AlternateContent>
      <p:pic>
        <p:nvPicPr>
          <p:cNvPr id="128" name="Graphic 127" descr="Smiling face outline with solid fill">
            <a:extLst>
              <a:ext uri="{FF2B5EF4-FFF2-40B4-BE49-F238E27FC236}">
                <a16:creationId xmlns:a16="http://schemas.microsoft.com/office/drawing/2014/main" id="{A8951C52-0070-204F-8D5B-7E7F316A61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71930" y="1331298"/>
            <a:ext cx="1072029" cy="1072029"/>
          </a:xfrm>
          <a:prstGeom prst="rect">
            <a:avLst/>
          </a:prstGeom>
        </p:spPr>
      </p:pic>
      <p:pic>
        <p:nvPicPr>
          <p:cNvPr id="129" name="Graphic 128" descr="Smiling face outline with solid fill">
            <a:extLst>
              <a:ext uri="{FF2B5EF4-FFF2-40B4-BE49-F238E27FC236}">
                <a16:creationId xmlns:a16="http://schemas.microsoft.com/office/drawing/2014/main" id="{C5715A22-253A-F643-B261-8F5992AAEF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512" y="1322684"/>
            <a:ext cx="1072029" cy="1072029"/>
          </a:xfrm>
          <a:prstGeom prst="rect">
            <a:avLst/>
          </a:prstGeom>
        </p:spPr>
      </p:pic>
      <p:pic>
        <p:nvPicPr>
          <p:cNvPr id="130" name="Graphic 129" descr="Smiling face outline with solid fill">
            <a:extLst>
              <a:ext uri="{FF2B5EF4-FFF2-40B4-BE49-F238E27FC236}">
                <a16:creationId xmlns:a16="http://schemas.microsoft.com/office/drawing/2014/main" id="{73D04274-4474-AE4C-8FE4-DE4332E1A1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30891" y="1317434"/>
            <a:ext cx="1072029" cy="1072029"/>
          </a:xfrm>
          <a:prstGeom prst="rect">
            <a:avLst/>
          </a:prstGeom>
        </p:spPr>
      </p:pic>
      <p:pic>
        <p:nvPicPr>
          <p:cNvPr id="131" name="Graphic 130" descr="Sad face outline with solid fill">
            <a:extLst>
              <a:ext uri="{FF2B5EF4-FFF2-40B4-BE49-F238E27FC236}">
                <a16:creationId xmlns:a16="http://schemas.microsoft.com/office/drawing/2014/main" id="{56562106-4C75-3B4F-9D17-C4C0C5995F9E}"/>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6767026" y="5833668"/>
            <a:ext cx="1113208" cy="1113208"/>
          </a:xfrm>
          <a:prstGeom prst="rect">
            <a:avLst/>
          </a:prstGeom>
        </p:spPr>
      </p:pic>
      <p:pic>
        <p:nvPicPr>
          <p:cNvPr id="132" name="Graphic 131" descr="Confused face outline with solid fill">
            <a:extLst>
              <a:ext uri="{FF2B5EF4-FFF2-40B4-BE49-F238E27FC236}">
                <a16:creationId xmlns:a16="http://schemas.microsoft.com/office/drawing/2014/main" id="{92EAF33B-F793-DB4F-AA88-CA1483200B8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191543" y="5397473"/>
            <a:ext cx="1113208" cy="1113208"/>
          </a:xfrm>
          <a:prstGeom prst="rect">
            <a:avLst/>
          </a:prstGeom>
        </p:spPr>
      </p:pic>
      <p:pic>
        <p:nvPicPr>
          <p:cNvPr id="133" name="Graphic 132" descr="Smiling face outline with solid fill">
            <a:extLst>
              <a:ext uri="{FF2B5EF4-FFF2-40B4-BE49-F238E27FC236}">
                <a16:creationId xmlns:a16="http://schemas.microsoft.com/office/drawing/2014/main" id="{EBA599D1-9964-0B48-941E-FE87DE5497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09810" y="5407465"/>
            <a:ext cx="1072029" cy="1072029"/>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185">
            <p14:nvContentPartPr>
              <p14:cNvPr id="134" name="Ink 133">
                <a:extLst>
                  <a:ext uri="{FF2B5EF4-FFF2-40B4-BE49-F238E27FC236}">
                    <a16:creationId xmlns:a16="http://schemas.microsoft.com/office/drawing/2014/main" id="{A213F077-D780-EF4C-8590-9965C496BF2E}"/>
                  </a:ext>
                </a:extLst>
              </p14:cNvPr>
              <p14:cNvContentPartPr/>
              <p14:nvPr/>
            </p14:nvContentPartPr>
            <p14:xfrm>
              <a:off x="7028383" y="5986073"/>
              <a:ext cx="612000" cy="215640"/>
            </p14:xfrm>
          </p:contentPart>
        </mc:Choice>
        <mc:Fallback xmlns="">
          <p:pic>
            <p:nvPicPr>
              <p:cNvPr id="134" name="Ink 133">
                <a:extLst>
                  <a:ext uri="{FF2B5EF4-FFF2-40B4-BE49-F238E27FC236}">
                    <a16:creationId xmlns:a16="http://schemas.microsoft.com/office/drawing/2014/main" id="{A213F077-D780-EF4C-8590-9965C496BF2E}"/>
                  </a:ext>
                </a:extLst>
              </p:cNvPr>
              <p:cNvPicPr/>
              <p:nvPr/>
            </p:nvPicPr>
            <p:blipFill>
              <a:blip r:embed="rId186"/>
              <a:stretch>
                <a:fillRect/>
              </a:stretch>
            </p:blipFill>
            <p:spPr>
              <a:xfrm>
                <a:off x="6992383" y="5770073"/>
                <a:ext cx="683640" cy="647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7">
            <p14:nvContentPartPr>
              <p14:cNvPr id="135" name="Ink 134">
                <a:extLst>
                  <a:ext uri="{FF2B5EF4-FFF2-40B4-BE49-F238E27FC236}">
                    <a16:creationId xmlns:a16="http://schemas.microsoft.com/office/drawing/2014/main" id="{DC8B5139-5AEA-8B49-89CB-51C535CE7034}"/>
                  </a:ext>
                </a:extLst>
              </p14:cNvPr>
              <p14:cNvContentPartPr/>
              <p14:nvPr/>
            </p14:nvContentPartPr>
            <p14:xfrm>
              <a:off x="6936583" y="6339593"/>
              <a:ext cx="301680" cy="220680"/>
            </p14:xfrm>
          </p:contentPart>
        </mc:Choice>
        <mc:Fallback xmlns="">
          <p:pic>
            <p:nvPicPr>
              <p:cNvPr id="135" name="Ink 134">
                <a:extLst>
                  <a:ext uri="{FF2B5EF4-FFF2-40B4-BE49-F238E27FC236}">
                    <a16:creationId xmlns:a16="http://schemas.microsoft.com/office/drawing/2014/main" id="{DC8B5139-5AEA-8B49-89CB-51C535CE7034}"/>
                  </a:ext>
                </a:extLst>
              </p:cNvPr>
              <p:cNvPicPr/>
              <p:nvPr/>
            </p:nvPicPr>
            <p:blipFill>
              <a:blip r:embed="rId188"/>
              <a:stretch>
                <a:fillRect/>
              </a:stretch>
            </p:blipFill>
            <p:spPr>
              <a:xfrm>
                <a:off x="6900583" y="6123240"/>
                <a:ext cx="373320" cy="653025"/>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9">
            <p14:nvContentPartPr>
              <p14:cNvPr id="136" name="Ink 135">
                <a:extLst>
                  <a:ext uri="{FF2B5EF4-FFF2-40B4-BE49-F238E27FC236}">
                    <a16:creationId xmlns:a16="http://schemas.microsoft.com/office/drawing/2014/main" id="{B9440F1D-823A-6342-8193-01CEC13F51A8}"/>
                  </a:ext>
                </a:extLst>
              </p14:cNvPr>
              <p14:cNvContentPartPr/>
              <p14:nvPr/>
            </p14:nvContentPartPr>
            <p14:xfrm>
              <a:off x="7448143" y="6385673"/>
              <a:ext cx="217800" cy="194760"/>
            </p14:xfrm>
          </p:contentPart>
        </mc:Choice>
        <mc:Fallback xmlns="">
          <p:pic>
            <p:nvPicPr>
              <p:cNvPr id="136" name="Ink 135">
                <a:extLst>
                  <a:ext uri="{FF2B5EF4-FFF2-40B4-BE49-F238E27FC236}">
                    <a16:creationId xmlns:a16="http://schemas.microsoft.com/office/drawing/2014/main" id="{B9440F1D-823A-6342-8193-01CEC13F51A8}"/>
                  </a:ext>
                </a:extLst>
              </p:cNvPr>
              <p:cNvPicPr/>
              <p:nvPr/>
            </p:nvPicPr>
            <p:blipFill>
              <a:blip r:embed="rId190"/>
              <a:stretch>
                <a:fillRect/>
              </a:stretch>
            </p:blipFill>
            <p:spPr>
              <a:xfrm>
                <a:off x="7412143" y="6170072"/>
                <a:ext cx="289440" cy="625604"/>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37" name="Ink 136">
                <a:extLst>
                  <a:ext uri="{FF2B5EF4-FFF2-40B4-BE49-F238E27FC236}">
                    <a16:creationId xmlns:a16="http://schemas.microsoft.com/office/drawing/2014/main" id="{D01D67FF-FBE9-FB44-A1EB-0BE722E06528}"/>
                  </a:ext>
                </a:extLst>
              </p14:cNvPr>
              <p14:cNvContentPartPr/>
              <p14:nvPr/>
            </p14:nvContentPartPr>
            <p14:xfrm>
              <a:off x="7237903" y="6129713"/>
              <a:ext cx="360" cy="360"/>
            </p14:xfrm>
          </p:contentPart>
        </mc:Choice>
        <mc:Fallback xmlns="">
          <p:pic>
            <p:nvPicPr>
              <p:cNvPr id="137" name="Ink 136">
                <a:extLst>
                  <a:ext uri="{FF2B5EF4-FFF2-40B4-BE49-F238E27FC236}">
                    <a16:creationId xmlns:a16="http://schemas.microsoft.com/office/drawing/2014/main" id="{D01D67FF-FBE9-FB44-A1EB-0BE722E06528}"/>
                  </a:ext>
                </a:extLst>
              </p:cNvPr>
              <p:cNvPicPr/>
              <p:nvPr/>
            </p:nvPicPr>
            <p:blipFill>
              <a:blip r:embed="rId56"/>
              <a:stretch>
                <a:fillRect/>
              </a:stretch>
            </p:blipFill>
            <p:spPr>
              <a:xfrm>
                <a:off x="7219903" y="6111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38" name="Ink 137">
                <a:extLst>
                  <a:ext uri="{FF2B5EF4-FFF2-40B4-BE49-F238E27FC236}">
                    <a16:creationId xmlns:a16="http://schemas.microsoft.com/office/drawing/2014/main" id="{A0D1FBB0-A84F-6244-889D-349DEA722EEC}"/>
                  </a:ext>
                </a:extLst>
              </p14:cNvPr>
              <p14:cNvContentPartPr/>
              <p14:nvPr/>
            </p14:nvContentPartPr>
            <p14:xfrm>
              <a:off x="7129543" y="6173273"/>
              <a:ext cx="360" cy="360"/>
            </p14:xfrm>
          </p:contentPart>
        </mc:Choice>
        <mc:Fallback xmlns="">
          <p:pic>
            <p:nvPicPr>
              <p:cNvPr id="138" name="Ink 137">
                <a:extLst>
                  <a:ext uri="{FF2B5EF4-FFF2-40B4-BE49-F238E27FC236}">
                    <a16:creationId xmlns:a16="http://schemas.microsoft.com/office/drawing/2014/main" id="{A0D1FBB0-A84F-6244-889D-349DEA722EEC}"/>
                  </a:ext>
                </a:extLst>
              </p:cNvPr>
              <p:cNvPicPr/>
              <p:nvPr/>
            </p:nvPicPr>
            <p:blipFill>
              <a:blip r:embed="rId56"/>
              <a:stretch>
                <a:fillRect/>
              </a:stretch>
            </p:blipFill>
            <p:spPr>
              <a:xfrm>
                <a:off x="7111543" y="6155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39" name="Ink 138">
                <a:extLst>
                  <a:ext uri="{FF2B5EF4-FFF2-40B4-BE49-F238E27FC236}">
                    <a16:creationId xmlns:a16="http://schemas.microsoft.com/office/drawing/2014/main" id="{237283FC-38A0-6641-B6E3-79C9D2D63328}"/>
                  </a:ext>
                </a:extLst>
              </p14:cNvPr>
              <p14:cNvContentPartPr/>
              <p14:nvPr/>
            </p14:nvContentPartPr>
            <p14:xfrm>
              <a:off x="7358143" y="6257873"/>
              <a:ext cx="360" cy="360"/>
            </p14:xfrm>
          </p:contentPart>
        </mc:Choice>
        <mc:Fallback xmlns="">
          <p:pic>
            <p:nvPicPr>
              <p:cNvPr id="139" name="Ink 138">
                <a:extLst>
                  <a:ext uri="{FF2B5EF4-FFF2-40B4-BE49-F238E27FC236}">
                    <a16:creationId xmlns:a16="http://schemas.microsoft.com/office/drawing/2014/main" id="{237283FC-38A0-6641-B6E3-79C9D2D63328}"/>
                  </a:ext>
                </a:extLst>
              </p:cNvPr>
              <p:cNvPicPr/>
              <p:nvPr/>
            </p:nvPicPr>
            <p:blipFill>
              <a:blip r:embed="rId56"/>
              <a:stretch>
                <a:fillRect/>
              </a:stretch>
            </p:blipFill>
            <p:spPr>
              <a:xfrm>
                <a:off x="7340143" y="6239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40" name="Ink 139">
                <a:extLst>
                  <a:ext uri="{FF2B5EF4-FFF2-40B4-BE49-F238E27FC236}">
                    <a16:creationId xmlns:a16="http://schemas.microsoft.com/office/drawing/2014/main" id="{49780948-1ABB-354F-915E-70BFABDC7EA0}"/>
                  </a:ext>
                </a:extLst>
              </p14:cNvPr>
              <p14:cNvContentPartPr/>
              <p14:nvPr/>
            </p14:nvContentPartPr>
            <p14:xfrm>
              <a:off x="7272463" y="6391793"/>
              <a:ext cx="360" cy="360"/>
            </p14:xfrm>
          </p:contentPart>
        </mc:Choice>
        <mc:Fallback xmlns="">
          <p:pic>
            <p:nvPicPr>
              <p:cNvPr id="140" name="Ink 139">
                <a:extLst>
                  <a:ext uri="{FF2B5EF4-FFF2-40B4-BE49-F238E27FC236}">
                    <a16:creationId xmlns:a16="http://schemas.microsoft.com/office/drawing/2014/main" id="{49780948-1ABB-354F-915E-70BFABDC7EA0}"/>
                  </a:ext>
                </a:extLst>
              </p:cNvPr>
              <p:cNvPicPr/>
              <p:nvPr/>
            </p:nvPicPr>
            <p:blipFill>
              <a:blip r:embed="rId56"/>
              <a:stretch>
                <a:fillRect/>
              </a:stretch>
            </p:blipFill>
            <p:spPr>
              <a:xfrm>
                <a:off x="7254463" y="6373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41" name="Ink 140">
                <a:extLst>
                  <a:ext uri="{FF2B5EF4-FFF2-40B4-BE49-F238E27FC236}">
                    <a16:creationId xmlns:a16="http://schemas.microsoft.com/office/drawing/2014/main" id="{F38DC2CE-9840-8D45-A8F0-C2A61D75D5F9}"/>
                  </a:ext>
                </a:extLst>
              </p14:cNvPr>
              <p14:cNvContentPartPr/>
              <p14:nvPr/>
            </p14:nvContentPartPr>
            <p14:xfrm>
              <a:off x="7412143" y="6065633"/>
              <a:ext cx="360" cy="360"/>
            </p14:xfrm>
          </p:contentPart>
        </mc:Choice>
        <mc:Fallback xmlns="">
          <p:pic>
            <p:nvPicPr>
              <p:cNvPr id="141" name="Ink 140">
                <a:extLst>
                  <a:ext uri="{FF2B5EF4-FFF2-40B4-BE49-F238E27FC236}">
                    <a16:creationId xmlns:a16="http://schemas.microsoft.com/office/drawing/2014/main" id="{F38DC2CE-9840-8D45-A8F0-C2A61D75D5F9}"/>
                  </a:ext>
                </a:extLst>
              </p:cNvPr>
              <p:cNvPicPr/>
              <p:nvPr/>
            </p:nvPicPr>
            <p:blipFill>
              <a:blip r:embed="rId56"/>
              <a:stretch>
                <a:fillRect/>
              </a:stretch>
            </p:blipFill>
            <p:spPr>
              <a:xfrm>
                <a:off x="7394143" y="6047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42" name="Ink 141">
                <a:extLst>
                  <a:ext uri="{FF2B5EF4-FFF2-40B4-BE49-F238E27FC236}">
                    <a16:creationId xmlns:a16="http://schemas.microsoft.com/office/drawing/2014/main" id="{6E807B47-959F-2C43-B42C-075DD30B2841}"/>
                  </a:ext>
                </a:extLst>
              </p14:cNvPr>
              <p14:cNvContentPartPr/>
              <p14:nvPr/>
            </p14:nvContentPartPr>
            <p14:xfrm>
              <a:off x="7248343" y="6232313"/>
              <a:ext cx="360" cy="360"/>
            </p14:xfrm>
          </p:contentPart>
        </mc:Choice>
        <mc:Fallback xmlns="">
          <p:pic>
            <p:nvPicPr>
              <p:cNvPr id="142" name="Ink 141">
                <a:extLst>
                  <a:ext uri="{FF2B5EF4-FFF2-40B4-BE49-F238E27FC236}">
                    <a16:creationId xmlns:a16="http://schemas.microsoft.com/office/drawing/2014/main" id="{6E807B47-959F-2C43-B42C-075DD30B2841}"/>
                  </a:ext>
                </a:extLst>
              </p:cNvPr>
              <p:cNvPicPr/>
              <p:nvPr/>
            </p:nvPicPr>
            <p:blipFill>
              <a:blip r:embed="rId56"/>
              <a:stretch>
                <a:fillRect/>
              </a:stretch>
            </p:blipFill>
            <p:spPr>
              <a:xfrm>
                <a:off x="7230343" y="6214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43" name="Ink 142">
                <a:extLst>
                  <a:ext uri="{FF2B5EF4-FFF2-40B4-BE49-F238E27FC236}">
                    <a16:creationId xmlns:a16="http://schemas.microsoft.com/office/drawing/2014/main" id="{FC75C680-887B-3D47-AFF8-2524DE1BED32}"/>
                  </a:ext>
                </a:extLst>
              </p14:cNvPr>
              <p14:cNvContentPartPr/>
              <p14:nvPr/>
            </p14:nvContentPartPr>
            <p14:xfrm>
              <a:off x="7012543" y="6370553"/>
              <a:ext cx="360" cy="360"/>
            </p14:xfrm>
          </p:contentPart>
        </mc:Choice>
        <mc:Fallback xmlns="">
          <p:pic>
            <p:nvPicPr>
              <p:cNvPr id="143" name="Ink 142">
                <a:extLst>
                  <a:ext uri="{FF2B5EF4-FFF2-40B4-BE49-F238E27FC236}">
                    <a16:creationId xmlns:a16="http://schemas.microsoft.com/office/drawing/2014/main" id="{FC75C680-887B-3D47-AFF8-2524DE1BED32}"/>
                  </a:ext>
                </a:extLst>
              </p:cNvPr>
              <p:cNvPicPr/>
              <p:nvPr/>
            </p:nvPicPr>
            <p:blipFill>
              <a:blip r:embed="rId56"/>
              <a:stretch>
                <a:fillRect/>
              </a:stretch>
            </p:blipFill>
            <p:spPr>
              <a:xfrm>
                <a:off x="6994543" y="6352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44" name="Ink 143">
                <a:extLst>
                  <a:ext uri="{FF2B5EF4-FFF2-40B4-BE49-F238E27FC236}">
                    <a16:creationId xmlns:a16="http://schemas.microsoft.com/office/drawing/2014/main" id="{6E009224-E43F-3B48-9EE7-C37AE9BD1FB6}"/>
                  </a:ext>
                </a:extLst>
              </p14:cNvPr>
              <p14:cNvContentPartPr/>
              <p14:nvPr/>
            </p14:nvContentPartPr>
            <p14:xfrm>
              <a:off x="7027303" y="6267593"/>
              <a:ext cx="360" cy="360"/>
            </p14:xfrm>
          </p:contentPart>
        </mc:Choice>
        <mc:Fallback xmlns="">
          <p:pic>
            <p:nvPicPr>
              <p:cNvPr id="144" name="Ink 143">
                <a:extLst>
                  <a:ext uri="{FF2B5EF4-FFF2-40B4-BE49-F238E27FC236}">
                    <a16:creationId xmlns:a16="http://schemas.microsoft.com/office/drawing/2014/main" id="{6E009224-E43F-3B48-9EE7-C37AE9BD1FB6}"/>
                  </a:ext>
                </a:extLst>
              </p:cNvPr>
              <p:cNvPicPr/>
              <p:nvPr/>
            </p:nvPicPr>
            <p:blipFill>
              <a:blip r:embed="rId56"/>
              <a:stretch>
                <a:fillRect/>
              </a:stretch>
            </p:blipFill>
            <p:spPr>
              <a:xfrm>
                <a:off x="7009303" y="6249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45" name="Ink 144">
                <a:extLst>
                  <a:ext uri="{FF2B5EF4-FFF2-40B4-BE49-F238E27FC236}">
                    <a16:creationId xmlns:a16="http://schemas.microsoft.com/office/drawing/2014/main" id="{48208F9E-55E5-9548-A8E1-E80A7D9E00EB}"/>
                  </a:ext>
                </a:extLst>
              </p14:cNvPr>
              <p14:cNvContentPartPr/>
              <p14:nvPr/>
            </p14:nvContentPartPr>
            <p14:xfrm>
              <a:off x="7143223" y="6478193"/>
              <a:ext cx="360" cy="360"/>
            </p14:xfrm>
          </p:contentPart>
        </mc:Choice>
        <mc:Fallback xmlns="">
          <p:pic>
            <p:nvPicPr>
              <p:cNvPr id="145" name="Ink 144">
                <a:extLst>
                  <a:ext uri="{FF2B5EF4-FFF2-40B4-BE49-F238E27FC236}">
                    <a16:creationId xmlns:a16="http://schemas.microsoft.com/office/drawing/2014/main" id="{48208F9E-55E5-9548-A8E1-E80A7D9E00EB}"/>
                  </a:ext>
                </a:extLst>
              </p:cNvPr>
              <p:cNvPicPr/>
              <p:nvPr/>
            </p:nvPicPr>
            <p:blipFill>
              <a:blip r:embed="rId56"/>
              <a:stretch>
                <a:fillRect/>
              </a:stretch>
            </p:blipFill>
            <p:spPr>
              <a:xfrm>
                <a:off x="7125223" y="6460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46" name="Ink 145">
                <a:extLst>
                  <a:ext uri="{FF2B5EF4-FFF2-40B4-BE49-F238E27FC236}">
                    <a16:creationId xmlns:a16="http://schemas.microsoft.com/office/drawing/2014/main" id="{28BCFBDA-2461-704E-8748-DD2C6D5FC66D}"/>
                  </a:ext>
                </a:extLst>
              </p14:cNvPr>
              <p14:cNvContentPartPr/>
              <p14:nvPr/>
            </p14:nvContentPartPr>
            <p14:xfrm>
              <a:off x="7010383" y="6476033"/>
              <a:ext cx="360" cy="360"/>
            </p14:xfrm>
          </p:contentPart>
        </mc:Choice>
        <mc:Fallback xmlns="">
          <p:pic>
            <p:nvPicPr>
              <p:cNvPr id="146" name="Ink 145">
                <a:extLst>
                  <a:ext uri="{FF2B5EF4-FFF2-40B4-BE49-F238E27FC236}">
                    <a16:creationId xmlns:a16="http://schemas.microsoft.com/office/drawing/2014/main" id="{28BCFBDA-2461-704E-8748-DD2C6D5FC66D}"/>
                  </a:ext>
                </a:extLst>
              </p:cNvPr>
              <p:cNvPicPr/>
              <p:nvPr/>
            </p:nvPicPr>
            <p:blipFill>
              <a:blip r:embed="rId56"/>
              <a:stretch>
                <a:fillRect/>
              </a:stretch>
            </p:blipFill>
            <p:spPr>
              <a:xfrm>
                <a:off x="6992383" y="6458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47" name="Ink 146">
                <a:extLst>
                  <a:ext uri="{FF2B5EF4-FFF2-40B4-BE49-F238E27FC236}">
                    <a16:creationId xmlns:a16="http://schemas.microsoft.com/office/drawing/2014/main" id="{469E22DE-DE7F-634A-BE23-F0A75B803DB5}"/>
                  </a:ext>
                </a:extLst>
              </p14:cNvPr>
              <p14:cNvContentPartPr/>
              <p14:nvPr/>
            </p14:nvContentPartPr>
            <p14:xfrm>
              <a:off x="7059703" y="6574313"/>
              <a:ext cx="360" cy="360"/>
            </p14:xfrm>
          </p:contentPart>
        </mc:Choice>
        <mc:Fallback xmlns="">
          <p:pic>
            <p:nvPicPr>
              <p:cNvPr id="147" name="Ink 146">
                <a:extLst>
                  <a:ext uri="{FF2B5EF4-FFF2-40B4-BE49-F238E27FC236}">
                    <a16:creationId xmlns:a16="http://schemas.microsoft.com/office/drawing/2014/main" id="{469E22DE-DE7F-634A-BE23-F0A75B803DB5}"/>
                  </a:ext>
                </a:extLst>
              </p:cNvPr>
              <p:cNvPicPr/>
              <p:nvPr/>
            </p:nvPicPr>
            <p:blipFill>
              <a:blip r:embed="rId56"/>
              <a:stretch>
                <a:fillRect/>
              </a:stretch>
            </p:blipFill>
            <p:spPr>
              <a:xfrm>
                <a:off x="7041703" y="6556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48" name="Ink 147">
                <a:extLst>
                  <a:ext uri="{FF2B5EF4-FFF2-40B4-BE49-F238E27FC236}">
                    <a16:creationId xmlns:a16="http://schemas.microsoft.com/office/drawing/2014/main" id="{BB63F502-7EFA-F94F-8B67-AB0A621BF695}"/>
                  </a:ext>
                </a:extLst>
              </p14:cNvPr>
              <p14:cNvContentPartPr/>
              <p14:nvPr/>
            </p14:nvContentPartPr>
            <p14:xfrm>
              <a:off x="7197943" y="6694553"/>
              <a:ext cx="360" cy="360"/>
            </p14:xfrm>
          </p:contentPart>
        </mc:Choice>
        <mc:Fallback xmlns="">
          <p:pic>
            <p:nvPicPr>
              <p:cNvPr id="148" name="Ink 147">
                <a:extLst>
                  <a:ext uri="{FF2B5EF4-FFF2-40B4-BE49-F238E27FC236}">
                    <a16:creationId xmlns:a16="http://schemas.microsoft.com/office/drawing/2014/main" id="{BB63F502-7EFA-F94F-8B67-AB0A621BF695}"/>
                  </a:ext>
                </a:extLst>
              </p:cNvPr>
              <p:cNvPicPr/>
              <p:nvPr/>
            </p:nvPicPr>
            <p:blipFill>
              <a:blip r:embed="rId56"/>
              <a:stretch>
                <a:fillRect/>
              </a:stretch>
            </p:blipFill>
            <p:spPr>
              <a:xfrm>
                <a:off x="7179943" y="6676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49" name="Ink 148">
                <a:extLst>
                  <a:ext uri="{FF2B5EF4-FFF2-40B4-BE49-F238E27FC236}">
                    <a16:creationId xmlns:a16="http://schemas.microsoft.com/office/drawing/2014/main" id="{EAD4904E-250D-BD45-80C6-F6F4D4C38BB9}"/>
                  </a:ext>
                </a:extLst>
              </p14:cNvPr>
              <p14:cNvContentPartPr/>
              <p14:nvPr/>
            </p14:nvContentPartPr>
            <p14:xfrm>
              <a:off x="7285783" y="6625793"/>
              <a:ext cx="360" cy="360"/>
            </p14:xfrm>
          </p:contentPart>
        </mc:Choice>
        <mc:Fallback xmlns="">
          <p:pic>
            <p:nvPicPr>
              <p:cNvPr id="149" name="Ink 148">
                <a:extLst>
                  <a:ext uri="{FF2B5EF4-FFF2-40B4-BE49-F238E27FC236}">
                    <a16:creationId xmlns:a16="http://schemas.microsoft.com/office/drawing/2014/main" id="{EAD4904E-250D-BD45-80C6-F6F4D4C38BB9}"/>
                  </a:ext>
                </a:extLst>
              </p:cNvPr>
              <p:cNvPicPr/>
              <p:nvPr/>
            </p:nvPicPr>
            <p:blipFill>
              <a:blip r:embed="rId56"/>
              <a:stretch>
                <a:fillRect/>
              </a:stretch>
            </p:blipFill>
            <p:spPr>
              <a:xfrm>
                <a:off x="7267783" y="6607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50" name="Ink 149">
                <a:extLst>
                  <a:ext uri="{FF2B5EF4-FFF2-40B4-BE49-F238E27FC236}">
                    <a16:creationId xmlns:a16="http://schemas.microsoft.com/office/drawing/2014/main" id="{0941E41E-F1BC-104F-A8AF-B5038674922B}"/>
                  </a:ext>
                </a:extLst>
              </p14:cNvPr>
              <p14:cNvContentPartPr/>
              <p14:nvPr/>
            </p14:nvContentPartPr>
            <p14:xfrm>
              <a:off x="7333303" y="6714713"/>
              <a:ext cx="360" cy="360"/>
            </p14:xfrm>
          </p:contentPart>
        </mc:Choice>
        <mc:Fallback xmlns="">
          <p:pic>
            <p:nvPicPr>
              <p:cNvPr id="150" name="Ink 149">
                <a:extLst>
                  <a:ext uri="{FF2B5EF4-FFF2-40B4-BE49-F238E27FC236}">
                    <a16:creationId xmlns:a16="http://schemas.microsoft.com/office/drawing/2014/main" id="{0941E41E-F1BC-104F-A8AF-B5038674922B}"/>
                  </a:ext>
                </a:extLst>
              </p:cNvPr>
              <p:cNvPicPr/>
              <p:nvPr/>
            </p:nvPicPr>
            <p:blipFill>
              <a:blip r:embed="rId56"/>
              <a:stretch>
                <a:fillRect/>
              </a:stretch>
            </p:blipFill>
            <p:spPr>
              <a:xfrm>
                <a:off x="7315303" y="6696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51" name="Ink 150">
                <a:extLst>
                  <a:ext uri="{FF2B5EF4-FFF2-40B4-BE49-F238E27FC236}">
                    <a16:creationId xmlns:a16="http://schemas.microsoft.com/office/drawing/2014/main" id="{9F74482E-974A-5D49-AD5A-B866BF0B5F24}"/>
                  </a:ext>
                </a:extLst>
              </p14:cNvPr>
              <p14:cNvContentPartPr/>
              <p14:nvPr/>
            </p14:nvContentPartPr>
            <p14:xfrm>
              <a:off x="7414303" y="6661433"/>
              <a:ext cx="360" cy="360"/>
            </p14:xfrm>
          </p:contentPart>
        </mc:Choice>
        <mc:Fallback xmlns="">
          <p:pic>
            <p:nvPicPr>
              <p:cNvPr id="151" name="Ink 150">
                <a:extLst>
                  <a:ext uri="{FF2B5EF4-FFF2-40B4-BE49-F238E27FC236}">
                    <a16:creationId xmlns:a16="http://schemas.microsoft.com/office/drawing/2014/main" id="{9F74482E-974A-5D49-AD5A-B866BF0B5F24}"/>
                  </a:ext>
                </a:extLst>
              </p:cNvPr>
              <p:cNvPicPr/>
              <p:nvPr/>
            </p:nvPicPr>
            <p:blipFill>
              <a:blip r:embed="rId56"/>
              <a:stretch>
                <a:fillRect/>
              </a:stretch>
            </p:blipFill>
            <p:spPr>
              <a:xfrm>
                <a:off x="7396303" y="6643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52" name="Ink 151">
                <a:extLst>
                  <a:ext uri="{FF2B5EF4-FFF2-40B4-BE49-F238E27FC236}">
                    <a16:creationId xmlns:a16="http://schemas.microsoft.com/office/drawing/2014/main" id="{793EE810-AF7D-F54C-B6EE-C238A9542E16}"/>
                  </a:ext>
                </a:extLst>
              </p14:cNvPr>
              <p14:cNvContentPartPr/>
              <p14:nvPr/>
            </p14:nvContentPartPr>
            <p14:xfrm>
              <a:off x="7490983" y="6720833"/>
              <a:ext cx="360" cy="360"/>
            </p14:xfrm>
          </p:contentPart>
        </mc:Choice>
        <mc:Fallback xmlns="">
          <p:pic>
            <p:nvPicPr>
              <p:cNvPr id="152" name="Ink 151">
                <a:extLst>
                  <a:ext uri="{FF2B5EF4-FFF2-40B4-BE49-F238E27FC236}">
                    <a16:creationId xmlns:a16="http://schemas.microsoft.com/office/drawing/2014/main" id="{793EE810-AF7D-F54C-B6EE-C238A9542E16}"/>
                  </a:ext>
                </a:extLst>
              </p:cNvPr>
              <p:cNvPicPr/>
              <p:nvPr/>
            </p:nvPicPr>
            <p:blipFill>
              <a:blip r:embed="rId56"/>
              <a:stretch>
                <a:fillRect/>
              </a:stretch>
            </p:blipFill>
            <p:spPr>
              <a:xfrm>
                <a:off x="7472983" y="67028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53" name="Ink 152">
                <a:extLst>
                  <a:ext uri="{FF2B5EF4-FFF2-40B4-BE49-F238E27FC236}">
                    <a16:creationId xmlns:a16="http://schemas.microsoft.com/office/drawing/2014/main" id="{C051F87D-50B6-AB48-8EA5-8DB7B7F78283}"/>
                  </a:ext>
                </a:extLst>
              </p14:cNvPr>
              <p14:cNvContentPartPr/>
              <p14:nvPr/>
            </p14:nvContentPartPr>
            <p14:xfrm>
              <a:off x="7608343" y="6591953"/>
              <a:ext cx="360" cy="360"/>
            </p14:xfrm>
          </p:contentPart>
        </mc:Choice>
        <mc:Fallback xmlns="">
          <p:pic>
            <p:nvPicPr>
              <p:cNvPr id="153" name="Ink 152">
                <a:extLst>
                  <a:ext uri="{FF2B5EF4-FFF2-40B4-BE49-F238E27FC236}">
                    <a16:creationId xmlns:a16="http://schemas.microsoft.com/office/drawing/2014/main" id="{C051F87D-50B6-AB48-8EA5-8DB7B7F78283}"/>
                  </a:ext>
                </a:extLst>
              </p:cNvPr>
              <p:cNvPicPr/>
              <p:nvPr/>
            </p:nvPicPr>
            <p:blipFill>
              <a:blip r:embed="rId56"/>
              <a:stretch>
                <a:fillRect/>
              </a:stretch>
            </p:blipFill>
            <p:spPr>
              <a:xfrm>
                <a:off x="7590343" y="6573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54" name="Ink 153">
                <a:extLst>
                  <a:ext uri="{FF2B5EF4-FFF2-40B4-BE49-F238E27FC236}">
                    <a16:creationId xmlns:a16="http://schemas.microsoft.com/office/drawing/2014/main" id="{5C77EBE3-F472-AB4C-8230-359EDB0EB26A}"/>
                  </a:ext>
                </a:extLst>
              </p14:cNvPr>
              <p14:cNvContentPartPr/>
              <p14:nvPr/>
            </p14:nvContentPartPr>
            <p14:xfrm>
              <a:off x="7493143" y="6434633"/>
              <a:ext cx="360" cy="360"/>
            </p14:xfrm>
          </p:contentPart>
        </mc:Choice>
        <mc:Fallback xmlns="">
          <p:pic>
            <p:nvPicPr>
              <p:cNvPr id="154" name="Ink 153">
                <a:extLst>
                  <a:ext uri="{FF2B5EF4-FFF2-40B4-BE49-F238E27FC236}">
                    <a16:creationId xmlns:a16="http://schemas.microsoft.com/office/drawing/2014/main" id="{5C77EBE3-F472-AB4C-8230-359EDB0EB26A}"/>
                  </a:ext>
                </a:extLst>
              </p:cNvPr>
              <p:cNvPicPr/>
              <p:nvPr/>
            </p:nvPicPr>
            <p:blipFill>
              <a:blip r:embed="rId56"/>
              <a:stretch>
                <a:fillRect/>
              </a:stretch>
            </p:blipFill>
            <p:spPr>
              <a:xfrm>
                <a:off x="7475143" y="6416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55" name="Ink 154">
                <a:extLst>
                  <a:ext uri="{FF2B5EF4-FFF2-40B4-BE49-F238E27FC236}">
                    <a16:creationId xmlns:a16="http://schemas.microsoft.com/office/drawing/2014/main" id="{EDE1AAFF-D857-A945-99C6-3AF7EA3DA292}"/>
                  </a:ext>
                </a:extLst>
              </p14:cNvPr>
              <p14:cNvContentPartPr/>
              <p14:nvPr/>
            </p14:nvContentPartPr>
            <p14:xfrm>
              <a:off x="7356343" y="6455873"/>
              <a:ext cx="360" cy="360"/>
            </p14:xfrm>
          </p:contentPart>
        </mc:Choice>
        <mc:Fallback xmlns="">
          <p:pic>
            <p:nvPicPr>
              <p:cNvPr id="155" name="Ink 154">
                <a:extLst>
                  <a:ext uri="{FF2B5EF4-FFF2-40B4-BE49-F238E27FC236}">
                    <a16:creationId xmlns:a16="http://schemas.microsoft.com/office/drawing/2014/main" id="{EDE1AAFF-D857-A945-99C6-3AF7EA3DA292}"/>
                  </a:ext>
                </a:extLst>
              </p:cNvPr>
              <p:cNvPicPr/>
              <p:nvPr/>
            </p:nvPicPr>
            <p:blipFill>
              <a:blip r:embed="rId56"/>
              <a:stretch>
                <a:fillRect/>
              </a:stretch>
            </p:blipFill>
            <p:spPr>
              <a:xfrm>
                <a:off x="7338343" y="6437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56" name="Ink 155">
                <a:extLst>
                  <a:ext uri="{FF2B5EF4-FFF2-40B4-BE49-F238E27FC236}">
                    <a16:creationId xmlns:a16="http://schemas.microsoft.com/office/drawing/2014/main" id="{8433E8AB-6CFB-5746-B06B-4620634572B5}"/>
                  </a:ext>
                </a:extLst>
              </p14:cNvPr>
              <p14:cNvContentPartPr/>
              <p14:nvPr/>
            </p14:nvContentPartPr>
            <p14:xfrm>
              <a:off x="7548223" y="6508433"/>
              <a:ext cx="360" cy="360"/>
            </p14:xfrm>
          </p:contentPart>
        </mc:Choice>
        <mc:Fallback xmlns="">
          <p:pic>
            <p:nvPicPr>
              <p:cNvPr id="156" name="Ink 155">
                <a:extLst>
                  <a:ext uri="{FF2B5EF4-FFF2-40B4-BE49-F238E27FC236}">
                    <a16:creationId xmlns:a16="http://schemas.microsoft.com/office/drawing/2014/main" id="{8433E8AB-6CFB-5746-B06B-4620634572B5}"/>
                  </a:ext>
                </a:extLst>
              </p:cNvPr>
              <p:cNvPicPr/>
              <p:nvPr/>
            </p:nvPicPr>
            <p:blipFill>
              <a:blip r:embed="rId56"/>
              <a:stretch>
                <a:fillRect/>
              </a:stretch>
            </p:blipFill>
            <p:spPr>
              <a:xfrm>
                <a:off x="7530223" y="6490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57" name="Ink 156">
                <a:extLst>
                  <a:ext uri="{FF2B5EF4-FFF2-40B4-BE49-F238E27FC236}">
                    <a16:creationId xmlns:a16="http://schemas.microsoft.com/office/drawing/2014/main" id="{0319385A-ECC2-454B-81F7-6A311E631CC6}"/>
                  </a:ext>
                </a:extLst>
              </p14:cNvPr>
              <p14:cNvContentPartPr/>
              <p14:nvPr/>
            </p14:nvContentPartPr>
            <p14:xfrm>
              <a:off x="7630663" y="6393233"/>
              <a:ext cx="360" cy="360"/>
            </p14:xfrm>
          </p:contentPart>
        </mc:Choice>
        <mc:Fallback xmlns="">
          <p:pic>
            <p:nvPicPr>
              <p:cNvPr id="157" name="Ink 156">
                <a:extLst>
                  <a:ext uri="{FF2B5EF4-FFF2-40B4-BE49-F238E27FC236}">
                    <a16:creationId xmlns:a16="http://schemas.microsoft.com/office/drawing/2014/main" id="{0319385A-ECC2-454B-81F7-6A311E631CC6}"/>
                  </a:ext>
                </a:extLst>
              </p:cNvPr>
              <p:cNvPicPr/>
              <p:nvPr/>
            </p:nvPicPr>
            <p:blipFill>
              <a:blip r:embed="rId56"/>
              <a:stretch>
                <a:fillRect/>
              </a:stretch>
            </p:blipFill>
            <p:spPr>
              <a:xfrm>
                <a:off x="7612663" y="6375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58" name="Ink 157">
                <a:extLst>
                  <a:ext uri="{FF2B5EF4-FFF2-40B4-BE49-F238E27FC236}">
                    <a16:creationId xmlns:a16="http://schemas.microsoft.com/office/drawing/2014/main" id="{3BDEB110-277C-4F46-9091-52A1C643C354}"/>
                  </a:ext>
                </a:extLst>
              </p14:cNvPr>
              <p14:cNvContentPartPr/>
              <p14:nvPr/>
            </p14:nvContentPartPr>
            <p14:xfrm>
              <a:off x="7657303" y="6194153"/>
              <a:ext cx="360" cy="360"/>
            </p14:xfrm>
          </p:contentPart>
        </mc:Choice>
        <mc:Fallback xmlns="">
          <p:pic>
            <p:nvPicPr>
              <p:cNvPr id="158" name="Ink 157">
                <a:extLst>
                  <a:ext uri="{FF2B5EF4-FFF2-40B4-BE49-F238E27FC236}">
                    <a16:creationId xmlns:a16="http://schemas.microsoft.com/office/drawing/2014/main" id="{3BDEB110-277C-4F46-9091-52A1C643C354}"/>
                  </a:ext>
                </a:extLst>
              </p:cNvPr>
              <p:cNvPicPr/>
              <p:nvPr/>
            </p:nvPicPr>
            <p:blipFill>
              <a:blip r:embed="rId56"/>
              <a:stretch>
                <a:fillRect/>
              </a:stretch>
            </p:blipFill>
            <p:spPr>
              <a:xfrm>
                <a:off x="7639303" y="6176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59" name="Ink 158">
                <a:extLst>
                  <a:ext uri="{FF2B5EF4-FFF2-40B4-BE49-F238E27FC236}">
                    <a16:creationId xmlns:a16="http://schemas.microsoft.com/office/drawing/2014/main" id="{F7D1A10C-472D-8740-AF91-110B69FE2604}"/>
                  </a:ext>
                </a:extLst>
              </p14:cNvPr>
              <p14:cNvContentPartPr/>
              <p14:nvPr/>
            </p14:nvContentPartPr>
            <p14:xfrm>
              <a:off x="7650103" y="6296393"/>
              <a:ext cx="360" cy="360"/>
            </p14:xfrm>
          </p:contentPart>
        </mc:Choice>
        <mc:Fallback xmlns="">
          <p:pic>
            <p:nvPicPr>
              <p:cNvPr id="159" name="Ink 158">
                <a:extLst>
                  <a:ext uri="{FF2B5EF4-FFF2-40B4-BE49-F238E27FC236}">
                    <a16:creationId xmlns:a16="http://schemas.microsoft.com/office/drawing/2014/main" id="{F7D1A10C-472D-8740-AF91-110B69FE2604}"/>
                  </a:ext>
                </a:extLst>
              </p:cNvPr>
              <p:cNvPicPr/>
              <p:nvPr/>
            </p:nvPicPr>
            <p:blipFill>
              <a:blip r:embed="rId56"/>
              <a:stretch>
                <a:fillRect/>
              </a:stretch>
            </p:blipFill>
            <p:spPr>
              <a:xfrm>
                <a:off x="7632103" y="6278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60" name="Ink 159">
                <a:extLst>
                  <a:ext uri="{FF2B5EF4-FFF2-40B4-BE49-F238E27FC236}">
                    <a16:creationId xmlns:a16="http://schemas.microsoft.com/office/drawing/2014/main" id="{6052DD11-9705-8046-935C-E344108040C4}"/>
                  </a:ext>
                </a:extLst>
              </p14:cNvPr>
              <p14:cNvContentPartPr/>
              <p14:nvPr/>
            </p14:nvContentPartPr>
            <p14:xfrm>
              <a:off x="7570183" y="6203513"/>
              <a:ext cx="360" cy="360"/>
            </p14:xfrm>
          </p:contentPart>
        </mc:Choice>
        <mc:Fallback xmlns="">
          <p:pic>
            <p:nvPicPr>
              <p:cNvPr id="160" name="Ink 159">
                <a:extLst>
                  <a:ext uri="{FF2B5EF4-FFF2-40B4-BE49-F238E27FC236}">
                    <a16:creationId xmlns:a16="http://schemas.microsoft.com/office/drawing/2014/main" id="{6052DD11-9705-8046-935C-E344108040C4}"/>
                  </a:ext>
                </a:extLst>
              </p:cNvPr>
              <p:cNvPicPr/>
              <p:nvPr/>
            </p:nvPicPr>
            <p:blipFill>
              <a:blip r:embed="rId56"/>
              <a:stretch>
                <a:fillRect/>
              </a:stretch>
            </p:blipFill>
            <p:spPr>
              <a:xfrm>
                <a:off x="7552183" y="6185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61" name="Ink 160">
                <a:extLst>
                  <a:ext uri="{FF2B5EF4-FFF2-40B4-BE49-F238E27FC236}">
                    <a16:creationId xmlns:a16="http://schemas.microsoft.com/office/drawing/2014/main" id="{A9E19E12-242B-EB48-BEE3-A2DC81947D9D}"/>
                  </a:ext>
                </a:extLst>
              </p14:cNvPr>
              <p14:cNvContentPartPr/>
              <p14:nvPr/>
            </p14:nvContentPartPr>
            <p14:xfrm>
              <a:off x="7460023" y="6173633"/>
              <a:ext cx="360" cy="360"/>
            </p14:xfrm>
          </p:contentPart>
        </mc:Choice>
        <mc:Fallback xmlns="">
          <p:pic>
            <p:nvPicPr>
              <p:cNvPr id="161" name="Ink 160">
                <a:extLst>
                  <a:ext uri="{FF2B5EF4-FFF2-40B4-BE49-F238E27FC236}">
                    <a16:creationId xmlns:a16="http://schemas.microsoft.com/office/drawing/2014/main" id="{A9E19E12-242B-EB48-BEE3-A2DC81947D9D}"/>
                  </a:ext>
                </a:extLst>
              </p:cNvPr>
              <p:cNvPicPr/>
              <p:nvPr/>
            </p:nvPicPr>
            <p:blipFill>
              <a:blip r:embed="rId56"/>
              <a:stretch>
                <a:fillRect/>
              </a:stretch>
            </p:blipFill>
            <p:spPr>
              <a:xfrm>
                <a:off x="7442023" y="6155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62" name="Ink 161">
                <a:extLst>
                  <a:ext uri="{FF2B5EF4-FFF2-40B4-BE49-F238E27FC236}">
                    <a16:creationId xmlns:a16="http://schemas.microsoft.com/office/drawing/2014/main" id="{6B4C8CE8-51F9-F84A-9862-CF56DAFCAE76}"/>
                  </a:ext>
                </a:extLst>
              </p14:cNvPr>
              <p14:cNvContentPartPr/>
              <p14:nvPr/>
            </p14:nvContentPartPr>
            <p14:xfrm>
              <a:off x="7647583" y="6511313"/>
              <a:ext cx="360" cy="360"/>
            </p14:xfrm>
          </p:contentPart>
        </mc:Choice>
        <mc:Fallback xmlns="">
          <p:pic>
            <p:nvPicPr>
              <p:cNvPr id="162" name="Ink 161">
                <a:extLst>
                  <a:ext uri="{FF2B5EF4-FFF2-40B4-BE49-F238E27FC236}">
                    <a16:creationId xmlns:a16="http://schemas.microsoft.com/office/drawing/2014/main" id="{6B4C8CE8-51F9-F84A-9862-CF56DAFCAE76}"/>
                  </a:ext>
                </a:extLst>
              </p:cNvPr>
              <p:cNvPicPr/>
              <p:nvPr/>
            </p:nvPicPr>
            <p:blipFill>
              <a:blip r:embed="rId56"/>
              <a:stretch>
                <a:fillRect/>
              </a:stretch>
            </p:blipFill>
            <p:spPr>
              <a:xfrm>
                <a:off x="7629583" y="6493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63" name="Ink 162">
                <a:extLst>
                  <a:ext uri="{FF2B5EF4-FFF2-40B4-BE49-F238E27FC236}">
                    <a16:creationId xmlns:a16="http://schemas.microsoft.com/office/drawing/2014/main" id="{486B8EE1-AC9A-9E4E-8D5D-9B966B6975A9}"/>
                  </a:ext>
                </a:extLst>
              </p14:cNvPr>
              <p14:cNvContentPartPr/>
              <p14:nvPr/>
            </p14:nvContentPartPr>
            <p14:xfrm>
              <a:off x="8737303" y="5632193"/>
              <a:ext cx="360" cy="360"/>
            </p14:xfrm>
          </p:contentPart>
        </mc:Choice>
        <mc:Fallback xmlns="">
          <p:pic>
            <p:nvPicPr>
              <p:cNvPr id="163" name="Ink 162">
                <a:extLst>
                  <a:ext uri="{FF2B5EF4-FFF2-40B4-BE49-F238E27FC236}">
                    <a16:creationId xmlns:a16="http://schemas.microsoft.com/office/drawing/2014/main" id="{486B8EE1-AC9A-9E4E-8D5D-9B966B6975A9}"/>
                  </a:ext>
                </a:extLst>
              </p:cNvPr>
              <p:cNvPicPr/>
              <p:nvPr/>
            </p:nvPicPr>
            <p:blipFill>
              <a:blip r:embed="rId56"/>
              <a:stretch>
                <a:fillRect/>
              </a:stretch>
            </p:blipFill>
            <p:spPr>
              <a:xfrm>
                <a:off x="8719303" y="5614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64" name="Ink 163">
                <a:extLst>
                  <a:ext uri="{FF2B5EF4-FFF2-40B4-BE49-F238E27FC236}">
                    <a16:creationId xmlns:a16="http://schemas.microsoft.com/office/drawing/2014/main" id="{49CFD77B-BD14-4046-8BBF-E1F3B840CDE6}"/>
                  </a:ext>
                </a:extLst>
              </p14:cNvPr>
              <p14:cNvContentPartPr/>
              <p14:nvPr/>
            </p14:nvContentPartPr>
            <p14:xfrm>
              <a:off x="8574223" y="5687273"/>
              <a:ext cx="360" cy="360"/>
            </p14:xfrm>
          </p:contentPart>
        </mc:Choice>
        <mc:Fallback xmlns="">
          <p:pic>
            <p:nvPicPr>
              <p:cNvPr id="164" name="Ink 163">
                <a:extLst>
                  <a:ext uri="{FF2B5EF4-FFF2-40B4-BE49-F238E27FC236}">
                    <a16:creationId xmlns:a16="http://schemas.microsoft.com/office/drawing/2014/main" id="{49CFD77B-BD14-4046-8BBF-E1F3B840CDE6}"/>
                  </a:ext>
                </a:extLst>
              </p:cNvPr>
              <p:cNvPicPr/>
              <p:nvPr/>
            </p:nvPicPr>
            <p:blipFill>
              <a:blip r:embed="rId56"/>
              <a:stretch>
                <a:fillRect/>
              </a:stretch>
            </p:blipFill>
            <p:spPr>
              <a:xfrm>
                <a:off x="8556223" y="5669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65" name="Ink 164">
                <a:extLst>
                  <a:ext uri="{FF2B5EF4-FFF2-40B4-BE49-F238E27FC236}">
                    <a16:creationId xmlns:a16="http://schemas.microsoft.com/office/drawing/2014/main" id="{811C6FCC-BFD7-AC42-BC6D-C733772DF382}"/>
                  </a:ext>
                </a:extLst>
              </p14:cNvPr>
              <p14:cNvContentPartPr/>
              <p14:nvPr/>
            </p14:nvContentPartPr>
            <p14:xfrm>
              <a:off x="8489623" y="5764313"/>
              <a:ext cx="360" cy="360"/>
            </p14:xfrm>
          </p:contentPart>
        </mc:Choice>
        <mc:Fallback xmlns="">
          <p:pic>
            <p:nvPicPr>
              <p:cNvPr id="165" name="Ink 164">
                <a:extLst>
                  <a:ext uri="{FF2B5EF4-FFF2-40B4-BE49-F238E27FC236}">
                    <a16:creationId xmlns:a16="http://schemas.microsoft.com/office/drawing/2014/main" id="{811C6FCC-BFD7-AC42-BC6D-C733772DF382}"/>
                  </a:ext>
                </a:extLst>
              </p:cNvPr>
              <p:cNvPicPr/>
              <p:nvPr/>
            </p:nvPicPr>
            <p:blipFill>
              <a:blip r:embed="rId56"/>
              <a:stretch>
                <a:fillRect/>
              </a:stretch>
            </p:blipFill>
            <p:spPr>
              <a:xfrm>
                <a:off x="8471623" y="5746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66" name="Ink 165">
                <a:extLst>
                  <a:ext uri="{FF2B5EF4-FFF2-40B4-BE49-F238E27FC236}">
                    <a16:creationId xmlns:a16="http://schemas.microsoft.com/office/drawing/2014/main" id="{2FFA157D-D626-2546-9B8A-BF3FFE4CDE53}"/>
                  </a:ext>
                </a:extLst>
              </p14:cNvPr>
              <p14:cNvContentPartPr/>
              <p14:nvPr/>
            </p14:nvContentPartPr>
            <p14:xfrm>
              <a:off x="8725423" y="5831993"/>
              <a:ext cx="360" cy="360"/>
            </p14:xfrm>
          </p:contentPart>
        </mc:Choice>
        <mc:Fallback xmlns="">
          <p:pic>
            <p:nvPicPr>
              <p:cNvPr id="166" name="Ink 165">
                <a:extLst>
                  <a:ext uri="{FF2B5EF4-FFF2-40B4-BE49-F238E27FC236}">
                    <a16:creationId xmlns:a16="http://schemas.microsoft.com/office/drawing/2014/main" id="{2FFA157D-D626-2546-9B8A-BF3FFE4CDE53}"/>
                  </a:ext>
                </a:extLst>
              </p:cNvPr>
              <p:cNvPicPr/>
              <p:nvPr/>
            </p:nvPicPr>
            <p:blipFill>
              <a:blip r:embed="rId56"/>
              <a:stretch>
                <a:fillRect/>
              </a:stretch>
            </p:blipFill>
            <p:spPr>
              <a:xfrm>
                <a:off x="8707423" y="5813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67" name="Ink 166">
                <a:extLst>
                  <a:ext uri="{FF2B5EF4-FFF2-40B4-BE49-F238E27FC236}">
                    <a16:creationId xmlns:a16="http://schemas.microsoft.com/office/drawing/2014/main" id="{B1DDC8C6-7F8C-8640-ABEB-58DA956FFD8D}"/>
                  </a:ext>
                </a:extLst>
              </p14:cNvPr>
              <p14:cNvContentPartPr/>
              <p14:nvPr/>
            </p14:nvContentPartPr>
            <p14:xfrm>
              <a:off x="8884183" y="5715353"/>
              <a:ext cx="360" cy="360"/>
            </p14:xfrm>
          </p:contentPart>
        </mc:Choice>
        <mc:Fallback xmlns="">
          <p:pic>
            <p:nvPicPr>
              <p:cNvPr id="167" name="Ink 166">
                <a:extLst>
                  <a:ext uri="{FF2B5EF4-FFF2-40B4-BE49-F238E27FC236}">
                    <a16:creationId xmlns:a16="http://schemas.microsoft.com/office/drawing/2014/main" id="{B1DDC8C6-7F8C-8640-ABEB-58DA956FFD8D}"/>
                  </a:ext>
                </a:extLst>
              </p:cNvPr>
              <p:cNvPicPr/>
              <p:nvPr/>
            </p:nvPicPr>
            <p:blipFill>
              <a:blip r:embed="rId56"/>
              <a:stretch>
                <a:fillRect/>
              </a:stretch>
            </p:blipFill>
            <p:spPr>
              <a:xfrm>
                <a:off x="8866183" y="56973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68" name="Ink 167">
                <a:extLst>
                  <a:ext uri="{FF2B5EF4-FFF2-40B4-BE49-F238E27FC236}">
                    <a16:creationId xmlns:a16="http://schemas.microsoft.com/office/drawing/2014/main" id="{597B7760-9429-8947-8975-B8015819AD7A}"/>
                  </a:ext>
                </a:extLst>
              </p14:cNvPr>
              <p14:cNvContentPartPr/>
              <p14:nvPr/>
            </p14:nvContentPartPr>
            <p14:xfrm>
              <a:off x="9044023" y="5767193"/>
              <a:ext cx="360" cy="360"/>
            </p14:xfrm>
          </p:contentPart>
        </mc:Choice>
        <mc:Fallback xmlns="">
          <p:pic>
            <p:nvPicPr>
              <p:cNvPr id="168" name="Ink 167">
                <a:extLst>
                  <a:ext uri="{FF2B5EF4-FFF2-40B4-BE49-F238E27FC236}">
                    <a16:creationId xmlns:a16="http://schemas.microsoft.com/office/drawing/2014/main" id="{597B7760-9429-8947-8975-B8015819AD7A}"/>
                  </a:ext>
                </a:extLst>
              </p:cNvPr>
              <p:cNvPicPr/>
              <p:nvPr/>
            </p:nvPicPr>
            <p:blipFill>
              <a:blip r:embed="rId56"/>
              <a:stretch>
                <a:fillRect/>
              </a:stretch>
            </p:blipFill>
            <p:spPr>
              <a:xfrm>
                <a:off x="9026023" y="5749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69" name="Ink 168">
                <a:extLst>
                  <a:ext uri="{FF2B5EF4-FFF2-40B4-BE49-F238E27FC236}">
                    <a16:creationId xmlns:a16="http://schemas.microsoft.com/office/drawing/2014/main" id="{210FF4E2-10DB-2541-9721-99CC170C5C72}"/>
                  </a:ext>
                </a:extLst>
              </p14:cNvPr>
              <p14:cNvContentPartPr/>
              <p14:nvPr/>
            </p14:nvContentPartPr>
            <p14:xfrm>
              <a:off x="9085423" y="6008753"/>
              <a:ext cx="360" cy="360"/>
            </p14:xfrm>
          </p:contentPart>
        </mc:Choice>
        <mc:Fallback xmlns="">
          <p:pic>
            <p:nvPicPr>
              <p:cNvPr id="169" name="Ink 168">
                <a:extLst>
                  <a:ext uri="{FF2B5EF4-FFF2-40B4-BE49-F238E27FC236}">
                    <a16:creationId xmlns:a16="http://schemas.microsoft.com/office/drawing/2014/main" id="{210FF4E2-10DB-2541-9721-99CC170C5C72}"/>
                  </a:ext>
                </a:extLst>
              </p:cNvPr>
              <p:cNvPicPr/>
              <p:nvPr/>
            </p:nvPicPr>
            <p:blipFill>
              <a:blip r:embed="rId56"/>
              <a:stretch>
                <a:fillRect/>
              </a:stretch>
            </p:blipFill>
            <p:spPr>
              <a:xfrm>
                <a:off x="9067423" y="5990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70" name="Ink 169">
                <a:extLst>
                  <a:ext uri="{FF2B5EF4-FFF2-40B4-BE49-F238E27FC236}">
                    <a16:creationId xmlns:a16="http://schemas.microsoft.com/office/drawing/2014/main" id="{4CCB1E92-46D3-0245-9C72-C49451E91074}"/>
                  </a:ext>
                </a:extLst>
              </p14:cNvPr>
              <p14:cNvContentPartPr/>
              <p14:nvPr/>
            </p14:nvContentPartPr>
            <p14:xfrm>
              <a:off x="8789503" y="6006953"/>
              <a:ext cx="360" cy="360"/>
            </p14:xfrm>
          </p:contentPart>
        </mc:Choice>
        <mc:Fallback xmlns="">
          <p:pic>
            <p:nvPicPr>
              <p:cNvPr id="170" name="Ink 169">
                <a:extLst>
                  <a:ext uri="{FF2B5EF4-FFF2-40B4-BE49-F238E27FC236}">
                    <a16:creationId xmlns:a16="http://schemas.microsoft.com/office/drawing/2014/main" id="{4CCB1E92-46D3-0245-9C72-C49451E91074}"/>
                  </a:ext>
                </a:extLst>
              </p:cNvPr>
              <p:cNvPicPr/>
              <p:nvPr/>
            </p:nvPicPr>
            <p:blipFill>
              <a:blip r:embed="rId56"/>
              <a:stretch>
                <a:fillRect/>
              </a:stretch>
            </p:blipFill>
            <p:spPr>
              <a:xfrm>
                <a:off x="8771503" y="5988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71" name="Ink 170">
                <a:extLst>
                  <a:ext uri="{FF2B5EF4-FFF2-40B4-BE49-F238E27FC236}">
                    <a16:creationId xmlns:a16="http://schemas.microsoft.com/office/drawing/2014/main" id="{5D632881-3C7D-CB4A-AE6D-8A727170100F}"/>
                  </a:ext>
                </a:extLst>
              </p14:cNvPr>
              <p14:cNvContentPartPr/>
              <p14:nvPr/>
            </p14:nvContentPartPr>
            <p14:xfrm>
              <a:off x="8480263" y="6063113"/>
              <a:ext cx="360" cy="360"/>
            </p14:xfrm>
          </p:contentPart>
        </mc:Choice>
        <mc:Fallback xmlns="">
          <p:pic>
            <p:nvPicPr>
              <p:cNvPr id="171" name="Ink 170">
                <a:extLst>
                  <a:ext uri="{FF2B5EF4-FFF2-40B4-BE49-F238E27FC236}">
                    <a16:creationId xmlns:a16="http://schemas.microsoft.com/office/drawing/2014/main" id="{5D632881-3C7D-CB4A-AE6D-8A727170100F}"/>
                  </a:ext>
                </a:extLst>
              </p:cNvPr>
              <p:cNvPicPr/>
              <p:nvPr/>
            </p:nvPicPr>
            <p:blipFill>
              <a:blip r:embed="rId56"/>
              <a:stretch>
                <a:fillRect/>
              </a:stretch>
            </p:blipFill>
            <p:spPr>
              <a:xfrm>
                <a:off x="8462263" y="6045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72" name="Ink 171">
                <a:extLst>
                  <a:ext uri="{FF2B5EF4-FFF2-40B4-BE49-F238E27FC236}">
                    <a16:creationId xmlns:a16="http://schemas.microsoft.com/office/drawing/2014/main" id="{536C1440-4D4D-8043-887D-EBDADBDA4685}"/>
                  </a:ext>
                </a:extLst>
              </p14:cNvPr>
              <p14:cNvContentPartPr/>
              <p14:nvPr/>
            </p14:nvContentPartPr>
            <p14:xfrm>
              <a:off x="8432383" y="5937113"/>
              <a:ext cx="360" cy="360"/>
            </p14:xfrm>
          </p:contentPart>
        </mc:Choice>
        <mc:Fallback xmlns="">
          <p:pic>
            <p:nvPicPr>
              <p:cNvPr id="172" name="Ink 171">
                <a:extLst>
                  <a:ext uri="{FF2B5EF4-FFF2-40B4-BE49-F238E27FC236}">
                    <a16:creationId xmlns:a16="http://schemas.microsoft.com/office/drawing/2014/main" id="{536C1440-4D4D-8043-887D-EBDADBDA4685}"/>
                  </a:ext>
                </a:extLst>
              </p:cNvPr>
              <p:cNvPicPr/>
              <p:nvPr/>
            </p:nvPicPr>
            <p:blipFill>
              <a:blip r:embed="rId56"/>
              <a:stretch>
                <a:fillRect/>
              </a:stretch>
            </p:blipFill>
            <p:spPr>
              <a:xfrm>
                <a:off x="8414383" y="5919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73" name="Ink 172">
                <a:extLst>
                  <a:ext uri="{FF2B5EF4-FFF2-40B4-BE49-F238E27FC236}">
                    <a16:creationId xmlns:a16="http://schemas.microsoft.com/office/drawing/2014/main" id="{C7481E4A-3A3D-754E-AF43-68C5A098FB9F}"/>
                  </a:ext>
                </a:extLst>
              </p14:cNvPr>
              <p14:cNvContentPartPr/>
              <p14:nvPr/>
            </p14:nvContentPartPr>
            <p14:xfrm>
              <a:off x="8662063" y="6301793"/>
              <a:ext cx="360" cy="360"/>
            </p14:xfrm>
          </p:contentPart>
        </mc:Choice>
        <mc:Fallback xmlns="">
          <p:pic>
            <p:nvPicPr>
              <p:cNvPr id="173" name="Ink 172">
                <a:extLst>
                  <a:ext uri="{FF2B5EF4-FFF2-40B4-BE49-F238E27FC236}">
                    <a16:creationId xmlns:a16="http://schemas.microsoft.com/office/drawing/2014/main" id="{C7481E4A-3A3D-754E-AF43-68C5A098FB9F}"/>
                  </a:ext>
                </a:extLst>
              </p:cNvPr>
              <p:cNvPicPr/>
              <p:nvPr/>
            </p:nvPicPr>
            <p:blipFill>
              <a:blip r:embed="rId56"/>
              <a:stretch>
                <a:fillRect/>
              </a:stretch>
            </p:blipFill>
            <p:spPr>
              <a:xfrm>
                <a:off x="8644063" y="6283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74" name="Ink 173">
                <a:extLst>
                  <a:ext uri="{FF2B5EF4-FFF2-40B4-BE49-F238E27FC236}">
                    <a16:creationId xmlns:a16="http://schemas.microsoft.com/office/drawing/2014/main" id="{FB4D5E10-EB07-1445-8E07-AD936825BB1C}"/>
                  </a:ext>
                </a:extLst>
              </p14:cNvPr>
              <p14:cNvContentPartPr/>
              <p14:nvPr/>
            </p14:nvContentPartPr>
            <p14:xfrm>
              <a:off x="8814703" y="6243473"/>
              <a:ext cx="360" cy="360"/>
            </p14:xfrm>
          </p:contentPart>
        </mc:Choice>
        <mc:Fallback xmlns="">
          <p:pic>
            <p:nvPicPr>
              <p:cNvPr id="174" name="Ink 173">
                <a:extLst>
                  <a:ext uri="{FF2B5EF4-FFF2-40B4-BE49-F238E27FC236}">
                    <a16:creationId xmlns:a16="http://schemas.microsoft.com/office/drawing/2014/main" id="{FB4D5E10-EB07-1445-8E07-AD936825BB1C}"/>
                  </a:ext>
                </a:extLst>
              </p:cNvPr>
              <p:cNvPicPr/>
              <p:nvPr/>
            </p:nvPicPr>
            <p:blipFill>
              <a:blip r:embed="rId56"/>
              <a:stretch>
                <a:fillRect/>
              </a:stretch>
            </p:blipFill>
            <p:spPr>
              <a:xfrm>
                <a:off x="8796703" y="6225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75" name="Ink 174">
                <a:extLst>
                  <a:ext uri="{FF2B5EF4-FFF2-40B4-BE49-F238E27FC236}">
                    <a16:creationId xmlns:a16="http://schemas.microsoft.com/office/drawing/2014/main" id="{94956DF6-2CA6-5947-8C09-245B77DB0FCA}"/>
                  </a:ext>
                </a:extLst>
              </p14:cNvPr>
              <p14:cNvContentPartPr/>
              <p14:nvPr/>
            </p14:nvContentPartPr>
            <p14:xfrm>
              <a:off x="9041503" y="6134393"/>
              <a:ext cx="360" cy="360"/>
            </p14:xfrm>
          </p:contentPart>
        </mc:Choice>
        <mc:Fallback xmlns="">
          <p:pic>
            <p:nvPicPr>
              <p:cNvPr id="175" name="Ink 174">
                <a:extLst>
                  <a:ext uri="{FF2B5EF4-FFF2-40B4-BE49-F238E27FC236}">
                    <a16:creationId xmlns:a16="http://schemas.microsoft.com/office/drawing/2014/main" id="{94956DF6-2CA6-5947-8C09-245B77DB0FCA}"/>
                  </a:ext>
                </a:extLst>
              </p:cNvPr>
              <p:cNvPicPr/>
              <p:nvPr/>
            </p:nvPicPr>
            <p:blipFill>
              <a:blip r:embed="rId56"/>
              <a:stretch>
                <a:fillRect/>
              </a:stretch>
            </p:blipFill>
            <p:spPr>
              <a:xfrm>
                <a:off x="9023503" y="6116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76" name="Ink 175">
                <a:extLst>
                  <a:ext uri="{FF2B5EF4-FFF2-40B4-BE49-F238E27FC236}">
                    <a16:creationId xmlns:a16="http://schemas.microsoft.com/office/drawing/2014/main" id="{806349D1-4D44-1945-9106-146ED4B24A44}"/>
                  </a:ext>
                </a:extLst>
              </p14:cNvPr>
              <p14:cNvContentPartPr/>
              <p14:nvPr/>
            </p14:nvContentPartPr>
            <p14:xfrm>
              <a:off x="8625703" y="6027113"/>
              <a:ext cx="360" cy="360"/>
            </p14:xfrm>
          </p:contentPart>
        </mc:Choice>
        <mc:Fallback xmlns="">
          <p:pic>
            <p:nvPicPr>
              <p:cNvPr id="176" name="Ink 175">
                <a:extLst>
                  <a:ext uri="{FF2B5EF4-FFF2-40B4-BE49-F238E27FC236}">
                    <a16:creationId xmlns:a16="http://schemas.microsoft.com/office/drawing/2014/main" id="{806349D1-4D44-1945-9106-146ED4B24A44}"/>
                  </a:ext>
                </a:extLst>
              </p:cNvPr>
              <p:cNvPicPr/>
              <p:nvPr/>
            </p:nvPicPr>
            <p:blipFill>
              <a:blip r:embed="rId56"/>
              <a:stretch>
                <a:fillRect/>
              </a:stretch>
            </p:blipFill>
            <p:spPr>
              <a:xfrm>
                <a:off x="8607703" y="6009113"/>
                <a:ext cx="36000" cy="36000"/>
              </a:xfrm>
              <a:prstGeom prst="rect">
                <a:avLst/>
              </a:prstGeom>
            </p:spPr>
          </p:pic>
        </mc:Fallback>
      </mc:AlternateContent>
      <p:grpSp>
        <p:nvGrpSpPr>
          <p:cNvPr id="179" name="Group 178">
            <a:extLst>
              <a:ext uri="{FF2B5EF4-FFF2-40B4-BE49-F238E27FC236}">
                <a16:creationId xmlns:a16="http://schemas.microsoft.com/office/drawing/2014/main" id="{A65E4FC4-15E5-5746-834E-7AD846A1A67C}"/>
              </a:ext>
            </a:extLst>
          </p:cNvPr>
          <p:cNvGrpSpPr/>
          <p:nvPr/>
        </p:nvGrpSpPr>
        <p:grpSpPr>
          <a:xfrm>
            <a:off x="8407183" y="5902913"/>
            <a:ext cx="752760" cy="298080"/>
            <a:chOff x="8407183" y="5902913"/>
            <a:chExt cx="752760" cy="298080"/>
          </a:xfrm>
        </p:grpSpPr>
        <mc:AlternateContent xmlns:mc="http://schemas.openxmlformats.org/markup-compatibility/2006" xmlns:p14="http://schemas.microsoft.com/office/powerpoint/2010/main" xmlns:aink="http://schemas.microsoft.com/office/drawing/2016/ink">
          <mc:Choice Requires="p14 aink">
            <p:contentPart p14:bwMode="auto" r:id="rId231">
              <p14:nvContentPartPr>
                <p14:cNvPr id="177" name="Ink 176">
                  <a:extLst>
                    <a:ext uri="{FF2B5EF4-FFF2-40B4-BE49-F238E27FC236}">
                      <a16:creationId xmlns:a16="http://schemas.microsoft.com/office/drawing/2014/main" id="{CD1EF4D2-7BDF-CA45-8C44-50F09D65965B}"/>
                    </a:ext>
                  </a:extLst>
                </p14:cNvPr>
                <p14:cNvContentPartPr/>
                <p14:nvPr/>
              </p14:nvContentPartPr>
              <p14:xfrm>
                <a:off x="8407183" y="5988593"/>
                <a:ext cx="213120" cy="198000"/>
              </p14:xfrm>
            </p:contentPart>
          </mc:Choice>
          <mc:Fallback xmlns="">
            <p:pic>
              <p:nvPicPr>
                <p:cNvPr id="177" name="Ink 176">
                  <a:extLst>
                    <a:ext uri="{FF2B5EF4-FFF2-40B4-BE49-F238E27FC236}">
                      <a16:creationId xmlns:a16="http://schemas.microsoft.com/office/drawing/2014/main" id="{CD1EF4D2-7BDF-CA45-8C44-50F09D65965B}"/>
                    </a:ext>
                  </a:extLst>
                </p:cNvPr>
                <p:cNvPicPr/>
                <p:nvPr/>
              </p:nvPicPr>
              <p:blipFill>
                <a:blip r:embed="rId232"/>
                <a:stretch>
                  <a:fillRect/>
                </a:stretch>
              </p:blipFill>
              <p:spPr>
                <a:xfrm>
                  <a:off x="8371122" y="5772593"/>
                  <a:ext cx="284881" cy="629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3">
              <p14:nvContentPartPr>
                <p14:cNvPr id="178" name="Ink 177">
                  <a:extLst>
                    <a:ext uri="{FF2B5EF4-FFF2-40B4-BE49-F238E27FC236}">
                      <a16:creationId xmlns:a16="http://schemas.microsoft.com/office/drawing/2014/main" id="{20CE752E-7542-134A-A85A-13F908EE37F5}"/>
                    </a:ext>
                  </a:extLst>
                </p14:cNvPr>
                <p14:cNvContentPartPr/>
                <p14:nvPr/>
              </p14:nvContentPartPr>
              <p14:xfrm>
                <a:off x="8946823" y="5902913"/>
                <a:ext cx="213120" cy="298080"/>
              </p14:xfrm>
            </p:contentPart>
          </mc:Choice>
          <mc:Fallback xmlns="">
            <p:pic>
              <p:nvPicPr>
                <p:cNvPr id="178" name="Ink 177">
                  <a:extLst>
                    <a:ext uri="{FF2B5EF4-FFF2-40B4-BE49-F238E27FC236}">
                      <a16:creationId xmlns:a16="http://schemas.microsoft.com/office/drawing/2014/main" id="{20CE752E-7542-134A-A85A-13F908EE37F5}"/>
                    </a:ext>
                  </a:extLst>
                </p:cNvPr>
                <p:cNvPicPr/>
                <p:nvPr/>
              </p:nvPicPr>
              <p:blipFill>
                <a:blip r:embed="rId234"/>
                <a:stretch>
                  <a:fillRect/>
                </a:stretch>
              </p:blipFill>
              <p:spPr>
                <a:xfrm>
                  <a:off x="8910823" y="5686652"/>
                  <a:ext cx="284760" cy="730242"/>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5">
            <p14:nvContentPartPr>
              <p14:cNvPr id="180" name="Ink 179">
                <a:extLst>
                  <a:ext uri="{FF2B5EF4-FFF2-40B4-BE49-F238E27FC236}">
                    <a16:creationId xmlns:a16="http://schemas.microsoft.com/office/drawing/2014/main" id="{8A278B16-8914-E349-9EA3-91AF9C8E7CB1}"/>
                  </a:ext>
                </a:extLst>
              </p14:cNvPr>
              <p14:cNvContentPartPr/>
              <p14:nvPr/>
            </p14:nvContentPartPr>
            <p14:xfrm>
              <a:off x="2942383" y="2218313"/>
              <a:ext cx="360" cy="360"/>
            </p14:xfrm>
          </p:contentPart>
        </mc:Choice>
        <mc:Fallback xmlns="">
          <p:pic>
            <p:nvPicPr>
              <p:cNvPr id="180" name="Ink 179">
                <a:extLst>
                  <a:ext uri="{FF2B5EF4-FFF2-40B4-BE49-F238E27FC236}">
                    <a16:creationId xmlns:a16="http://schemas.microsoft.com/office/drawing/2014/main" id="{8A278B16-8914-E349-9EA3-91AF9C8E7CB1}"/>
                  </a:ext>
                </a:extLst>
              </p:cNvPr>
              <p:cNvPicPr/>
              <p:nvPr/>
            </p:nvPicPr>
            <p:blipFill>
              <a:blip r:embed="rId56"/>
              <a:stretch>
                <a:fillRect/>
              </a:stretch>
            </p:blipFill>
            <p:spPr>
              <a:xfrm>
                <a:off x="2924383" y="2200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81" name="Ink 180">
                <a:extLst>
                  <a:ext uri="{FF2B5EF4-FFF2-40B4-BE49-F238E27FC236}">
                    <a16:creationId xmlns:a16="http://schemas.microsoft.com/office/drawing/2014/main" id="{37A641F7-DEFC-6E45-979A-2F0F05D47640}"/>
                  </a:ext>
                </a:extLst>
              </p14:cNvPr>
              <p14:cNvContentPartPr/>
              <p14:nvPr/>
            </p14:nvContentPartPr>
            <p14:xfrm>
              <a:off x="3083503" y="2183753"/>
              <a:ext cx="360" cy="360"/>
            </p14:xfrm>
          </p:contentPart>
        </mc:Choice>
        <mc:Fallback xmlns="">
          <p:pic>
            <p:nvPicPr>
              <p:cNvPr id="181" name="Ink 180">
                <a:extLst>
                  <a:ext uri="{FF2B5EF4-FFF2-40B4-BE49-F238E27FC236}">
                    <a16:creationId xmlns:a16="http://schemas.microsoft.com/office/drawing/2014/main" id="{37A641F7-DEFC-6E45-979A-2F0F05D47640}"/>
                  </a:ext>
                </a:extLst>
              </p:cNvPr>
              <p:cNvPicPr/>
              <p:nvPr/>
            </p:nvPicPr>
            <p:blipFill>
              <a:blip r:embed="rId56"/>
              <a:stretch>
                <a:fillRect/>
              </a:stretch>
            </p:blipFill>
            <p:spPr>
              <a:xfrm>
                <a:off x="3065503" y="2165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82" name="Ink 181">
                <a:extLst>
                  <a:ext uri="{FF2B5EF4-FFF2-40B4-BE49-F238E27FC236}">
                    <a16:creationId xmlns:a16="http://schemas.microsoft.com/office/drawing/2014/main" id="{5AF2AA93-2298-FC4A-8C80-BCCAFBDFC909}"/>
                  </a:ext>
                </a:extLst>
              </p14:cNvPr>
              <p14:cNvContentPartPr/>
              <p14:nvPr/>
            </p14:nvContentPartPr>
            <p14:xfrm>
              <a:off x="3086023" y="2409113"/>
              <a:ext cx="360" cy="360"/>
            </p14:xfrm>
          </p:contentPart>
        </mc:Choice>
        <mc:Fallback xmlns="">
          <p:pic>
            <p:nvPicPr>
              <p:cNvPr id="182" name="Ink 181">
                <a:extLst>
                  <a:ext uri="{FF2B5EF4-FFF2-40B4-BE49-F238E27FC236}">
                    <a16:creationId xmlns:a16="http://schemas.microsoft.com/office/drawing/2014/main" id="{5AF2AA93-2298-FC4A-8C80-BCCAFBDFC909}"/>
                  </a:ext>
                </a:extLst>
              </p:cNvPr>
              <p:cNvPicPr/>
              <p:nvPr/>
            </p:nvPicPr>
            <p:blipFill>
              <a:blip r:embed="rId56"/>
              <a:stretch>
                <a:fillRect/>
              </a:stretch>
            </p:blipFill>
            <p:spPr>
              <a:xfrm>
                <a:off x="3068023" y="2391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83" name="Ink 182">
                <a:extLst>
                  <a:ext uri="{FF2B5EF4-FFF2-40B4-BE49-F238E27FC236}">
                    <a16:creationId xmlns:a16="http://schemas.microsoft.com/office/drawing/2014/main" id="{C5F30F69-2AA7-6B4D-ADB3-3CAD835E24DF}"/>
                  </a:ext>
                </a:extLst>
              </p14:cNvPr>
              <p14:cNvContentPartPr/>
              <p14:nvPr/>
            </p14:nvContentPartPr>
            <p14:xfrm>
              <a:off x="2988463" y="2387873"/>
              <a:ext cx="360" cy="360"/>
            </p14:xfrm>
          </p:contentPart>
        </mc:Choice>
        <mc:Fallback xmlns="">
          <p:pic>
            <p:nvPicPr>
              <p:cNvPr id="183" name="Ink 182">
                <a:extLst>
                  <a:ext uri="{FF2B5EF4-FFF2-40B4-BE49-F238E27FC236}">
                    <a16:creationId xmlns:a16="http://schemas.microsoft.com/office/drawing/2014/main" id="{C5F30F69-2AA7-6B4D-ADB3-3CAD835E24DF}"/>
                  </a:ext>
                </a:extLst>
              </p:cNvPr>
              <p:cNvPicPr/>
              <p:nvPr/>
            </p:nvPicPr>
            <p:blipFill>
              <a:blip r:embed="rId56"/>
              <a:stretch>
                <a:fillRect/>
              </a:stretch>
            </p:blipFill>
            <p:spPr>
              <a:xfrm>
                <a:off x="2970463" y="2369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84" name="Ink 183">
                <a:extLst>
                  <a:ext uri="{FF2B5EF4-FFF2-40B4-BE49-F238E27FC236}">
                    <a16:creationId xmlns:a16="http://schemas.microsoft.com/office/drawing/2014/main" id="{F420AF8F-99CA-EA40-8A32-1FF294DDAF07}"/>
                  </a:ext>
                </a:extLst>
              </p14:cNvPr>
              <p14:cNvContentPartPr/>
              <p14:nvPr/>
            </p14:nvContentPartPr>
            <p14:xfrm>
              <a:off x="2955343" y="2549153"/>
              <a:ext cx="360" cy="360"/>
            </p14:xfrm>
          </p:contentPart>
        </mc:Choice>
        <mc:Fallback xmlns="">
          <p:pic>
            <p:nvPicPr>
              <p:cNvPr id="184" name="Ink 183">
                <a:extLst>
                  <a:ext uri="{FF2B5EF4-FFF2-40B4-BE49-F238E27FC236}">
                    <a16:creationId xmlns:a16="http://schemas.microsoft.com/office/drawing/2014/main" id="{F420AF8F-99CA-EA40-8A32-1FF294DDAF07}"/>
                  </a:ext>
                </a:extLst>
              </p:cNvPr>
              <p:cNvPicPr/>
              <p:nvPr/>
            </p:nvPicPr>
            <p:blipFill>
              <a:blip r:embed="rId56"/>
              <a:stretch>
                <a:fillRect/>
              </a:stretch>
            </p:blipFill>
            <p:spPr>
              <a:xfrm>
                <a:off x="2937343" y="2531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85" name="Ink 184">
                <a:extLst>
                  <a:ext uri="{FF2B5EF4-FFF2-40B4-BE49-F238E27FC236}">
                    <a16:creationId xmlns:a16="http://schemas.microsoft.com/office/drawing/2014/main" id="{011EF244-C4BD-9841-89F8-6F2D2170D264}"/>
                  </a:ext>
                </a:extLst>
              </p14:cNvPr>
              <p14:cNvContentPartPr/>
              <p14:nvPr/>
            </p14:nvContentPartPr>
            <p14:xfrm>
              <a:off x="3109423" y="2613593"/>
              <a:ext cx="360" cy="360"/>
            </p14:xfrm>
          </p:contentPart>
        </mc:Choice>
        <mc:Fallback xmlns="">
          <p:pic>
            <p:nvPicPr>
              <p:cNvPr id="185" name="Ink 184">
                <a:extLst>
                  <a:ext uri="{FF2B5EF4-FFF2-40B4-BE49-F238E27FC236}">
                    <a16:creationId xmlns:a16="http://schemas.microsoft.com/office/drawing/2014/main" id="{011EF244-C4BD-9841-89F8-6F2D2170D264}"/>
                  </a:ext>
                </a:extLst>
              </p:cNvPr>
              <p:cNvPicPr/>
              <p:nvPr/>
            </p:nvPicPr>
            <p:blipFill>
              <a:blip r:embed="rId56"/>
              <a:stretch>
                <a:fillRect/>
              </a:stretch>
            </p:blipFill>
            <p:spPr>
              <a:xfrm>
                <a:off x="3091423" y="2595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86" name="Ink 185">
                <a:extLst>
                  <a:ext uri="{FF2B5EF4-FFF2-40B4-BE49-F238E27FC236}">
                    <a16:creationId xmlns:a16="http://schemas.microsoft.com/office/drawing/2014/main" id="{4373C58E-DB69-E441-90A3-3B3F96B1210C}"/>
                  </a:ext>
                </a:extLst>
              </p14:cNvPr>
              <p14:cNvContentPartPr/>
              <p14:nvPr/>
            </p14:nvContentPartPr>
            <p14:xfrm>
              <a:off x="2962543" y="2730953"/>
              <a:ext cx="360" cy="360"/>
            </p14:xfrm>
          </p:contentPart>
        </mc:Choice>
        <mc:Fallback xmlns="">
          <p:pic>
            <p:nvPicPr>
              <p:cNvPr id="186" name="Ink 185">
                <a:extLst>
                  <a:ext uri="{FF2B5EF4-FFF2-40B4-BE49-F238E27FC236}">
                    <a16:creationId xmlns:a16="http://schemas.microsoft.com/office/drawing/2014/main" id="{4373C58E-DB69-E441-90A3-3B3F96B1210C}"/>
                  </a:ext>
                </a:extLst>
              </p:cNvPr>
              <p:cNvPicPr/>
              <p:nvPr/>
            </p:nvPicPr>
            <p:blipFill>
              <a:blip r:embed="rId56"/>
              <a:stretch>
                <a:fillRect/>
              </a:stretch>
            </p:blipFill>
            <p:spPr>
              <a:xfrm>
                <a:off x="2944543" y="2712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87" name="Ink 186">
                <a:extLst>
                  <a:ext uri="{FF2B5EF4-FFF2-40B4-BE49-F238E27FC236}">
                    <a16:creationId xmlns:a16="http://schemas.microsoft.com/office/drawing/2014/main" id="{107EC1FB-72F0-7A41-AE2B-B300A35E63E5}"/>
                  </a:ext>
                </a:extLst>
              </p14:cNvPr>
              <p14:cNvContentPartPr/>
              <p14:nvPr/>
            </p14:nvContentPartPr>
            <p14:xfrm>
              <a:off x="3062623" y="2773073"/>
              <a:ext cx="360" cy="360"/>
            </p14:xfrm>
          </p:contentPart>
        </mc:Choice>
        <mc:Fallback xmlns="">
          <p:pic>
            <p:nvPicPr>
              <p:cNvPr id="187" name="Ink 186">
                <a:extLst>
                  <a:ext uri="{FF2B5EF4-FFF2-40B4-BE49-F238E27FC236}">
                    <a16:creationId xmlns:a16="http://schemas.microsoft.com/office/drawing/2014/main" id="{107EC1FB-72F0-7A41-AE2B-B300A35E63E5}"/>
                  </a:ext>
                </a:extLst>
              </p:cNvPr>
              <p:cNvPicPr/>
              <p:nvPr/>
            </p:nvPicPr>
            <p:blipFill>
              <a:blip r:embed="rId56"/>
              <a:stretch>
                <a:fillRect/>
              </a:stretch>
            </p:blipFill>
            <p:spPr>
              <a:xfrm>
                <a:off x="3044623" y="27550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88" name="Ink 187">
                <a:extLst>
                  <a:ext uri="{FF2B5EF4-FFF2-40B4-BE49-F238E27FC236}">
                    <a16:creationId xmlns:a16="http://schemas.microsoft.com/office/drawing/2014/main" id="{857AC18D-1CC9-404D-9199-7CC7D36DB3C3}"/>
                  </a:ext>
                </a:extLst>
              </p14:cNvPr>
              <p14:cNvContentPartPr/>
              <p14:nvPr/>
            </p14:nvContentPartPr>
            <p14:xfrm>
              <a:off x="3027343" y="2935793"/>
              <a:ext cx="360" cy="360"/>
            </p14:xfrm>
          </p:contentPart>
        </mc:Choice>
        <mc:Fallback xmlns="">
          <p:pic>
            <p:nvPicPr>
              <p:cNvPr id="188" name="Ink 187">
                <a:extLst>
                  <a:ext uri="{FF2B5EF4-FFF2-40B4-BE49-F238E27FC236}">
                    <a16:creationId xmlns:a16="http://schemas.microsoft.com/office/drawing/2014/main" id="{857AC18D-1CC9-404D-9199-7CC7D36DB3C3}"/>
                  </a:ext>
                </a:extLst>
              </p:cNvPr>
              <p:cNvPicPr/>
              <p:nvPr/>
            </p:nvPicPr>
            <p:blipFill>
              <a:blip r:embed="rId56"/>
              <a:stretch>
                <a:fillRect/>
              </a:stretch>
            </p:blipFill>
            <p:spPr>
              <a:xfrm>
                <a:off x="3009343" y="2917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89" name="Ink 188">
                <a:extLst>
                  <a:ext uri="{FF2B5EF4-FFF2-40B4-BE49-F238E27FC236}">
                    <a16:creationId xmlns:a16="http://schemas.microsoft.com/office/drawing/2014/main" id="{0F98A418-A9F0-2646-934D-04E23367232A}"/>
                  </a:ext>
                </a:extLst>
              </p14:cNvPr>
              <p14:cNvContentPartPr/>
              <p14:nvPr/>
            </p14:nvContentPartPr>
            <p14:xfrm>
              <a:off x="2948863" y="2891513"/>
              <a:ext cx="360" cy="360"/>
            </p14:xfrm>
          </p:contentPart>
        </mc:Choice>
        <mc:Fallback xmlns="">
          <p:pic>
            <p:nvPicPr>
              <p:cNvPr id="189" name="Ink 188">
                <a:extLst>
                  <a:ext uri="{FF2B5EF4-FFF2-40B4-BE49-F238E27FC236}">
                    <a16:creationId xmlns:a16="http://schemas.microsoft.com/office/drawing/2014/main" id="{0F98A418-A9F0-2646-934D-04E23367232A}"/>
                  </a:ext>
                </a:extLst>
              </p:cNvPr>
              <p:cNvPicPr/>
              <p:nvPr/>
            </p:nvPicPr>
            <p:blipFill>
              <a:blip r:embed="rId56"/>
              <a:stretch>
                <a:fillRect/>
              </a:stretch>
            </p:blipFill>
            <p:spPr>
              <a:xfrm>
                <a:off x="2930863" y="2873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90" name="Ink 189">
                <a:extLst>
                  <a:ext uri="{FF2B5EF4-FFF2-40B4-BE49-F238E27FC236}">
                    <a16:creationId xmlns:a16="http://schemas.microsoft.com/office/drawing/2014/main" id="{2A8333B6-E485-394B-8BFF-B97D37DF6FE9}"/>
                  </a:ext>
                </a:extLst>
              </p14:cNvPr>
              <p14:cNvContentPartPr/>
              <p14:nvPr/>
            </p14:nvContentPartPr>
            <p14:xfrm>
              <a:off x="3155143" y="2994113"/>
              <a:ext cx="360" cy="360"/>
            </p14:xfrm>
          </p:contentPart>
        </mc:Choice>
        <mc:Fallback xmlns="">
          <p:pic>
            <p:nvPicPr>
              <p:cNvPr id="190" name="Ink 189">
                <a:extLst>
                  <a:ext uri="{FF2B5EF4-FFF2-40B4-BE49-F238E27FC236}">
                    <a16:creationId xmlns:a16="http://schemas.microsoft.com/office/drawing/2014/main" id="{2A8333B6-E485-394B-8BFF-B97D37DF6FE9}"/>
                  </a:ext>
                </a:extLst>
              </p:cNvPr>
              <p:cNvPicPr/>
              <p:nvPr/>
            </p:nvPicPr>
            <p:blipFill>
              <a:blip r:embed="rId56"/>
              <a:stretch>
                <a:fillRect/>
              </a:stretch>
            </p:blipFill>
            <p:spPr>
              <a:xfrm>
                <a:off x="3137143" y="2976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91" name="Ink 190">
                <a:extLst>
                  <a:ext uri="{FF2B5EF4-FFF2-40B4-BE49-F238E27FC236}">
                    <a16:creationId xmlns:a16="http://schemas.microsoft.com/office/drawing/2014/main" id="{4FA53DB1-1014-1F43-986A-BF91A82E7302}"/>
                  </a:ext>
                </a:extLst>
              </p14:cNvPr>
              <p14:cNvContentPartPr/>
              <p14:nvPr/>
            </p14:nvContentPartPr>
            <p14:xfrm>
              <a:off x="3161983" y="2905913"/>
              <a:ext cx="360" cy="360"/>
            </p14:xfrm>
          </p:contentPart>
        </mc:Choice>
        <mc:Fallback xmlns="">
          <p:pic>
            <p:nvPicPr>
              <p:cNvPr id="191" name="Ink 190">
                <a:extLst>
                  <a:ext uri="{FF2B5EF4-FFF2-40B4-BE49-F238E27FC236}">
                    <a16:creationId xmlns:a16="http://schemas.microsoft.com/office/drawing/2014/main" id="{4FA53DB1-1014-1F43-986A-BF91A82E7302}"/>
                  </a:ext>
                </a:extLst>
              </p:cNvPr>
              <p:cNvPicPr/>
              <p:nvPr/>
            </p:nvPicPr>
            <p:blipFill>
              <a:blip r:embed="rId56"/>
              <a:stretch>
                <a:fillRect/>
              </a:stretch>
            </p:blipFill>
            <p:spPr>
              <a:xfrm>
                <a:off x="3143983" y="2887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92" name="Ink 191">
                <a:extLst>
                  <a:ext uri="{FF2B5EF4-FFF2-40B4-BE49-F238E27FC236}">
                    <a16:creationId xmlns:a16="http://schemas.microsoft.com/office/drawing/2014/main" id="{9D318601-0797-D448-8024-FF118B8159E9}"/>
                  </a:ext>
                </a:extLst>
              </p14:cNvPr>
              <p14:cNvContentPartPr/>
              <p14:nvPr/>
            </p14:nvContentPartPr>
            <p14:xfrm>
              <a:off x="3345943" y="2995553"/>
              <a:ext cx="360" cy="360"/>
            </p14:xfrm>
          </p:contentPart>
        </mc:Choice>
        <mc:Fallback xmlns="">
          <p:pic>
            <p:nvPicPr>
              <p:cNvPr id="192" name="Ink 191">
                <a:extLst>
                  <a:ext uri="{FF2B5EF4-FFF2-40B4-BE49-F238E27FC236}">
                    <a16:creationId xmlns:a16="http://schemas.microsoft.com/office/drawing/2014/main" id="{9D318601-0797-D448-8024-FF118B8159E9}"/>
                  </a:ext>
                </a:extLst>
              </p:cNvPr>
              <p:cNvPicPr/>
              <p:nvPr/>
            </p:nvPicPr>
            <p:blipFill>
              <a:blip r:embed="rId56"/>
              <a:stretch>
                <a:fillRect/>
              </a:stretch>
            </p:blipFill>
            <p:spPr>
              <a:xfrm>
                <a:off x="3327943" y="2977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96" name="Ink 195">
                <a:extLst>
                  <a:ext uri="{FF2B5EF4-FFF2-40B4-BE49-F238E27FC236}">
                    <a16:creationId xmlns:a16="http://schemas.microsoft.com/office/drawing/2014/main" id="{9F1F5BF6-CEAD-5D46-9970-99E931A233E8}"/>
                  </a:ext>
                </a:extLst>
              </p14:cNvPr>
              <p14:cNvContentPartPr/>
              <p14:nvPr/>
            </p14:nvContentPartPr>
            <p14:xfrm>
              <a:off x="3350623" y="2753273"/>
              <a:ext cx="360" cy="360"/>
            </p14:xfrm>
          </p:contentPart>
        </mc:Choice>
        <mc:Fallback xmlns="">
          <p:pic>
            <p:nvPicPr>
              <p:cNvPr id="196" name="Ink 195">
                <a:extLst>
                  <a:ext uri="{FF2B5EF4-FFF2-40B4-BE49-F238E27FC236}">
                    <a16:creationId xmlns:a16="http://schemas.microsoft.com/office/drawing/2014/main" id="{9F1F5BF6-CEAD-5D46-9970-99E931A233E8}"/>
                  </a:ext>
                </a:extLst>
              </p:cNvPr>
              <p:cNvPicPr/>
              <p:nvPr/>
            </p:nvPicPr>
            <p:blipFill>
              <a:blip r:embed="rId56"/>
              <a:stretch>
                <a:fillRect/>
              </a:stretch>
            </p:blipFill>
            <p:spPr>
              <a:xfrm>
                <a:off x="3332623" y="2735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97" name="Ink 196">
                <a:extLst>
                  <a:ext uri="{FF2B5EF4-FFF2-40B4-BE49-F238E27FC236}">
                    <a16:creationId xmlns:a16="http://schemas.microsoft.com/office/drawing/2014/main" id="{737A27B7-13E7-FD4E-A561-3E5F3AFE6BE4}"/>
                  </a:ext>
                </a:extLst>
              </p14:cNvPr>
              <p14:cNvContentPartPr/>
              <p14:nvPr/>
            </p14:nvContentPartPr>
            <p14:xfrm>
              <a:off x="3403903" y="2590553"/>
              <a:ext cx="360" cy="360"/>
            </p14:xfrm>
          </p:contentPart>
        </mc:Choice>
        <mc:Fallback xmlns="">
          <p:pic>
            <p:nvPicPr>
              <p:cNvPr id="197" name="Ink 196">
                <a:extLst>
                  <a:ext uri="{FF2B5EF4-FFF2-40B4-BE49-F238E27FC236}">
                    <a16:creationId xmlns:a16="http://schemas.microsoft.com/office/drawing/2014/main" id="{737A27B7-13E7-FD4E-A561-3E5F3AFE6BE4}"/>
                  </a:ext>
                </a:extLst>
              </p:cNvPr>
              <p:cNvPicPr/>
              <p:nvPr/>
            </p:nvPicPr>
            <p:blipFill>
              <a:blip r:embed="rId56"/>
              <a:stretch>
                <a:fillRect/>
              </a:stretch>
            </p:blipFill>
            <p:spPr>
              <a:xfrm>
                <a:off x="3385903" y="2572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98" name="Ink 197">
                <a:extLst>
                  <a:ext uri="{FF2B5EF4-FFF2-40B4-BE49-F238E27FC236}">
                    <a16:creationId xmlns:a16="http://schemas.microsoft.com/office/drawing/2014/main" id="{6640A517-0D94-234F-82F8-3CACAC384AE2}"/>
                  </a:ext>
                </a:extLst>
              </p14:cNvPr>
              <p14:cNvContentPartPr/>
              <p14:nvPr/>
            </p14:nvContentPartPr>
            <p14:xfrm>
              <a:off x="3235423" y="2444033"/>
              <a:ext cx="360" cy="360"/>
            </p14:xfrm>
          </p:contentPart>
        </mc:Choice>
        <mc:Fallback xmlns="">
          <p:pic>
            <p:nvPicPr>
              <p:cNvPr id="198" name="Ink 197">
                <a:extLst>
                  <a:ext uri="{FF2B5EF4-FFF2-40B4-BE49-F238E27FC236}">
                    <a16:creationId xmlns:a16="http://schemas.microsoft.com/office/drawing/2014/main" id="{6640A517-0D94-234F-82F8-3CACAC384AE2}"/>
                  </a:ext>
                </a:extLst>
              </p:cNvPr>
              <p:cNvPicPr/>
              <p:nvPr/>
            </p:nvPicPr>
            <p:blipFill>
              <a:blip r:embed="rId56"/>
              <a:stretch>
                <a:fillRect/>
              </a:stretch>
            </p:blipFill>
            <p:spPr>
              <a:xfrm>
                <a:off x="3217423" y="2426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99" name="Ink 198">
                <a:extLst>
                  <a:ext uri="{FF2B5EF4-FFF2-40B4-BE49-F238E27FC236}">
                    <a16:creationId xmlns:a16="http://schemas.microsoft.com/office/drawing/2014/main" id="{2E5B13B5-75E8-6C4C-A88A-769670F5D864}"/>
                  </a:ext>
                </a:extLst>
              </p14:cNvPr>
              <p14:cNvContentPartPr/>
              <p14:nvPr/>
            </p14:nvContentPartPr>
            <p14:xfrm>
              <a:off x="3393463" y="2391113"/>
              <a:ext cx="360" cy="360"/>
            </p14:xfrm>
          </p:contentPart>
        </mc:Choice>
        <mc:Fallback xmlns="">
          <p:pic>
            <p:nvPicPr>
              <p:cNvPr id="199" name="Ink 198">
                <a:extLst>
                  <a:ext uri="{FF2B5EF4-FFF2-40B4-BE49-F238E27FC236}">
                    <a16:creationId xmlns:a16="http://schemas.microsoft.com/office/drawing/2014/main" id="{2E5B13B5-75E8-6C4C-A88A-769670F5D864}"/>
                  </a:ext>
                </a:extLst>
              </p:cNvPr>
              <p:cNvPicPr/>
              <p:nvPr/>
            </p:nvPicPr>
            <p:blipFill>
              <a:blip r:embed="rId56"/>
              <a:stretch>
                <a:fillRect/>
              </a:stretch>
            </p:blipFill>
            <p:spPr>
              <a:xfrm>
                <a:off x="3375463" y="2373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200" name="Ink 199">
                <a:extLst>
                  <a:ext uri="{FF2B5EF4-FFF2-40B4-BE49-F238E27FC236}">
                    <a16:creationId xmlns:a16="http://schemas.microsoft.com/office/drawing/2014/main" id="{C306C790-19B9-0445-B843-7CC0784B830A}"/>
                  </a:ext>
                </a:extLst>
              </p14:cNvPr>
              <p14:cNvContentPartPr/>
              <p14:nvPr/>
            </p14:nvContentPartPr>
            <p14:xfrm>
              <a:off x="3357463" y="2213633"/>
              <a:ext cx="360" cy="360"/>
            </p14:xfrm>
          </p:contentPart>
        </mc:Choice>
        <mc:Fallback xmlns="">
          <p:pic>
            <p:nvPicPr>
              <p:cNvPr id="200" name="Ink 199">
                <a:extLst>
                  <a:ext uri="{FF2B5EF4-FFF2-40B4-BE49-F238E27FC236}">
                    <a16:creationId xmlns:a16="http://schemas.microsoft.com/office/drawing/2014/main" id="{C306C790-19B9-0445-B843-7CC0784B830A}"/>
                  </a:ext>
                </a:extLst>
              </p:cNvPr>
              <p:cNvPicPr/>
              <p:nvPr/>
            </p:nvPicPr>
            <p:blipFill>
              <a:blip r:embed="rId56"/>
              <a:stretch>
                <a:fillRect/>
              </a:stretch>
            </p:blipFill>
            <p:spPr>
              <a:xfrm>
                <a:off x="3339463" y="2195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201" name="Ink 200">
                <a:extLst>
                  <a:ext uri="{FF2B5EF4-FFF2-40B4-BE49-F238E27FC236}">
                    <a16:creationId xmlns:a16="http://schemas.microsoft.com/office/drawing/2014/main" id="{02024649-F428-364B-BD23-702AD95166A1}"/>
                  </a:ext>
                </a:extLst>
              </p14:cNvPr>
              <p14:cNvContentPartPr/>
              <p14:nvPr/>
            </p14:nvContentPartPr>
            <p14:xfrm>
              <a:off x="3218863" y="2258633"/>
              <a:ext cx="360" cy="360"/>
            </p14:xfrm>
          </p:contentPart>
        </mc:Choice>
        <mc:Fallback xmlns="">
          <p:pic>
            <p:nvPicPr>
              <p:cNvPr id="201" name="Ink 200">
                <a:extLst>
                  <a:ext uri="{FF2B5EF4-FFF2-40B4-BE49-F238E27FC236}">
                    <a16:creationId xmlns:a16="http://schemas.microsoft.com/office/drawing/2014/main" id="{02024649-F428-364B-BD23-702AD95166A1}"/>
                  </a:ext>
                </a:extLst>
              </p:cNvPr>
              <p:cNvPicPr/>
              <p:nvPr/>
            </p:nvPicPr>
            <p:blipFill>
              <a:blip r:embed="rId56"/>
              <a:stretch>
                <a:fillRect/>
              </a:stretch>
            </p:blipFill>
            <p:spPr>
              <a:xfrm>
                <a:off x="3200863" y="2240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202" name="Ink 201">
                <a:extLst>
                  <a:ext uri="{FF2B5EF4-FFF2-40B4-BE49-F238E27FC236}">
                    <a16:creationId xmlns:a16="http://schemas.microsoft.com/office/drawing/2014/main" id="{9B0C40E7-C017-1E43-A75B-9BBC139A8A1D}"/>
                  </a:ext>
                </a:extLst>
              </p14:cNvPr>
              <p14:cNvContentPartPr/>
              <p14:nvPr/>
            </p14:nvContentPartPr>
            <p14:xfrm>
              <a:off x="3538903" y="2253953"/>
              <a:ext cx="360" cy="360"/>
            </p14:xfrm>
          </p:contentPart>
        </mc:Choice>
        <mc:Fallback xmlns="">
          <p:pic>
            <p:nvPicPr>
              <p:cNvPr id="202" name="Ink 201">
                <a:extLst>
                  <a:ext uri="{FF2B5EF4-FFF2-40B4-BE49-F238E27FC236}">
                    <a16:creationId xmlns:a16="http://schemas.microsoft.com/office/drawing/2014/main" id="{9B0C40E7-C017-1E43-A75B-9BBC139A8A1D}"/>
                  </a:ext>
                </a:extLst>
              </p:cNvPr>
              <p:cNvPicPr/>
              <p:nvPr/>
            </p:nvPicPr>
            <p:blipFill>
              <a:blip r:embed="rId56"/>
              <a:stretch>
                <a:fillRect/>
              </a:stretch>
            </p:blipFill>
            <p:spPr>
              <a:xfrm>
                <a:off x="3520903" y="2235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203" name="Ink 202">
                <a:extLst>
                  <a:ext uri="{FF2B5EF4-FFF2-40B4-BE49-F238E27FC236}">
                    <a16:creationId xmlns:a16="http://schemas.microsoft.com/office/drawing/2014/main" id="{45DC1A27-8F94-CF42-A517-11BBD4485C2B}"/>
                  </a:ext>
                </a:extLst>
              </p14:cNvPr>
              <p14:cNvContentPartPr/>
              <p14:nvPr/>
            </p14:nvContentPartPr>
            <p14:xfrm>
              <a:off x="3623143" y="2112113"/>
              <a:ext cx="360" cy="360"/>
            </p14:xfrm>
          </p:contentPart>
        </mc:Choice>
        <mc:Fallback xmlns="">
          <p:pic>
            <p:nvPicPr>
              <p:cNvPr id="203" name="Ink 202">
                <a:extLst>
                  <a:ext uri="{FF2B5EF4-FFF2-40B4-BE49-F238E27FC236}">
                    <a16:creationId xmlns:a16="http://schemas.microsoft.com/office/drawing/2014/main" id="{45DC1A27-8F94-CF42-A517-11BBD4485C2B}"/>
                  </a:ext>
                </a:extLst>
              </p:cNvPr>
              <p:cNvPicPr/>
              <p:nvPr/>
            </p:nvPicPr>
            <p:blipFill>
              <a:blip r:embed="rId56"/>
              <a:stretch>
                <a:fillRect/>
              </a:stretch>
            </p:blipFill>
            <p:spPr>
              <a:xfrm>
                <a:off x="3605143" y="2094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204" name="Ink 203">
                <a:extLst>
                  <a:ext uri="{FF2B5EF4-FFF2-40B4-BE49-F238E27FC236}">
                    <a16:creationId xmlns:a16="http://schemas.microsoft.com/office/drawing/2014/main" id="{6B750DF5-7053-A24B-B0C6-6617765D68BB}"/>
                  </a:ext>
                </a:extLst>
              </p14:cNvPr>
              <p14:cNvContentPartPr/>
              <p14:nvPr/>
            </p14:nvContentPartPr>
            <p14:xfrm>
              <a:off x="3818983" y="2226953"/>
              <a:ext cx="360" cy="360"/>
            </p14:xfrm>
          </p:contentPart>
        </mc:Choice>
        <mc:Fallback xmlns="">
          <p:pic>
            <p:nvPicPr>
              <p:cNvPr id="204" name="Ink 203">
                <a:extLst>
                  <a:ext uri="{FF2B5EF4-FFF2-40B4-BE49-F238E27FC236}">
                    <a16:creationId xmlns:a16="http://schemas.microsoft.com/office/drawing/2014/main" id="{6B750DF5-7053-A24B-B0C6-6617765D68BB}"/>
                  </a:ext>
                </a:extLst>
              </p:cNvPr>
              <p:cNvPicPr/>
              <p:nvPr/>
            </p:nvPicPr>
            <p:blipFill>
              <a:blip r:embed="rId56"/>
              <a:stretch>
                <a:fillRect/>
              </a:stretch>
            </p:blipFill>
            <p:spPr>
              <a:xfrm>
                <a:off x="3800983" y="2208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205" name="Ink 204">
                <a:extLst>
                  <a:ext uri="{FF2B5EF4-FFF2-40B4-BE49-F238E27FC236}">
                    <a16:creationId xmlns:a16="http://schemas.microsoft.com/office/drawing/2014/main" id="{2021B455-2038-4F45-A80F-B0BEF04BD8EC}"/>
                  </a:ext>
                </a:extLst>
              </p14:cNvPr>
              <p14:cNvContentPartPr/>
              <p14:nvPr/>
            </p14:nvContentPartPr>
            <p14:xfrm>
              <a:off x="3612703" y="2388953"/>
              <a:ext cx="360" cy="360"/>
            </p14:xfrm>
          </p:contentPart>
        </mc:Choice>
        <mc:Fallback xmlns="">
          <p:pic>
            <p:nvPicPr>
              <p:cNvPr id="205" name="Ink 204">
                <a:extLst>
                  <a:ext uri="{FF2B5EF4-FFF2-40B4-BE49-F238E27FC236}">
                    <a16:creationId xmlns:a16="http://schemas.microsoft.com/office/drawing/2014/main" id="{2021B455-2038-4F45-A80F-B0BEF04BD8EC}"/>
                  </a:ext>
                </a:extLst>
              </p:cNvPr>
              <p:cNvPicPr/>
              <p:nvPr/>
            </p:nvPicPr>
            <p:blipFill>
              <a:blip r:embed="rId56"/>
              <a:stretch>
                <a:fillRect/>
              </a:stretch>
            </p:blipFill>
            <p:spPr>
              <a:xfrm>
                <a:off x="3594703" y="2370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206" name="Ink 205">
                <a:extLst>
                  <a:ext uri="{FF2B5EF4-FFF2-40B4-BE49-F238E27FC236}">
                    <a16:creationId xmlns:a16="http://schemas.microsoft.com/office/drawing/2014/main" id="{990B2360-F724-674C-BFB6-9CD0C6FBC375}"/>
                  </a:ext>
                </a:extLst>
              </p14:cNvPr>
              <p14:cNvContentPartPr/>
              <p14:nvPr/>
            </p14:nvContentPartPr>
            <p14:xfrm>
              <a:off x="3524143" y="2537633"/>
              <a:ext cx="360" cy="360"/>
            </p14:xfrm>
          </p:contentPart>
        </mc:Choice>
        <mc:Fallback xmlns="">
          <p:pic>
            <p:nvPicPr>
              <p:cNvPr id="206" name="Ink 205">
                <a:extLst>
                  <a:ext uri="{FF2B5EF4-FFF2-40B4-BE49-F238E27FC236}">
                    <a16:creationId xmlns:a16="http://schemas.microsoft.com/office/drawing/2014/main" id="{990B2360-F724-674C-BFB6-9CD0C6FBC375}"/>
                  </a:ext>
                </a:extLst>
              </p:cNvPr>
              <p:cNvPicPr/>
              <p:nvPr/>
            </p:nvPicPr>
            <p:blipFill>
              <a:blip r:embed="rId56"/>
              <a:stretch>
                <a:fillRect/>
              </a:stretch>
            </p:blipFill>
            <p:spPr>
              <a:xfrm>
                <a:off x="3506143" y="2519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213" name="Ink 212">
                <a:extLst>
                  <a:ext uri="{FF2B5EF4-FFF2-40B4-BE49-F238E27FC236}">
                    <a16:creationId xmlns:a16="http://schemas.microsoft.com/office/drawing/2014/main" id="{66348938-8F80-164A-A970-5E2AFBDAF161}"/>
                  </a:ext>
                </a:extLst>
              </p14:cNvPr>
              <p14:cNvContentPartPr/>
              <p14:nvPr/>
            </p14:nvContentPartPr>
            <p14:xfrm>
              <a:off x="3573103" y="2991233"/>
              <a:ext cx="360" cy="360"/>
            </p14:xfrm>
          </p:contentPart>
        </mc:Choice>
        <mc:Fallback xmlns="">
          <p:pic>
            <p:nvPicPr>
              <p:cNvPr id="213" name="Ink 212">
                <a:extLst>
                  <a:ext uri="{FF2B5EF4-FFF2-40B4-BE49-F238E27FC236}">
                    <a16:creationId xmlns:a16="http://schemas.microsoft.com/office/drawing/2014/main" id="{66348938-8F80-164A-A970-5E2AFBDAF161}"/>
                  </a:ext>
                </a:extLst>
              </p:cNvPr>
              <p:cNvPicPr/>
              <p:nvPr/>
            </p:nvPicPr>
            <p:blipFill>
              <a:blip r:embed="rId56"/>
              <a:stretch>
                <a:fillRect/>
              </a:stretch>
            </p:blipFill>
            <p:spPr>
              <a:xfrm>
                <a:off x="3555103" y="2973233"/>
                <a:ext cx="36000" cy="36000"/>
              </a:xfrm>
              <a:prstGeom prst="rect">
                <a:avLst/>
              </a:prstGeom>
            </p:spPr>
          </p:pic>
        </mc:Fallback>
      </mc:AlternateContent>
      <p:grpSp>
        <p:nvGrpSpPr>
          <p:cNvPr id="257" name="Group 256">
            <a:extLst>
              <a:ext uri="{FF2B5EF4-FFF2-40B4-BE49-F238E27FC236}">
                <a16:creationId xmlns:a16="http://schemas.microsoft.com/office/drawing/2014/main" id="{0E01E9E0-A706-D64A-92AD-F5DBFD157AB3}"/>
              </a:ext>
            </a:extLst>
          </p:cNvPr>
          <p:cNvGrpSpPr/>
          <p:nvPr/>
        </p:nvGrpSpPr>
        <p:grpSpPr>
          <a:xfrm>
            <a:off x="3763543" y="2796473"/>
            <a:ext cx="360" cy="360"/>
            <a:chOff x="3763543" y="2796473"/>
            <a:chExt cx="360" cy="360"/>
          </a:xfrm>
        </p:grpSpPr>
        <mc:AlternateContent xmlns:mc="http://schemas.openxmlformats.org/markup-compatibility/2006" xmlns:p14="http://schemas.microsoft.com/office/powerpoint/2010/main">
          <mc:Choice Requires="p14">
            <p:contentPart p14:bwMode="auto" r:id="rId260">
              <p14:nvContentPartPr>
                <p14:cNvPr id="216" name="Ink 215">
                  <a:extLst>
                    <a:ext uri="{FF2B5EF4-FFF2-40B4-BE49-F238E27FC236}">
                      <a16:creationId xmlns:a16="http://schemas.microsoft.com/office/drawing/2014/main" id="{FC71CE1D-3538-9746-8422-8C835FFCD24F}"/>
                    </a:ext>
                  </a:extLst>
                </p14:cNvPr>
                <p14:cNvContentPartPr/>
                <p14:nvPr/>
              </p14:nvContentPartPr>
              <p14:xfrm>
                <a:off x="3763543" y="2796473"/>
                <a:ext cx="360" cy="360"/>
              </p14:xfrm>
            </p:contentPart>
          </mc:Choice>
          <mc:Fallback xmlns="">
            <p:pic>
              <p:nvPicPr>
                <p:cNvPr id="216" name="Ink 215">
                  <a:extLst>
                    <a:ext uri="{FF2B5EF4-FFF2-40B4-BE49-F238E27FC236}">
                      <a16:creationId xmlns:a16="http://schemas.microsoft.com/office/drawing/2014/main" id="{FC71CE1D-3538-9746-8422-8C835FFCD24F}"/>
                    </a:ext>
                  </a:extLst>
                </p:cNvPr>
                <p:cNvPicPr/>
                <p:nvPr/>
              </p:nvPicPr>
              <p:blipFill>
                <a:blip r:embed="rId56"/>
                <a:stretch>
                  <a:fillRect/>
                </a:stretch>
              </p:blipFill>
              <p:spPr>
                <a:xfrm>
                  <a:off x="3745543" y="2778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217" name="Ink 216">
                  <a:extLst>
                    <a:ext uri="{FF2B5EF4-FFF2-40B4-BE49-F238E27FC236}">
                      <a16:creationId xmlns:a16="http://schemas.microsoft.com/office/drawing/2014/main" id="{8C68CD09-4E7E-4A42-AEE3-ABEE3F3F68C7}"/>
                    </a:ext>
                  </a:extLst>
                </p14:cNvPr>
                <p14:cNvContentPartPr/>
                <p14:nvPr/>
              </p14:nvContentPartPr>
              <p14:xfrm>
                <a:off x="3763543" y="2796473"/>
                <a:ext cx="360" cy="360"/>
              </p14:xfrm>
            </p:contentPart>
          </mc:Choice>
          <mc:Fallback xmlns="">
            <p:pic>
              <p:nvPicPr>
                <p:cNvPr id="217" name="Ink 216">
                  <a:extLst>
                    <a:ext uri="{FF2B5EF4-FFF2-40B4-BE49-F238E27FC236}">
                      <a16:creationId xmlns:a16="http://schemas.microsoft.com/office/drawing/2014/main" id="{8C68CD09-4E7E-4A42-AEE3-ABEE3F3F68C7}"/>
                    </a:ext>
                  </a:extLst>
                </p:cNvPr>
                <p:cNvPicPr/>
                <p:nvPr/>
              </p:nvPicPr>
              <p:blipFill>
                <a:blip r:embed="rId56"/>
                <a:stretch>
                  <a:fillRect/>
                </a:stretch>
              </p:blipFill>
              <p:spPr>
                <a:xfrm>
                  <a:off x="3745543" y="2778473"/>
                  <a:ext cx="36000" cy="36000"/>
                </a:xfrm>
                <a:prstGeom prst="rect">
                  <a:avLst/>
                </a:prstGeom>
              </p:spPr>
            </p:pic>
          </mc:Fallback>
        </mc:AlternateContent>
      </p:grpSp>
      <p:grpSp>
        <p:nvGrpSpPr>
          <p:cNvPr id="256" name="Group 255">
            <a:extLst>
              <a:ext uri="{FF2B5EF4-FFF2-40B4-BE49-F238E27FC236}">
                <a16:creationId xmlns:a16="http://schemas.microsoft.com/office/drawing/2014/main" id="{535C0C6D-4C1C-7A49-A405-1653515A099F}"/>
              </a:ext>
            </a:extLst>
          </p:cNvPr>
          <p:cNvGrpSpPr/>
          <p:nvPr/>
        </p:nvGrpSpPr>
        <p:grpSpPr>
          <a:xfrm>
            <a:off x="3978463" y="2813033"/>
            <a:ext cx="360" cy="360"/>
            <a:chOff x="3978463" y="2813033"/>
            <a:chExt cx="360" cy="360"/>
          </a:xfrm>
        </p:grpSpPr>
        <mc:AlternateContent xmlns:mc="http://schemas.openxmlformats.org/markup-compatibility/2006" xmlns:p14="http://schemas.microsoft.com/office/powerpoint/2010/main">
          <mc:Choice Requires="p14">
            <p:contentPart p14:bwMode="auto" r:id="rId262">
              <p14:nvContentPartPr>
                <p14:cNvPr id="218" name="Ink 217">
                  <a:extLst>
                    <a:ext uri="{FF2B5EF4-FFF2-40B4-BE49-F238E27FC236}">
                      <a16:creationId xmlns:a16="http://schemas.microsoft.com/office/drawing/2014/main" id="{1A0CC415-BE50-7E4C-A3E8-B839DFEA493F}"/>
                    </a:ext>
                  </a:extLst>
                </p14:cNvPr>
                <p14:cNvContentPartPr/>
                <p14:nvPr/>
              </p14:nvContentPartPr>
              <p14:xfrm>
                <a:off x="3978463" y="2813033"/>
                <a:ext cx="360" cy="360"/>
              </p14:xfrm>
            </p:contentPart>
          </mc:Choice>
          <mc:Fallback xmlns="">
            <p:pic>
              <p:nvPicPr>
                <p:cNvPr id="218" name="Ink 217">
                  <a:extLst>
                    <a:ext uri="{FF2B5EF4-FFF2-40B4-BE49-F238E27FC236}">
                      <a16:creationId xmlns:a16="http://schemas.microsoft.com/office/drawing/2014/main" id="{1A0CC415-BE50-7E4C-A3E8-B839DFEA493F}"/>
                    </a:ext>
                  </a:extLst>
                </p:cNvPr>
                <p:cNvPicPr/>
                <p:nvPr/>
              </p:nvPicPr>
              <p:blipFill>
                <a:blip r:embed="rId56"/>
                <a:stretch>
                  <a:fillRect/>
                </a:stretch>
              </p:blipFill>
              <p:spPr>
                <a:xfrm>
                  <a:off x="3960463" y="2795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219" name="Ink 218">
                  <a:extLst>
                    <a:ext uri="{FF2B5EF4-FFF2-40B4-BE49-F238E27FC236}">
                      <a16:creationId xmlns:a16="http://schemas.microsoft.com/office/drawing/2014/main" id="{AE855AD0-2BCA-BB45-82FE-E6AF51E126FC}"/>
                    </a:ext>
                  </a:extLst>
                </p14:cNvPr>
                <p14:cNvContentPartPr/>
                <p14:nvPr/>
              </p14:nvContentPartPr>
              <p14:xfrm>
                <a:off x="3978463" y="2813033"/>
                <a:ext cx="360" cy="360"/>
              </p14:xfrm>
            </p:contentPart>
          </mc:Choice>
          <mc:Fallback xmlns="">
            <p:pic>
              <p:nvPicPr>
                <p:cNvPr id="219" name="Ink 218">
                  <a:extLst>
                    <a:ext uri="{FF2B5EF4-FFF2-40B4-BE49-F238E27FC236}">
                      <a16:creationId xmlns:a16="http://schemas.microsoft.com/office/drawing/2014/main" id="{AE855AD0-2BCA-BB45-82FE-E6AF51E126FC}"/>
                    </a:ext>
                  </a:extLst>
                </p:cNvPr>
                <p:cNvPicPr/>
                <p:nvPr/>
              </p:nvPicPr>
              <p:blipFill>
                <a:blip r:embed="rId56"/>
                <a:stretch>
                  <a:fillRect/>
                </a:stretch>
              </p:blipFill>
              <p:spPr>
                <a:xfrm>
                  <a:off x="3960463" y="2795033"/>
                  <a:ext cx="36000" cy="36000"/>
                </a:xfrm>
                <a:prstGeom prst="rect">
                  <a:avLst/>
                </a:prstGeom>
              </p:spPr>
            </p:pic>
          </mc:Fallback>
        </mc:AlternateContent>
      </p:grpSp>
      <p:grpSp>
        <p:nvGrpSpPr>
          <p:cNvPr id="255" name="Group 254">
            <a:extLst>
              <a:ext uri="{FF2B5EF4-FFF2-40B4-BE49-F238E27FC236}">
                <a16:creationId xmlns:a16="http://schemas.microsoft.com/office/drawing/2014/main" id="{E7674BB7-1BC4-B547-BD92-C6F809386CA8}"/>
              </a:ext>
            </a:extLst>
          </p:cNvPr>
          <p:cNvGrpSpPr/>
          <p:nvPr/>
        </p:nvGrpSpPr>
        <p:grpSpPr>
          <a:xfrm>
            <a:off x="3890983" y="2897273"/>
            <a:ext cx="360" cy="360"/>
            <a:chOff x="3890983" y="2897273"/>
            <a:chExt cx="360" cy="360"/>
          </a:xfrm>
        </p:grpSpPr>
        <mc:AlternateContent xmlns:mc="http://schemas.openxmlformats.org/markup-compatibility/2006" xmlns:p14="http://schemas.microsoft.com/office/powerpoint/2010/main">
          <mc:Choice Requires="p14">
            <p:contentPart p14:bwMode="auto" r:id="rId264">
              <p14:nvContentPartPr>
                <p14:cNvPr id="220" name="Ink 219">
                  <a:extLst>
                    <a:ext uri="{FF2B5EF4-FFF2-40B4-BE49-F238E27FC236}">
                      <a16:creationId xmlns:a16="http://schemas.microsoft.com/office/drawing/2014/main" id="{6BADC372-B221-034B-B05D-26B2716AE410}"/>
                    </a:ext>
                  </a:extLst>
                </p14:cNvPr>
                <p14:cNvContentPartPr/>
                <p14:nvPr/>
              </p14:nvContentPartPr>
              <p14:xfrm>
                <a:off x="3890983" y="2897273"/>
                <a:ext cx="360" cy="360"/>
              </p14:xfrm>
            </p:contentPart>
          </mc:Choice>
          <mc:Fallback xmlns="">
            <p:pic>
              <p:nvPicPr>
                <p:cNvPr id="220" name="Ink 219">
                  <a:extLst>
                    <a:ext uri="{FF2B5EF4-FFF2-40B4-BE49-F238E27FC236}">
                      <a16:creationId xmlns:a16="http://schemas.microsoft.com/office/drawing/2014/main" id="{6BADC372-B221-034B-B05D-26B2716AE410}"/>
                    </a:ext>
                  </a:extLst>
                </p:cNvPr>
                <p:cNvPicPr/>
                <p:nvPr/>
              </p:nvPicPr>
              <p:blipFill>
                <a:blip r:embed="rId56"/>
                <a:stretch>
                  <a:fillRect/>
                </a:stretch>
              </p:blipFill>
              <p:spPr>
                <a:xfrm>
                  <a:off x="3872983" y="2879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221" name="Ink 220">
                  <a:extLst>
                    <a:ext uri="{FF2B5EF4-FFF2-40B4-BE49-F238E27FC236}">
                      <a16:creationId xmlns:a16="http://schemas.microsoft.com/office/drawing/2014/main" id="{1E1AB930-60AA-7C48-9AD9-9BD20841858F}"/>
                    </a:ext>
                  </a:extLst>
                </p14:cNvPr>
                <p14:cNvContentPartPr/>
                <p14:nvPr/>
              </p14:nvContentPartPr>
              <p14:xfrm>
                <a:off x="3890983" y="2897273"/>
                <a:ext cx="360" cy="360"/>
              </p14:xfrm>
            </p:contentPart>
          </mc:Choice>
          <mc:Fallback xmlns="">
            <p:pic>
              <p:nvPicPr>
                <p:cNvPr id="221" name="Ink 220">
                  <a:extLst>
                    <a:ext uri="{FF2B5EF4-FFF2-40B4-BE49-F238E27FC236}">
                      <a16:creationId xmlns:a16="http://schemas.microsoft.com/office/drawing/2014/main" id="{1E1AB930-60AA-7C48-9AD9-9BD20841858F}"/>
                    </a:ext>
                  </a:extLst>
                </p:cNvPr>
                <p:cNvPicPr/>
                <p:nvPr/>
              </p:nvPicPr>
              <p:blipFill>
                <a:blip r:embed="rId56"/>
                <a:stretch>
                  <a:fillRect/>
                </a:stretch>
              </p:blipFill>
              <p:spPr>
                <a:xfrm>
                  <a:off x="3872983" y="2879273"/>
                  <a:ext cx="36000" cy="36000"/>
                </a:xfrm>
                <a:prstGeom prst="rect">
                  <a:avLst/>
                </a:prstGeom>
              </p:spPr>
            </p:pic>
          </mc:Fallback>
        </mc:AlternateContent>
      </p:grpSp>
      <p:grpSp>
        <p:nvGrpSpPr>
          <p:cNvPr id="254" name="Group 253">
            <a:extLst>
              <a:ext uri="{FF2B5EF4-FFF2-40B4-BE49-F238E27FC236}">
                <a16:creationId xmlns:a16="http://schemas.microsoft.com/office/drawing/2014/main" id="{45ECB098-9C24-874F-9FB6-5CE55303EB35}"/>
              </a:ext>
            </a:extLst>
          </p:cNvPr>
          <p:cNvGrpSpPr/>
          <p:nvPr/>
        </p:nvGrpSpPr>
        <p:grpSpPr>
          <a:xfrm>
            <a:off x="4036063" y="2987993"/>
            <a:ext cx="360" cy="360"/>
            <a:chOff x="4036063" y="2987993"/>
            <a:chExt cx="360" cy="360"/>
          </a:xfrm>
        </p:grpSpPr>
        <mc:AlternateContent xmlns:mc="http://schemas.openxmlformats.org/markup-compatibility/2006" xmlns:p14="http://schemas.microsoft.com/office/powerpoint/2010/main">
          <mc:Choice Requires="p14">
            <p:contentPart p14:bwMode="auto" r:id="rId266">
              <p14:nvContentPartPr>
                <p14:cNvPr id="222" name="Ink 221">
                  <a:extLst>
                    <a:ext uri="{FF2B5EF4-FFF2-40B4-BE49-F238E27FC236}">
                      <a16:creationId xmlns:a16="http://schemas.microsoft.com/office/drawing/2014/main" id="{E082E448-0530-6D49-82C5-83E2CE592756}"/>
                    </a:ext>
                  </a:extLst>
                </p14:cNvPr>
                <p14:cNvContentPartPr/>
                <p14:nvPr/>
              </p14:nvContentPartPr>
              <p14:xfrm>
                <a:off x="4036063" y="2987993"/>
                <a:ext cx="360" cy="360"/>
              </p14:xfrm>
            </p:contentPart>
          </mc:Choice>
          <mc:Fallback xmlns="">
            <p:pic>
              <p:nvPicPr>
                <p:cNvPr id="222" name="Ink 221">
                  <a:extLst>
                    <a:ext uri="{FF2B5EF4-FFF2-40B4-BE49-F238E27FC236}">
                      <a16:creationId xmlns:a16="http://schemas.microsoft.com/office/drawing/2014/main" id="{E082E448-0530-6D49-82C5-83E2CE592756}"/>
                    </a:ext>
                  </a:extLst>
                </p:cNvPr>
                <p:cNvPicPr/>
                <p:nvPr/>
              </p:nvPicPr>
              <p:blipFill>
                <a:blip r:embed="rId56"/>
                <a:stretch>
                  <a:fillRect/>
                </a:stretch>
              </p:blipFill>
              <p:spPr>
                <a:xfrm>
                  <a:off x="4018063" y="2969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223" name="Ink 222">
                  <a:extLst>
                    <a:ext uri="{FF2B5EF4-FFF2-40B4-BE49-F238E27FC236}">
                      <a16:creationId xmlns:a16="http://schemas.microsoft.com/office/drawing/2014/main" id="{ABD670A0-8D61-0E45-802F-EEB815A334F9}"/>
                    </a:ext>
                  </a:extLst>
                </p14:cNvPr>
                <p14:cNvContentPartPr/>
                <p14:nvPr/>
              </p14:nvContentPartPr>
              <p14:xfrm>
                <a:off x="4036063" y="2987993"/>
                <a:ext cx="360" cy="360"/>
              </p14:xfrm>
            </p:contentPart>
          </mc:Choice>
          <mc:Fallback xmlns="">
            <p:pic>
              <p:nvPicPr>
                <p:cNvPr id="223" name="Ink 222">
                  <a:extLst>
                    <a:ext uri="{FF2B5EF4-FFF2-40B4-BE49-F238E27FC236}">
                      <a16:creationId xmlns:a16="http://schemas.microsoft.com/office/drawing/2014/main" id="{ABD670A0-8D61-0E45-802F-EEB815A334F9}"/>
                    </a:ext>
                  </a:extLst>
                </p:cNvPr>
                <p:cNvPicPr/>
                <p:nvPr/>
              </p:nvPicPr>
              <p:blipFill>
                <a:blip r:embed="rId56"/>
                <a:stretch>
                  <a:fillRect/>
                </a:stretch>
              </p:blipFill>
              <p:spPr>
                <a:xfrm>
                  <a:off x="4018063" y="2969993"/>
                  <a:ext cx="36000" cy="36000"/>
                </a:xfrm>
                <a:prstGeom prst="rect">
                  <a:avLst/>
                </a:prstGeom>
              </p:spPr>
            </p:pic>
          </mc:Fallback>
        </mc:AlternateContent>
      </p:grpSp>
      <p:grpSp>
        <p:nvGrpSpPr>
          <p:cNvPr id="253" name="Group 252">
            <a:extLst>
              <a:ext uri="{FF2B5EF4-FFF2-40B4-BE49-F238E27FC236}">
                <a16:creationId xmlns:a16="http://schemas.microsoft.com/office/drawing/2014/main" id="{4B60AF08-545D-EC47-AB9F-69950E4C41A8}"/>
              </a:ext>
            </a:extLst>
          </p:cNvPr>
          <p:cNvGrpSpPr/>
          <p:nvPr/>
        </p:nvGrpSpPr>
        <p:grpSpPr>
          <a:xfrm>
            <a:off x="4216783" y="2969633"/>
            <a:ext cx="360" cy="360"/>
            <a:chOff x="4216783" y="2969633"/>
            <a:chExt cx="360" cy="360"/>
          </a:xfrm>
        </p:grpSpPr>
        <mc:AlternateContent xmlns:mc="http://schemas.openxmlformats.org/markup-compatibility/2006" xmlns:p14="http://schemas.microsoft.com/office/powerpoint/2010/main">
          <mc:Choice Requires="p14">
            <p:contentPart p14:bwMode="auto" r:id="rId268">
              <p14:nvContentPartPr>
                <p14:cNvPr id="224" name="Ink 223">
                  <a:extLst>
                    <a:ext uri="{FF2B5EF4-FFF2-40B4-BE49-F238E27FC236}">
                      <a16:creationId xmlns:a16="http://schemas.microsoft.com/office/drawing/2014/main" id="{D337FA98-5CAC-2C47-A30A-2591297B97B4}"/>
                    </a:ext>
                  </a:extLst>
                </p14:cNvPr>
                <p14:cNvContentPartPr/>
                <p14:nvPr/>
              </p14:nvContentPartPr>
              <p14:xfrm>
                <a:off x="4216783" y="2969633"/>
                <a:ext cx="360" cy="360"/>
              </p14:xfrm>
            </p:contentPart>
          </mc:Choice>
          <mc:Fallback xmlns="">
            <p:pic>
              <p:nvPicPr>
                <p:cNvPr id="224" name="Ink 223">
                  <a:extLst>
                    <a:ext uri="{FF2B5EF4-FFF2-40B4-BE49-F238E27FC236}">
                      <a16:creationId xmlns:a16="http://schemas.microsoft.com/office/drawing/2014/main" id="{D337FA98-5CAC-2C47-A30A-2591297B97B4}"/>
                    </a:ext>
                  </a:extLst>
                </p:cNvPr>
                <p:cNvPicPr/>
                <p:nvPr/>
              </p:nvPicPr>
              <p:blipFill>
                <a:blip r:embed="rId56"/>
                <a:stretch>
                  <a:fillRect/>
                </a:stretch>
              </p:blipFill>
              <p:spPr>
                <a:xfrm>
                  <a:off x="4198783" y="2951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225" name="Ink 224">
                  <a:extLst>
                    <a:ext uri="{FF2B5EF4-FFF2-40B4-BE49-F238E27FC236}">
                      <a16:creationId xmlns:a16="http://schemas.microsoft.com/office/drawing/2014/main" id="{05DC4A00-2407-194C-863F-B8E904A4A3C7}"/>
                    </a:ext>
                  </a:extLst>
                </p14:cNvPr>
                <p14:cNvContentPartPr/>
                <p14:nvPr/>
              </p14:nvContentPartPr>
              <p14:xfrm>
                <a:off x="4216783" y="2969633"/>
                <a:ext cx="360" cy="360"/>
              </p14:xfrm>
            </p:contentPart>
          </mc:Choice>
          <mc:Fallback xmlns="">
            <p:pic>
              <p:nvPicPr>
                <p:cNvPr id="225" name="Ink 224">
                  <a:extLst>
                    <a:ext uri="{FF2B5EF4-FFF2-40B4-BE49-F238E27FC236}">
                      <a16:creationId xmlns:a16="http://schemas.microsoft.com/office/drawing/2014/main" id="{05DC4A00-2407-194C-863F-B8E904A4A3C7}"/>
                    </a:ext>
                  </a:extLst>
                </p:cNvPr>
                <p:cNvPicPr/>
                <p:nvPr/>
              </p:nvPicPr>
              <p:blipFill>
                <a:blip r:embed="rId56"/>
                <a:stretch>
                  <a:fillRect/>
                </a:stretch>
              </p:blipFill>
              <p:spPr>
                <a:xfrm>
                  <a:off x="4198783" y="2951633"/>
                  <a:ext cx="36000" cy="36000"/>
                </a:xfrm>
                <a:prstGeom prst="rect">
                  <a:avLst/>
                </a:prstGeom>
              </p:spPr>
            </p:pic>
          </mc:Fallback>
        </mc:AlternateContent>
      </p:grpSp>
      <p:grpSp>
        <p:nvGrpSpPr>
          <p:cNvPr id="252" name="Group 251">
            <a:extLst>
              <a:ext uri="{FF2B5EF4-FFF2-40B4-BE49-F238E27FC236}">
                <a16:creationId xmlns:a16="http://schemas.microsoft.com/office/drawing/2014/main" id="{D20DBD4F-6E39-9049-BF3A-13C4DE395039}"/>
              </a:ext>
            </a:extLst>
          </p:cNvPr>
          <p:cNvGrpSpPr/>
          <p:nvPr/>
        </p:nvGrpSpPr>
        <p:grpSpPr>
          <a:xfrm>
            <a:off x="4196263" y="2799713"/>
            <a:ext cx="360" cy="360"/>
            <a:chOff x="4196263" y="2799713"/>
            <a:chExt cx="360" cy="360"/>
          </a:xfrm>
        </p:grpSpPr>
        <mc:AlternateContent xmlns:mc="http://schemas.openxmlformats.org/markup-compatibility/2006" xmlns:p14="http://schemas.microsoft.com/office/powerpoint/2010/main">
          <mc:Choice Requires="p14">
            <p:contentPart p14:bwMode="auto" r:id="rId270">
              <p14:nvContentPartPr>
                <p14:cNvPr id="226" name="Ink 225">
                  <a:extLst>
                    <a:ext uri="{FF2B5EF4-FFF2-40B4-BE49-F238E27FC236}">
                      <a16:creationId xmlns:a16="http://schemas.microsoft.com/office/drawing/2014/main" id="{9C8A99C5-9C69-9840-8D1A-DC760FBD9EAF}"/>
                    </a:ext>
                  </a:extLst>
                </p14:cNvPr>
                <p14:cNvContentPartPr/>
                <p14:nvPr/>
              </p14:nvContentPartPr>
              <p14:xfrm>
                <a:off x="4196263" y="2799713"/>
                <a:ext cx="360" cy="360"/>
              </p14:xfrm>
            </p:contentPart>
          </mc:Choice>
          <mc:Fallback xmlns="">
            <p:pic>
              <p:nvPicPr>
                <p:cNvPr id="226" name="Ink 225">
                  <a:extLst>
                    <a:ext uri="{FF2B5EF4-FFF2-40B4-BE49-F238E27FC236}">
                      <a16:creationId xmlns:a16="http://schemas.microsoft.com/office/drawing/2014/main" id="{9C8A99C5-9C69-9840-8D1A-DC760FBD9EAF}"/>
                    </a:ext>
                  </a:extLst>
                </p:cNvPr>
                <p:cNvPicPr/>
                <p:nvPr/>
              </p:nvPicPr>
              <p:blipFill>
                <a:blip r:embed="rId56"/>
                <a:stretch>
                  <a:fillRect/>
                </a:stretch>
              </p:blipFill>
              <p:spPr>
                <a:xfrm>
                  <a:off x="4178263" y="2781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227" name="Ink 226">
                  <a:extLst>
                    <a:ext uri="{FF2B5EF4-FFF2-40B4-BE49-F238E27FC236}">
                      <a16:creationId xmlns:a16="http://schemas.microsoft.com/office/drawing/2014/main" id="{5E8DF550-C792-A646-B83B-9071170AF80A}"/>
                    </a:ext>
                  </a:extLst>
                </p14:cNvPr>
                <p14:cNvContentPartPr/>
                <p14:nvPr/>
              </p14:nvContentPartPr>
              <p14:xfrm>
                <a:off x="4196263" y="2799713"/>
                <a:ext cx="360" cy="360"/>
              </p14:xfrm>
            </p:contentPart>
          </mc:Choice>
          <mc:Fallback xmlns="">
            <p:pic>
              <p:nvPicPr>
                <p:cNvPr id="227" name="Ink 226">
                  <a:extLst>
                    <a:ext uri="{FF2B5EF4-FFF2-40B4-BE49-F238E27FC236}">
                      <a16:creationId xmlns:a16="http://schemas.microsoft.com/office/drawing/2014/main" id="{5E8DF550-C792-A646-B83B-9071170AF80A}"/>
                    </a:ext>
                  </a:extLst>
                </p:cNvPr>
                <p:cNvPicPr/>
                <p:nvPr/>
              </p:nvPicPr>
              <p:blipFill>
                <a:blip r:embed="rId56"/>
                <a:stretch>
                  <a:fillRect/>
                </a:stretch>
              </p:blipFill>
              <p:spPr>
                <a:xfrm>
                  <a:off x="4178263" y="2781713"/>
                  <a:ext cx="36000" cy="36000"/>
                </a:xfrm>
                <a:prstGeom prst="rect">
                  <a:avLst/>
                </a:prstGeom>
              </p:spPr>
            </p:pic>
          </mc:Fallback>
        </mc:AlternateContent>
      </p:grpSp>
      <p:grpSp>
        <p:nvGrpSpPr>
          <p:cNvPr id="251" name="Group 250">
            <a:extLst>
              <a:ext uri="{FF2B5EF4-FFF2-40B4-BE49-F238E27FC236}">
                <a16:creationId xmlns:a16="http://schemas.microsoft.com/office/drawing/2014/main" id="{05814C9B-BACB-014C-8025-CE27895704E7}"/>
              </a:ext>
            </a:extLst>
          </p:cNvPr>
          <p:cNvGrpSpPr/>
          <p:nvPr/>
        </p:nvGrpSpPr>
        <p:grpSpPr>
          <a:xfrm>
            <a:off x="4212103" y="2659313"/>
            <a:ext cx="360" cy="360"/>
            <a:chOff x="4212103" y="2659313"/>
            <a:chExt cx="360" cy="360"/>
          </a:xfrm>
        </p:grpSpPr>
        <mc:AlternateContent xmlns:mc="http://schemas.openxmlformats.org/markup-compatibility/2006" xmlns:p14="http://schemas.microsoft.com/office/powerpoint/2010/main">
          <mc:Choice Requires="p14">
            <p:contentPart p14:bwMode="auto" r:id="rId272">
              <p14:nvContentPartPr>
                <p14:cNvPr id="228" name="Ink 227">
                  <a:extLst>
                    <a:ext uri="{FF2B5EF4-FFF2-40B4-BE49-F238E27FC236}">
                      <a16:creationId xmlns:a16="http://schemas.microsoft.com/office/drawing/2014/main" id="{FF3877E0-5BE3-D946-A9AB-13BA75E971F0}"/>
                    </a:ext>
                  </a:extLst>
                </p14:cNvPr>
                <p14:cNvContentPartPr/>
                <p14:nvPr/>
              </p14:nvContentPartPr>
              <p14:xfrm>
                <a:off x="4212103" y="2659313"/>
                <a:ext cx="360" cy="360"/>
              </p14:xfrm>
            </p:contentPart>
          </mc:Choice>
          <mc:Fallback xmlns="">
            <p:pic>
              <p:nvPicPr>
                <p:cNvPr id="228" name="Ink 227">
                  <a:extLst>
                    <a:ext uri="{FF2B5EF4-FFF2-40B4-BE49-F238E27FC236}">
                      <a16:creationId xmlns:a16="http://schemas.microsoft.com/office/drawing/2014/main" id="{FF3877E0-5BE3-D946-A9AB-13BA75E971F0}"/>
                    </a:ext>
                  </a:extLst>
                </p:cNvPr>
                <p:cNvPicPr/>
                <p:nvPr/>
              </p:nvPicPr>
              <p:blipFill>
                <a:blip r:embed="rId56"/>
                <a:stretch>
                  <a:fillRect/>
                </a:stretch>
              </p:blipFill>
              <p:spPr>
                <a:xfrm>
                  <a:off x="4194103" y="2641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229" name="Ink 228">
                  <a:extLst>
                    <a:ext uri="{FF2B5EF4-FFF2-40B4-BE49-F238E27FC236}">
                      <a16:creationId xmlns:a16="http://schemas.microsoft.com/office/drawing/2014/main" id="{9C488BB5-35D0-6C4B-8245-A3D2F83849CA}"/>
                    </a:ext>
                  </a:extLst>
                </p14:cNvPr>
                <p14:cNvContentPartPr/>
                <p14:nvPr/>
              </p14:nvContentPartPr>
              <p14:xfrm>
                <a:off x="4212103" y="2659313"/>
                <a:ext cx="360" cy="360"/>
              </p14:xfrm>
            </p:contentPart>
          </mc:Choice>
          <mc:Fallback xmlns="">
            <p:pic>
              <p:nvPicPr>
                <p:cNvPr id="229" name="Ink 228">
                  <a:extLst>
                    <a:ext uri="{FF2B5EF4-FFF2-40B4-BE49-F238E27FC236}">
                      <a16:creationId xmlns:a16="http://schemas.microsoft.com/office/drawing/2014/main" id="{9C488BB5-35D0-6C4B-8245-A3D2F83849CA}"/>
                    </a:ext>
                  </a:extLst>
                </p:cNvPr>
                <p:cNvPicPr/>
                <p:nvPr/>
              </p:nvPicPr>
              <p:blipFill>
                <a:blip r:embed="rId56"/>
                <a:stretch>
                  <a:fillRect/>
                </a:stretch>
              </p:blipFill>
              <p:spPr>
                <a:xfrm>
                  <a:off x="4194103" y="2641313"/>
                  <a:ext cx="36000" cy="36000"/>
                </a:xfrm>
                <a:prstGeom prst="rect">
                  <a:avLst/>
                </a:prstGeom>
              </p:spPr>
            </p:pic>
          </mc:Fallback>
        </mc:AlternateContent>
      </p:grpSp>
      <p:grpSp>
        <p:nvGrpSpPr>
          <p:cNvPr id="250" name="Group 249">
            <a:extLst>
              <a:ext uri="{FF2B5EF4-FFF2-40B4-BE49-F238E27FC236}">
                <a16:creationId xmlns:a16="http://schemas.microsoft.com/office/drawing/2014/main" id="{F1BE39F1-FD8D-E94E-B253-5652849A7C52}"/>
              </a:ext>
            </a:extLst>
          </p:cNvPr>
          <p:cNvGrpSpPr/>
          <p:nvPr/>
        </p:nvGrpSpPr>
        <p:grpSpPr>
          <a:xfrm>
            <a:off x="4358623" y="2580473"/>
            <a:ext cx="360" cy="360"/>
            <a:chOff x="4358623" y="2580473"/>
            <a:chExt cx="360" cy="360"/>
          </a:xfrm>
        </p:grpSpPr>
        <mc:AlternateContent xmlns:mc="http://schemas.openxmlformats.org/markup-compatibility/2006" xmlns:p14="http://schemas.microsoft.com/office/powerpoint/2010/main">
          <mc:Choice Requires="p14">
            <p:contentPart p14:bwMode="auto" r:id="rId274">
              <p14:nvContentPartPr>
                <p14:cNvPr id="230" name="Ink 229">
                  <a:extLst>
                    <a:ext uri="{FF2B5EF4-FFF2-40B4-BE49-F238E27FC236}">
                      <a16:creationId xmlns:a16="http://schemas.microsoft.com/office/drawing/2014/main" id="{1599F4B6-492B-8240-A5F0-B53BB78566CA}"/>
                    </a:ext>
                  </a:extLst>
                </p14:cNvPr>
                <p14:cNvContentPartPr/>
                <p14:nvPr/>
              </p14:nvContentPartPr>
              <p14:xfrm>
                <a:off x="4358623" y="2580473"/>
                <a:ext cx="360" cy="360"/>
              </p14:xfrm>
            </p:contentPart>
          </mc:Choice>
          <mc:Fallback xmlns="">
            <p:pic>
              <p:nvPicPr>
                <p:cNvPr id="230" name="Ink 229">
                  <a:extLst>
                    <a:ext uri="{FF2B5EF4-FFF2-40B4-BE49-F238E27FC236}">
                      <a16:creationId xmlns:a16="http://schemas.microsoft.com/office/drawing/2014/main" id="{1599F4B6-492B-8240-A5F0-B53BB78566CA}"/>
                    </a:ext>
                  </a:extLst>
                </p:cNvPr>
                <p:cNvPicPr/>
                <p:nvPr/>
              </p:nvPicPr>
              <p:blipFill>
                <a:blip r:embed="rId56"/>
                <a:stretch>
                  <a:fillRect/>
                </a:stretch>
              </p:blipFill>
              <p:spPr>
                <a:xfrm>
                  <a:off x="4340623" y="2562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231" name="Ink 230">
                  <a:extLst>
                    <a:ext uri="{FF2B5EF4-FFF2-40B4-BE49-F238E27FC236}">
                      <a16:creationId xmlns:a16="http://schemas.microsoft.com/office/drawing/2014/main" id="{B5D78B17-43C1-2D42-A098-14D411CF9A11}"/>
                    </a:ext>
                  </a:extLst>
                </p14:cNvPr>
                <p14:cNvContentPartPr/>
                <p14:nvPr/>
              </p14:nvContentPartPr>
              <p14:xfrm>
                <a:off x="4358623" y="2580473"/>
                <a:ext cx="360" cy="360"/>
              </p14:xfrm>
            </p:contentPart>
          </mc:Choice>
          <mc:Fallback xmlns="">
            <p:pic>
              <p:nvPicPr>
                <p:cNvPr id="231" name="Ink 230">
                  <a:extLst>
                    <a:ext uri="{FF2B5EF4-FFF2-40B4-BE49-F238E27FC236}">
                      <a16:creationId xmlns:a16="http://schemas.microsoft.com/office/drawing/2014/main" id="{B5D78B17-43C1-2D42-A098-14D411CF9A11}"/>
                    </a:ext>
                  </a:extLst>
                </p:cNvPr>
                <p:cNvPicPr/>
                <p:nvPr/>
              </p:nvPicPr>
              <p:blipFill>
                <a:blip r:embed="rId56"/>
                <a:stretch>
                  <a:fillRect/>
                </a:stretch>
              </p:blipFill>
              <p:spPr>
                <a:xfrm>
                  <a:off x="4340623" y="2562473"/>
                  <a:ext cx="36000" cy="36000"/>
                </a:xfrm>
                <a:prstGeom prst="rect">
                  <a:avLst/>
                </a:prstGeom>
              </p:spPr>
            </p:pic>
          </mc:Fallback>
        </mc:AlternateContent>
      </p:grpSp>
      <p:grpSp>
        <p:nvGrpSpPr>
          <p:cNvPr id="249" name="Group 248">
            <a:extLst>
              <a:ext uri="{FF2B5EF4-FFF2-40B4-BE49-F238E27FC236}">
                <a16:creationId xmlns:a16="http://schemas.microsoft.com/office/drawing/2014/main" id="{5A937CE4-E65A-4644-99C1-F155553248A0}"/>
              </a:ext>
            </a:extLst>
          </p:cNvPr>
          <p:cNvGrpSpPr/>
          <p:nvPr/>
        </p:nvGrpSpPr>
        <p:grpSpPr>
          <a:xfrm>
            <a:off x="4136143" y="2565713"/>
            <a:ext cx="360" cy="360"/>
            <a:chOff x="4136143" y="2565713"/>
            <a:chExt cx="360" cy="360"/>
          </a:xfrm>
        </p:grpSpPr>
        <mc:AlternateContent xmlns:mc="http://schemas.openxmlformats.org/markup-compatibility/2006" xmlns:p14="http://schemas.microsoft.com/office/powerpoint/2010/main">
          <mc:Choice Requires="p14">
            <p:contentPart p14:bwMode="auto" r:id="rId276">
              <p14:nvContentPartPr>
                <p14:cNvPr id="232" name="Ink 231">
                  <a:extLst>
                    <a:ext uri="{FF2B5EF4-FFF2-40B4-BE49-F238E27FC236}">
                      <a16:creationId xmlns:a16="http://schemas.microsoft.com/office/drawing/2014/main" id="{3C1F80FF-68A5-D644-9CD8-0926ECDF1A9C}"/>
                    </a:ext>
                  </a:extLst>
                </p14:cNvPr>
                <p14:cNvContentPartPr/>
                <p14:nvPr/>
              </p14:nvContentPartPr>
              <p14:xfrm>
                <a:off x="4136143" y="2565713"/>
                <a:ext cx="360" cy="360"/>
              </p14:xfrm>
            </p:contentPart>
          </mc:Choice>
          <mc:Fallback xmlns="">
            <p:pic>
              <p:nvPicPr>
                <p:cNvPr id="232" name="Ink 231">
                  <a:extLst>
                    <a:ext uri="{FF2B5EF4-FFF2-40B4-BE49-F238E27FC236}">
                      <a16:creationId xmlns:a16="http://schemas.microsoft.com/office/drawing/2014/main" id="{3C1F80FF-68A5-D644-9CD8-0926ECDF1A9C}"/>
                    </a:ext>
                  </a:extLst>
                </p:cNvPr>
                <p:cNvPicPr/>
                <p:nvPr/>
              </p:nvPicPr>
              <p:blipFill>
                <a:blip r:embed="rId56"/>
                <a:stretch>
                  <a:fillRect/>
                </a:stretch>
              </p:blipFill>
              <p:spPr>
                <a:xfrm>
                  <a:off x="4118143" y="2547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233" name="Ink 232">
                  <a:extLst>
                    <a:ext uri="{FF2B5EF4-FFF2-40B4-BE49-F238E27FC236}">
                      <a16:creationId xmlns:a16="http://schemas.microsoft.com/office/drawing/2014/main" id="{6B277C41-84B0-0945-A39A-9F1C8D145CAB}"/>
                    </a:ext>
                  </a:extLst>
                </p14:cNvPr>
                <p14:cNvContentPartPr/>
                <p14:nvPr/>
              </p14:nvContentPartPr>
              <p14:xfrm>
                <a:off x="4136143" y="2565713"/>
                <a:ext cx="360" cy="360"/>
              </p14:xfrm>
            </p:contentPart>
          </mc:Choice>
          <mc:Fallback xmlns="">
            <p:pic>
              <p:nvPicPr>
                <p:cNvPr id="233" name="Ink 232">
                  <a:extLst>
                    <a:ext uri="{FF2B5EF4-FFF2-40B4-BE49-F238E27FC236}">
                      <a16:creationId xmlns:a16="http://schemas.microsoft.com/office/drawing/2014/main" id="{6B277C41-84B0-0945-A39A-9F1C8D145CAB}"/>
                    </a:ext>
                  </a:extLst>
                </p:cNvPr>
                <p:cNvPicPr/>
                <p:nvPr/>
              </p:nvPicPr>
              <p:blipFill>
                <a:blip r:embed="rId56"/>
                <a:stretch>
                  <a:fillRect/>
                </a:stretch>
              </p:blipFill>
              <p:spPr>
                <a:xfrm>
                  <a:off x="4118143" y="2547713"/>
                  <a:ext cx="36000" cy="36000"/>
                </a:xfrm>
                <a:prstGeom prst="rect">
                  <a:avLst/>
                </a:prstGeom>
              </p:spPr>
            </p:pic>
          </mc:Fallback>
        </mc:AlternateContent>
      </p:grpSp>
      <p:grpSp>
        <p:nvGrpSpPr>
          <p:cNvPr id="248" name="Group 247">
            <a:extLst>
              <a:ext uri="{FF2B5EF4-FFF2-40B4-BE49-F238E27FC236}">
                <a16:creationId xmlns:a16="http://schemas.microsoft.com/office/drawing/2014/main" id="{0AD96877-5CA9-9748-8AFA-623A8D47C112}"/>
              </a:ext>
            </a:extLst>
          </p:cNvPr>
          <p:cNvGrpSpPr/>
          <p:nvPr/>
        </p:nvGrpSpPr>
        <p:grpSpPr>
          <a:xfrm>
            <a:off x="3920143" y="2623313"/>
            <a:ext cx="360" cy="360"/>
            <a:chOff x="3920143" y="2623313"/>
            <a:chExt cx="360" cy="360"/>
          </a:xfrm>
        </p:grpSpPr>
        <mc:AlternateContent xmlns:mc="http://schemas.openxmlformats.org/markup-compatibility/2006" xmlns:p14="http://schemas.microsoft.com/office/powerpoint/2010/main">
          <mc:Choice Requires="p14">
            <p:contentPart p14:bwMode="auto" r:id="rId278">
              <p14:nvContentPartPr>
                <p14:cNvPr id="234" name="Ink 233">
                  <a:extLst>
                    <a:ext uri="{FF2B5EF4-FFF2-40B4-BE49-F238E27FC236}">
                      <a16:creationId xmlns:a16="http://schemas.microsoft.com/office/drawing/2014/main" id="{A3EAECF2-5EEB-A542-9FE7-446F6A50C905}"/>
                    </a:ext>
                  </a:extLst>
                </p14:cNvPr>
                <p14:cNvContentPartPr/>
                <p14:nvPr/>
              </p14:nvContentPartPr>
              <p14:xfrm>
                <a:off x="3920143" y="2623313"/>
                <a:ext cx="360" cy="360"/>
              </p14:xfrm>
            </p:contentPart>
          </mc:Choice>
          <mc:Fallback xmlns="">
            <p:pic>
              <p:nvPicPr>
                <p:cNvPr id="234" name="Ink 233">
                  <a:extLst>
                    <a:ext uri="{FF2B5EF4-FFF2-40B4-BE49-F238E27FC236}">
                      <a16:creationId xmlns:a16="http://schemas.microsoft.com/office/drawing/2014/main" id="{A3EAECF2-5EEB-A542-9FE7-446F6A50C905}"/>
                    </a:ext>
                  </a:extLst>
                </p:cNvPr>
                <p:cNvPicPr/>
                <p:nvPr/>
              </p:nvPicPr>
              <p:blipFill>
                <a:blip r:embed="rId56"/>
                <a:stretch>
                  <a:fillRect/>
                </a:stretch>
              </p:blipFill>
              <p:spPr>
                <a:xfrm>
                  <a:off x="3902143" y="2605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235" name="Ink 234">
                  <a:extLst>
                    <a:ext uri="{FF2B5EF4-FFF2-40B4-BE49-F238E27FC236}">
                      <a16:creationId xmlns:a16="http://schemas.microsoft.com/office/drawing/2014/main" id="{9B626536-3BD1-EE42-AE58-475CCC8D2E60}"/>
                    </a:ext>
                  </a:extLst>
                </p14:cNvPr>
                <p14:cNvContentPartPr/>
                <p14:nvPr/>
              </p14:nvContentPartPr>
              <p14:xfrm>
                <a:off x="3920143" y="2623313"/>
                <a:ext cx="360" cy="360"/>
              </p14:xfrm>
            </p:contentPart>
          </mc:Choice>
          <mc:Fallback xmlns="">
            <p:pic>
              <p:nvPicPr>
                <p:cNvPr id="235" name="Ink 234">
                  <a:extLst>
                    <a:ext uri="{FF2B5EF4-FFF2-40B4-BE49-F238E27FC236}">
                      <a16:creationId xmlns:a16="http://schemas.microsoft.com/office/drawing/2014/main" id="{9B626536-3BD1-EE42-AE58-475CCC8D2E60}"/>
                    </a:ext>
                  </a:extLst>
                </p:cNvPr>
                <p:cNvPicPr/>
                <p:nvPr/>
              </p:nvPicPr>
              <p:blipFill>
                <a:blip r:embed="rId56"/>
                <a:stretch>
                  <a:fillRect/>
                </a:stretch>
              </p:blipFill>
              <p:spPr>
                <a:xfrm>
                  <a:off x="3902143" y="2605313"/>
                  <a:ext cx="36000" cy="36000"/>
                </a:xfrm>
                <a:prstGeom prst="rect">
                  <a:avLst/>
                </a:prstGeom>
              </p:spPr>
            </p:pic>
          </mc:Fallback>
        </mc:AlternateContent>
      </p:grpSp>
      <p:grpSp>
        <p:nvGrpSpPr>
          <p:cNvPr id="247" name="Group 246">
            <a:extLst>
              <a:ext uri="{FF2B5EF4-FFF2-40B4-BE49-F238E27FC236}">
                <a16:creationId xmlns:a16="http://schemas.microsoft.com/office/drawing/2014/main" id="{D7387482-E35C-A843-B1DA-7A7DF24B4721}"/>
              </a:ext>
            </a:extLst>
          </p:cNvPr>
          <p:cNvGrpSpPr/>
          <p:nvPr/>
        </p:nvGrpSpPr>
        <p:grpSpPr>
          <a:xfrm>
            <a:off x="3961543" y="2415593"/>
            <a:ext cx="360" cy="360"/>
            <a:chOff x="3961543" y="2415593"/>
            <a:chExt cx="360" cy="360"/>
          </a:xfrm>
        </p:grpSpPr>
        <mc:AlternateContent xmlns:mc="http://schemas.openxmlformats.org/markup-compatibility/2006" xmlns:p14="http://schemas.microsoft.com/office/powerpoint/2010/main">
          <mc:Choice Requires="p14">
            <p:contentPart p14:bwMode="auto" r:id="rId280">
              <p14:nvContentPartPr>
                <p14:cNvPr id="236" name="Ink 235">
                  <a:extLst>
                    <a:ext uri="{FF2B5EF4-FFF2-40B4-BE49-F238E27FC236}">
                      <a16:creationId xmlns:a16="http://schemas.microsoft.com/office/drawing/2014/main" id="{FE850FED-16D3-604F-B533-46FC7016D54E}"/>
                    </a:ext>
                  </a:extLst>
                </p14:cNvPr>
                <p14:cNvContentPartPr/>
                <p14:nvPr/>
              </p14:nvContentPartPr>
              <p14:xfrm>
                <a:off x="3961543" y="2415593"/>
                <a:ext cx="360" cy="360"/>
              </p14:xfrm>
            </p:contentPart>
          </mc:Choice>
          <mc:Fallback xmlns="">
            <p:pic>
              <p:nvPicPr>
                <p:cNvPr id="236" name="Ink 235">
                  <a:extLst>
                    <a:ext uri="{FF2B5EF4-FFF2-40B4-BE49-F238E27FC236}">
                      <a16:creationId xmlns:a16="http://schemas.microsoft.com/office/drawing/2014/main" id="{FE850FED-16D3-604F-B533-46FC7016D54E}"/>
                    </a:ext>
                  </a:extLst>
                </p:cNvPr>
                <p:cNvPicPr/>
                <p:nvPr/>
              </p:nvPicPr>
              <p:blipFill>
                <a:blip r:embed="rId56"/>
                <a:stretch>
                  <a:fillRect/>
                </a:stretch>
              </p:blipFill>
              <p:spPr>
                <a:xfrm>
                  <a:off x="3943543" y="2397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237" name="Ink 236">
                  <a:extLst>
                    <a:ext uri="{FF2B5EF4-FFF2-40B4-BE49-F238E27FC236}">
                      <a16:creationId xmlns:a16="http://schemas.microsoft.com/office/drawing/2014/main" id="{2DC28C39-94E9-664F-A7D2-2120643344AE}"/>
                    </a:ext>
                  </a:extLst>
                </p14:cNvPr>
                <p14:cNvContentPartPr/>
                <p14:nvPr/>
              </p14:nvContentPartPr>
              <p14:xfrm>
                <a:off x="3961543" y="2415593"/>
                <a:ext cx="360" cy="360"/>
              </p14:xfrm>
            </p:contentPart>
          </mc:Choice>
          <mc:Fallback xmlns="">
            <p:pic>
              <p:nvPicPr>
                <p:cNvPr id="237" name="Ink 236">
                  <a:extLst>
                    <a:ext uri="{FF2B5EF4-FFF2-40B4-BE49-F238E27FC236}">
                      <a16:creationId xmlns:a16="http://schemas.microsoft.com/office/drawing/2014/main" id="{2DC28C39-94E9-664F-A7D2-2120643344AE}"/>
                    </a:ext>
                  </a:extLst>
                </p:cNvPr>
                <p:cNvPicPr/>
                <p:nvPr/>
              </p:nvPicPr>
              <p:blipFill>
                <a:blip r:embed="rId56"/>
                <a:stretch>
                  <a:fillRect/>
                </a:stretch>
              </p:blipFill>
              <p:spPr>
                <a:xfrm>
                  <a:off x="3943543" y="2397593"/>
                  <a:ext cx="36000" cy="36000"/>
                </a:xfrm>
                <a:prstGeom prst="rect">
                  <a:avLst/>
                </a:prstGeom>
              </p:spPr>
            </p:pic>
          </mc:Fallback>
        </mc:AlternateContent>
      </p:grpSp>
      <p:grpSp>
        <p:nvGrpSpPr>
          <p:cNvPr id="246" name="Group 245">
            <a:extLst>
              <a:ext uri="{FF2B5EF4-FFF2-40B4-BE49-F238E27FC236}">
                <a16:creationId xmlns:a16="http://schemas.microsoft.com/office/drawing/2014/main" id="{7116DC96-F9EA-6748-9385-EB9829EDE8C8}"/>
              </a:ext>
            </a:extLst>
          </p:cNvPr>
          <p:cNvGrpSpPr/>
          <p:nvPr/>
        </p:nvGrpSpPr>
        <p:grpSpPr>
          <a:xfrm>
            <a:off x="3806743" y="2485433"/>
            <a:ext cx="360" cy="360"/>
            <a:chOff x="3806743" y="2485433"/>
            <a:chExt cx="360" cy="360"/>
          </a:xfrm>
        </p:grpSpPr>
        <mc:AlternateContent xmlns:mc="http://schemas.openxmlformats.org/markup-compatibility/2006" xmlns:p14="http://schemas.microsoft.com/office/powerpoint/2010/main">
          <mc:Choice Requires="p14">
            <p:contentPart p14:bwMode="auto" r:id="rId282">
              <p14:nvContentPartPr>
                <p14:cNvPr id="238" name="Ink 237">
                  <a:extLst>
                    <a:ext uri="{FF2B5EF4-FFF2-40B4-BE49-F238E27FC236}">
                      <a16:creationId xmlns:a16="http://schemas.microsoft.com/office/drawing/2014/main" id="{2C15F9F5-F804-C94D-926B-A0CC48AC841C}"/>
                    </a:ext>
                  </a:extLst>
                </p14:cNvPr>
                <p14:cNvContentPartPr/>
                <p14:nvPr/>
              </p14:nvContentPartPr>
              <p14:xfrm>
                <a:off x="3806743" y="2485433"/>
                <a:ext cx="360" cy="360"/>
              </p14:xfrm>
            </p:contentPart>
          </mc:Choice>
          <mc:Fallback xmlns="">
            <p:pic>
              <p:nvPicPr>
                <p:cNvPr id="238" name="Ink 237">
                  <a:extLst>
                    <a:ext uri="{FF2B5EF4-FFF2-40B4-BE49-F238E27FC236}">
                      <a16:creationId xmlns:a16="http://schemas.microsoft.com/office/drawing/2014/main" id="{2C15F9F5-F804-C94D-926B-A0CC48AC841C}"/>
                    </a:ext>
                  </a:extLst>
                </p:cNvPr>
                <p:cNvPicPr/>
                <p:nvPr/>
              </p:nvPicPr>
              <p:blipFill>
                <a:blip r:embed="rId56"/>
                <a:stretch>
                  <a:fillRect/>
                </a:stretch>
              </p:blipFill>
              <p:spPr>
                <a:xfrm>
                  <a:off x="3788743" y="2467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239" name="Ink 238">
                  <a:extLst>
                    <a:ext uri="{FF2B5EF4-FFF2-40B4-BE49-F238E27FC236}">
                      <a16:creationId xmlns:a16="http://schemas.microsoft.com/office/drawing/2014/main" id="{7BDE12E6-8238-6445-87C2-58D1193E482D}"/>
                    </a:ext>
                  </a:extLst>
                </p14:cNvPr>
                <p14:cNvContentPartPr/>
                <p14:nvPr/>
              </p14:nvContentPartPr>
              <p14:xfrm>
                <a:off x="3806743" y="2485433"/>
                <a:ext cx="360" cy="360"/>
              </p14:xfrm>
            </p:contentPart>
          </mc:Choice>
          <mc:Fallback xmlns="">
            <p:pic>
              <p:nvPicPr>
                <p:cNvPr id="239" name="Ink 238">
                  <a:extLst>
                    <a:ext uri="{FF2B5EF4-FFF2-40B4-BE49-F238E27FC236}">
                      <a16:creationId xmlns:a16="http://schemas.microsoft.com/office/drawing/2014/main" id="{7BDE12E6-8238-6445-87C2-58D1193E482D}"/>
                    </a:ext>
                  </a:extLst>
                </p:cNvPr>
                <p:cNvPicPr/>
                <p:nvPr/>
              </p:nvPicPr>
              <p:blipFill>
                <a:blip r:embed="rId56"/>
                <a:stretch>
                  <a:fillRect/>
                </a:stretch>
              </p:blipFill>
              <p:spPr>
                <a:xfrm>
                  <a:off x="3788743" y="2467433"/>
                  <a:ext cx="36000" cy="36000"/>
                </a:xfrm>
                <a:prstGeom prst="rect">
                  <a:avLst/>
                </a:prstGeom>
              </p:spPr>
            </p:pic>
          </mc:Fallback>
        </mc:AlternateContent>
      </p:grpSp>
      <p:grpSp>
        <p:nvGrpSpPr>
          <p:cNvPr id="245" name="Group 244">
            <a:extLst>
              <a:ext uri="{FF2B5EF4-FFF2-40B4-BE49-F238E27FC236}">
                <a16:creationId xmlns:a16="http://schemas.microsoft.com/office/drawing/2014/main" id="{50A205CD-4E10-8146-8866-4AE865B9ABC6}"/>
              </a:ext>
            </a:extLst>
          </p:cNvPr>
          <p:cNvGrpSpPr/>
          <p:nvPr/>
        </p:nvGrpSpPr>
        <p:grpSpPr>
          <a:xfrm>
            <a:off x="3988183" y="2135153"/>
            <a:ext cx="360" cy="360"/>
            <a:chOff x="3988183" y="2135153"/>
            <a:chExt cx="360" cy="360"/>
          </a:xfrm>
        </p:grpSpPr>
        <mc:AlternateContent xmlns:mc="http://schemas.openxmlformats.org/markup-compatibility/2006" xmlns:p14="http://schemas.microsoft.com/office/powerpoint/2010/main">
          <mc:Choice Requires="p14">
            <p:contentPart p14:bwMode="auto" r:id="rId284">
              <p14:nvContentPartPr>
                <p14:cNvPr id="240" name="Ink 239">
                  <a:extLst>
                    <a:ext uri="{FF2B5EF4-FFF2-40B4-BE49-F238E27FC236}">
                      <a16:creationId xmlns:a16="http://schemas.microsoft.com/office/drawing/2014/main" id="{44C7AEEB-926A-774C-9541-FC51CE2D39D2}"/>
                    </a:ext>
                  </a:extLst>
                </p14:cNvPr>
                <p14:cNvContentPartPr/>
                <p14:nvPr/>
              </p14:nvContentPartPr>
              <p14:xfrm>
                <a:off x="3988183" y="2135153"/>
                <a:ext cx="360" cy="360"/>
              </p14:xfrm>
            </p:contentPart>
          </mc:Choice>
          <mc:Fallback xmlns="">
            <p:pic>
              <p:nvPicPr>
                <p:cNvPr id="240" name="Ink 239">
                  <a:extLst>
                    <a:ext uri="{FF2B5EF4-FFF2-40B4-BE49-F238E27FC236}">
                      <a16:creationId xmlns:a16="http://schemas.microsoft.com/office/drawing/2014/main" id="{44C7AEEB-926A-774C-9541-FC51CE2D39D2}"/>
                    </a:ext>
                  </a:extLst>
                </p:cNvPr>
                <p:cNvPicPr/>
                <p:nvPr/>
              </p:nvPicPr>
              <p:blipFill>
                <a:blip r:embed="rId56"/>
                <a:stretch>
                  <a:fillRect/>
                </a:stretch>
              </p:blipFill>
              <p:spPr>
                <a:xfrm>
                  <a:off x="3970183" y="2117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241" name="Ink 240">
                  <a:extLst>
                    <a:ext uri="{FF2B5EF4-FFF2-40B4-BE49-F238E27FC236}">
                      <a16:creationId xmlns:a16="http://schemas.microsoft.com/office/drawing/2014/main" id="{E45DACDA-EA39-AB47-B06D-23A64CE6A642}"/>
                    </a:ext>
                  </a:extLst>
                </p14:cNvPr>
                <p14:cNvContentPartPr/>
                <p14:nvPr/>
              </p14:nvContentPartPr>
              <p14:xfrm>
                <a:off x="3988183" y="2135153"/>
                <a:ext cx="360" cy="360"/>
              </p14:xfrm>
            </p:contentPart>
          </mc:Choice>
          <mc:Fallback xmlns="">
            <p:pic>
              <p:nvPicPr>
                <p:cNvPr id="241" name="Ink 240">
                  <a:extLst>
                    <a:ext uri="{FF2B5EF4-FFF2-40B4-BE49-F238E27FC236}">
                      <a16:creationId xmlns:a16="http://schemas.microsoft.com/office/drawing/2014/main" id="{E45DACDA-EA39-AB47-B06D-23A64CE6A642}"/>
                    </a:ext>
                  </a:extLst>
                </p:cNvPr>
                <p:cNvPicPr/>
                <p:nvPr/>
              </p:nvPicPr>
              <p:blipFill>
                <a:blip r:embed="rId56"/>
                <a:stretch>
                  <a:fillRect/>
                </a:stretch>
              </p:blipFill>
              <p:spPr>
                <a:xfrm>
                  <a:off x="3970183" y="2117153"/>
                  <a:ext cx="36000" cy="36000"/>
                </a:xfrm>
                <a:prstGeom prst="rect">
                  <a:avLst/>
                </a:prstGeom>
              </p:spPr>
            </p:pic>
          </mc:Fallback>
        </mc:AlternateContent>
      </p:grpSp>
      <p:grpSp>
        <p:nvGrpSpPr>
          <p:cNvPr id="244" name="Group 243">
            <a:extLst>
              <a:ext uri="{FF2B5EF4-FFF2-40B4-BE49-F238E27FC236}">
                <a16:creationId xmlns:a16="http://schemas.microsoft.com/office/drawing/2014/main" id="{A249A102-09DC-3D4D-9507-75859558D61F}"/>
              </a:ext>
            </a:extLst>
          </p:cNvPr>
          <p:cNvGrpSpPr/>
          <p:nvPr/>
        </p:nvGrpSpPr>
        <p:grpSpPr>
          <a:xfrm>
            <a:off x="3985303" y="2310113"/>
            <a:ext cx="360" cy="360"/>
            <a:chOff x="3985303" y="2310113"/>
            <a:chExt cx="360" cy="360"/>
          </a:xfrm>
        </p:grpSpPr>
        <mc:AlternateContent xmlns:mc="http://schemas.openxmlformats.org/markup-compatibility/2006" xmlns:p14="http://schemas.microsoft.com/office/powerpoint/2010/main">
          <mc:Choice Requires="p14">
            <p:contentPart p14:bwMode="auto" r:id="rId286">
              <p14:nvContentPartPr>
                <p14:cNvPr id="242" name="Ink 241">
                  <a:extLst>
                    <a:ext uri="{FF2B5EF4-FFF2-40B4-BE49-F238E27FC236}">
                      <a16:creationId xmlns:a16="http://schemas.microsoft.com/office/drawing/2014/main" id="{EC5375FB-0522-A746-959F-8DB4D8AF935D}"/>
                    </a:ext>
                  </a:extLst>
                </p14:cNvPr>
                <p14:cNvContentPartPr/>
                <p14:nvPr/>
              </p14:nvContentPartPr>
              <p14:xfrm>
                <a:off x="3985303" y="2310113"/>
                <a:ext cx="360" cy="360"/>
              </p14:xfrm>
            </p:contentPart>
          </mc:Choice>
          <mc:Fallback xmlns="">
            <p:pic>
              <p:nvPicPr>
                <p:cNvPr id="242" name="Ink 241">
                  <a:extLst>
                    <a:ext uri="{FF2B5EF4-FFF2-40B4-BE49-F238E27FC236}">
                      <a16:creationId xmlns:a16="http://schemas.microsoft.com/office/drawing/2014/main" id="{EC5375FB-0522-A746-959F-8DB4D8AF935D}"/>
                    </a:ext>
                  </a:extLst>
                </p:cNvPr>
                <p:cNvPicPr/>
                <p:nvPr/>
              </p:nvPicPr>
              <p:blipFill>
                <a:blip r:embed="rId56"/>
                <a:stretch>
                  <a:fillRect/>
                </a:stretch>
              </p:blipFill>
              <p:spPr>
                <a:xfrm>
                  <a:off x="3967303" y="2292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243" name="Ink 242">
                  <a:extLst>
                    <a:ext uri="{FF2B5EF4-FFF2-40B4-BE49-F238E27FC236}">
                      <a16:creationId xmlns:a16="http://schemas.microsoft.com/office/drawing/2014/main" id="{2CFB0537-58AF-2147-A940-644826916F49}"/>
                    </a:ext>
                  </a:extLst>
                </p14:cNvPr>
                <p14:cNvContentPartPr/>
                <p14:nvPr/>
              </p14:nvContentPartPr>
              <p14:xfrm>
                <a:off x="3985303" y="2310113"/>
                <a:ext cx="360" cy="360"/>
              </p14:xfrm>
            </p:contentPart>
          </mc:Choice>
          <mc:Fallback xmlns="">
            <p:pic>
              <p:nvPicPr>
                <p:cNvPr id="243" name="Ink 242">
                  <a:extLst>
                    <a:ext uri="{FF2B5EF4-FFF2-40B4-BE49-F238E27FC236}">
                      <a16:creationId xmlns:a16="http://schemas.microsoft.com/office/drawing/2014/main" id="{2CFB0537-58AF-2147-A940-644826916F49}"/>
                    </a:ext>
                  </a:extLst>
                </p:cNvPr>
                <p:cNvPicPr/>
                <p:nvPr/>
              </p:nvPicPr>
              <p:blipFill>
                <a:blip r:embed="rId56"/>
                <a:stretch>
                  <a:fillRect/>
                </a:stretch>
              </p:blipFill>
              <p:spPr>
                <a:xfrm>
                  <a:off x="3967303" y="2292113"/>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88">
            <p14:nvContentPartPr>
              <p14:cNvPr id="259" name="Ink 258">
                <a:extLst>
                  <a:ext uri="{FF2B5EF4-FFF2-40B4-BE49-F238E27FC236}">
                    <a16:creationId xmlns:a16="http://schemas.microsoft.com/office/drawing/2014/main" id="{00B8BB03-DBEE-674C-BBB1-ED1D621CAC5C}"/>
                  </a:ext>
                </a:extLst>
              </p14:cNvPr>
              <p14:cNvContentPartPr/>
              <p14:nvPr/>
            </p14:nvContentPartPr>
            <p14:xfrm>
              <a:off x="4327303" y="2906633"/>
              <a:ext cx="360" cy="360"/>
            </p14:xfrm>
          </p:contentPart>
        </mc:Choice>
        <mc:Fallback xmlns="">
          <p:pic>
            <p:nvPicPr>
              <p:cNvPr id="259" name="Ink 258">
                <a:extLst>
                  <a:ext uri="{FF2B5EF4-FFF2-40B4-BE49-F238E27FC236}">
                    <a16:creationId xmlns:a16="http://schemas.microsoft.com/office/drawing/2014/main" id="{00B8BB03-DBEE-674C-BBB1-ED1D621CAC5C}"/>
                  </a:ext>
                </a:extLst>
              </p:cNvPr>
              <p:cNvPicPr/>
              <p:nvPr/>
            </p:nvPicPr>
            <p:blipFill>
              <a:blip r:embed="rId56"/>
              <a:stretch>
                <a:fillRect/>
              </a:stretch>
            </p:blipFill>
            <p:spPr>
              <a:xfrm>
                <a:off x="4309303" y="2888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260" name="Ink 259">
                <a:extLst>
                  <a:ext uri="{FF2B5EF4-FFF2-40B4-BE49-F238E27FC236}">
                    <a16:creationId xmlns:a16="http://schemas.microsoft.com/office/drawing/2014/main" id="{8D4C3569-AF78-804E-A7E5-156CC4C0719B}"/>
                  </a:ext>
                </a:extLst>
              </p14:cNvPr>
              <p14:cNvContentPartPr/>
              <p14:nvPr/>
            </p14:nvContentPartPr>
            <p14:xfrm>
              <a:off x="4347463" y="2798633"/>
              <a:ext cx="360" cy="360"/>
            </p14:xfrm>
          </p:contentPart>
        </mc:Choice>
        <mc:Fallback xmlns="">
          <p:pic>
            <p:nvPicPr>
              <p:cNvPr id="260" name="Ink 259">
                <a:extLst>
                  <a:ext uri="{FF2B5EF4-FFF2-40B4-BE49-F238E27FC236}">
                    <a16:creationId xmlns:a16="http://schemas.microsoft.com/office/drawing/2014/main" id="{8D4C3569-AF78-804E-A7E5-156CC4C0719B}"/>
                  </a:ext>
                </a:extLst>
              </p:cNvPr>
              <p:cNvPicPr/>
              <p:nvPr/>
            </p:nvPicPr>
            <p:blipFill>
              <a:blip r:embed="rId56"/>
              <a:stretch>
                <a:fillRect/>
              </a:stretch>
            </p:blipFill>
            <p:spPr>
              <a:xfrm>
                <a:off x="4329463" y="2780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261" name="Ink 260">
                <a:extLst>
                  <a:ext uri="{FF2B5EF4-FFF2-40B4-BE49-F238E27FC236}">
                    <a16:creationId xmlns:a16="http://schemas.microsoft.com/office/drawing/2014/main" id="{18D6B50D-B7F0-CD48-91F7-714B8C6A048E}"/>
                  </a:ext>
                </a:extLst>
              </p14:cNvPr>
              <p14:cNvContentPartPr/>
              <p14:nvPr/>
            </p14:nvContentPartPr>
            <p14:xfrm>
              <a:off x="4510543" y="2786393"/>
              <a:ext cx="360" cy="360"/>
            </p14:xfrm>
          </p:contentPart>
        </mc:Choice>
        <mc:Fallback xmlns="">
          <p:pic>
            <p:nvPicPr>
              <p:cNvPr id="261" name="Ink 260">
                <a:extLst>
                  <a:ext uri="{FF2B5EF4-FFF2-40B4-BE49-F238E27FC236}">
                    <a16:creationId xmlns:a16="http://schemas.microsoft.com/office/drawing/2014/main" id="{18D6B50D-B7F0-CD48-91F7-714B8C6A048E}"/>
                  </a:ext>
                </a:extLst>
              </p:cNvPr>
              <p:cNvPicPr/>
              <p:nvPr/>
            </p:nvPicPr>
            <p:blipFill>
              <a:blip r:embed="rId56"/>
              <a:stretch>
                <a:fillRect/>
              </a:stretch>
            </p:blipFill>
            <p:spPr>
              <a:xfrm>
                <a:off x="4492543" y="2768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262" name="Ink 261">
                <a:extLst>
                  <a:ext uri="{FF2B5EF4-FFF2-40B4-BE49-F238E27FC236}">
                    <a16:creationId xmlns:a16="http://schemas.microsoft.com/office/drawing/2014/main" id="{81058B3A-5DC5-9741-8C58-3D07C62E2FB5}"/>
                  </a:ext>
                </a:extLst>
              </p14:cNvPr>
              <p14:cNvContentPartPr/>
              <p14:nvPr/>
            </p14:nvContentPartPr>
            <p14:xfrm>
              <a:off x="4666783" y="2877833"/>
              <a:ext cx="360" cy="360"/>
            </p14:xfrm>
          </p:contentPart>
        </mc:Choice>
        <mc:Fallback xmlns="">
          <p:pic>
            <p:nvPicPr>
              <p:cNvPr id="262" name="Ink 261">
                <a:extLst>
                  <a:ext uri="{FF2B5EF4-FFF2-40B4-BE49-F238E27FC236}">
                    <a16:creationId xmlns:a16="http://schemas.microsoft.com/office/drawing/2014/main" id="{81058B3A-5DC5-9741-8C58-3D07C62E2FB5}"/>
                  </a:ext>
                </a:extLst>
              </p:cNvPr>
              <p:cNvPicPr/>
              <p:nvPr/>
            </p:nvPicPr>
            <p:blipFill>
              <a:blip r:embed="rId56"/>
              <a:stretch>
                <a:fillRect/>
              </a:stretch>
            </p:blipFill>
            <p:spPr>
              <a:xfrm>
                <a:off x="4648783" y="28598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263" name="Ink 262">
                <a:extLst>
                  <a:ext uri="{FF2B5EF4-FFF2-40B4-BE49-F238E27FC236}">
                    <a16:creationId xmlns:a16="http://schemas.microsoft.com/office/drawing/2014/main" id="{134B287B-7F29-1E47-9F8E-8DDCB894C6AF}"/>
                  </a:ext>
                </a:extLst>
              </p14:cNvPr>
              <p14:cNvContentPartPr/>
              <p14:nvPr/>
            </p14:nvContentPartPr>
            <p14:xfrm>
              <a:off x="4579663" y="2978273"/>
              <a:ext cx="360" cy="360"/>
            </p14:xfrm>
          </p:contentPart>
        </mc:Choice>
        <mc:Fallback xmlns="">
          <p:pic>
            <p:nvPicPr>
              <p:cNvPr id="263" name="Ink 262">
                <a:extLst>
                  <a:ext uri="{FF2B5EF4-FFF2-40B4-BE49-F238E27FC236}">
                    <a16:creationId xmlns:a16="http://schemas.microsoft.com/office/drawing/2014/main" id="{134B287B-7F29-1E47-9F8E-8DDCB894C6AF}"/>
                  </a:ext>
                </a:extLst>
              </p:cNvPr>
              <p:cNvPicPr/>
              <p:nvPr/>
            </p:nvPicPr>
            <p:blipFill>
              <a:blip r:embed="rId56"/>
              <a:stretch>
                <a:fillRect/>
              </a:stretch>
            </p:blipFill>
            <p:spPr>
              <a:xfrm>
                <a:off x="4561663" y="2960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264" name="Ink 263">
                <a:extLst>
                  <a:ext uri="{FF2B5EF4-FFF2-40B4-BE49-F238E27FC236}">
                    <a16:creationId xmlns:a16="http://schemas.microsoft.com/office/drawing/2014/main" id="{41143C03-B0C0-5846-849E-A6711328F92D}"/>
                  </a:ext>
                </a:extLst>
              </p14:cNvPr>
              <p14:cNvContentPartPr/>
              <p14:nvPr/>
            </p14:nvContentPartPr>
            <p14:xfrm>
              <a:off x="4804303" y="2829233"/>
              <a:ext cx="360" cy="360"/>
            </p14:xfrm>
          </p:contentPart>
        </mc:Choice>
        <mc:Fallback xmlns="">
          <p:pic>
            <p:nvPicPr>
              <p:cNvPr id="264" name="Ink 263">
                <a:extLst>
                  <a:ext uri="{FF2B5EF4-FFF2-40B4-BE49-F238E27FC236}">
                    <a16:creationId xmlns:a16="http://schemas.microsoft.com/office/drawing/2014/main" id="{41143C03-B0C0-5846-849E-A6711328F92D}"/>
                  </a:ext>
                </a:extLst>
              </p:cNvPr>
              <p:cNvPicPr/>
              <p:nvPr/>
            </p:nvPicPr>
            <p:blipFill>
              <a:blip r:embed="rId56"/>
              <a:stretch>
                <a:fillRect/>
              </a:stretch>
            </p:blipFill>
            <p:spPr>
              <a:xfrm>
                <a:off x="4786303" y="2811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265" name="Ink 264">
                <a:extLst>
                  <a:ext uri="{FF2B5EF4-FFF2-40B4-BE49-F238E27FC236}">
                    <a16:creationId xmlns:a16="http://schemas.microsoft.com/office/drawing/2014/main" id="{25FACD19-EEF5-E048-A772-467C3BA536AD}"/>
                  </a:ext>
                </a:extLst>
              </p14:cNvPr>
              <p14:cNvContentPartPr/>
              <p14:nvPr/>
            </p14:nvContentPartPr>
            <p14:xfrm>
              <a:off x="4880263" y="2990873"/>
              <a:ext cx="360" cy="360"/>
            </p14:xfrm>
          </p:contentPart>
        </mc:Choice>
        <mc:Fallback xmlns="">
          <p:pic>
            <p:nvPicPr>
              <p:cNvPr id="265" name="Ink 264">
                <a:extLst>
                  <a:ext uri="{FF2B5EF4-FFF2-40B4-BE49-F238E27FC236}">
                    <a16:creationId xmlns:a16="http://schemas.microsoft.com/office/drawing/2014/main" id="{25FACD19-EEF5-E048-A772-467C3BA536AD}"/>
                  </a:ext>
                </a:extLst>
              </p:cNvPr>
              <p:cNvPicPr/>
              <p:nvPr/>
            </p:nvPicPr>
            <p:blipFill>
              <a:blip r:embed="rId56"/>
              <a:stretch>
                <a:fillRect/>
              </a:stretch>
            </p:blipFill>
            <p:spPr>
              <a:xfrm>
                <a:off x="4862263" y="2972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266" name="Ink 265">
                <a:extLst>
                  <a:ext uri="{FF2B5EF4-FFF2-40B4-BE49-F238E27FC236}">
                    <a16:creationId xmlns:a16="http://schemas.microsoft.com/office/drawing/2014/main" id="{D16EE357-4DB4-6A48-986E-90A4BEEDF4C9}"/>
                  </a:ext>
                </a:extLst>
              </p14:cNvPr>
              <p14:cNvContentPartPr/>
              <p14:nvPr/>
            </p14:nvContentPartPr>
            <p14:xfrm>
              <a:off x="4993303" y="2919233"/>
              <a:ext cx="360" cy="360"/>
            </p14:xfrm>
          </p:contentPart>
        </mc:Choice>
        <mc:Fallback xmlns="">
          <p:pic>
            <p:nvPicPr>
              <p:cNvPr id="266" name="Ink 265">
                <a:extLst>
                  <a:ext uri="{FF2B5EF4-FFF2-40B4-BE49-F238E27FC236}">
                    <a16:creationId xmlns:a16="http://schemas.microsoft.com/office/drawing/2014/main" id="{D16EE357-4DB4-6A48-986E-90A4BEEDF4C9}"/>
                  </a:ext>
                </a:extLst>
              </p:cNvPr>
              <p:cNvPicPr/>
              <p:nvPr/>
            </p:nvPicPr>
            <p:blipFill>
              <a:blip r:embed="rId56"/>
              <a:stretch>
                <a:fillRect/>
              </a:stretch>
            </p:blipFill>
            <p:spPr>
              <a:xfrm>
                <a:off x="4975303" y="2901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267" name="Ink 266">
                <a:extLst>
                  <a:ext uri="{FF2B5EF4-FFF2-40B4-BE49-F238E27FC236}">
                    <a16:creationId xmlns:a16="http://schemas.microsoft.com/office/drawing/2014/main" id="{2FA70D7A-DCC8-A44C-81CB-E12A6F06FC04}"/>
                  </a:ext>
                </a:extLst>
              </p14:cNvPr>
              <p14:cNvContentPartPr/>
              <p14:nvPr/>
            </p14:nvContentPartPr>
            <p14:xfrm>
              <a:off x="3255583" y="2473913"/>
              <a:ext cx="360" cy="360"/>
            </p14:xfrm>
          </p:contentPart>
        </mc:Choice>
        <mc:Fallback xmlns="">
          <p:pic>
            <p:nvPicPr>
              <p:cNvPr id="267" name="Ink 266">
                <a:extLst>
                  <a:ext uri="{FF2B5EF4-FFF2-40B4-BE49-F238E27FC236}">
                    <a16:creationId xmlns:a16="http://schemas.microsoft.com/office/drawing/2014/main" id="{2FA70D7A-DCC8-A44C-81CB-E12A6F06FC04}"/>
                  </a:ext>
                </a:extLst>
              </p:cNvPr>
              <p:cNvPicPr/>
              <p:nvPr/>
            </p:nvPicPr>
            <p:blipFill>
              <a:blip r:embed="rId297"/>
              <a:stretch>
                <a:fillRect/>
              </a:stretch>
            </p:blipFill>
            <p:spPr>
              <a:xfrm>
                <a:off x="3219583" y="24379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268" name="Ink 267">
                <a:extLst>
                  <a:ext uri="{FF2B5EF4-FFF2-40B4-BE49-F238E27FC236}">
                    <a16:creationId xmlns:a16="http://schemas.microsoft.com/office/drawing/2014/main" id="{24DA9C6B-9180-2341-B24B-317D1983A934}"/>
                  </a:ext>
                </a:extLst>
              </p14:cNvPr>
              <p14:cNvContentPartPr/>
              <p14:nvPr/>
            </p14:nvContentPartPr>
            <p14:xfrm>
              <a:off x="3366103" y="2228753"/>
              <a:ext cx="360" cy="360"/>
            </p14:xfrm>
          </p:contentPart>
        </mc:Choice>
        <mc:Fallback xmlns="">
          <p:pic>
            <p:nvPicPr>
              <p:cNvPr id="268" name="Ink 267">
                <a:extLst>
                  <a:ext uri="{FF2B5EF4-FFF2-40B4-BE49-F238E27FC236}">
                    <a16:creationId xmlns:a16="http://schemas.microsoft.com/office/drawing/2014/main" id="{24DA9C6B-9180-2341-B24B-317D1983A934}"/>
                  </a:ext>
                </a:extLst>
              </p:cNvPr>
              <p:cNvPicPr/>
              <p:nvPr/>
            </p:nvPicPr>
            <p:blipFill>
              <a:blip r:embed="rId297"/>
              <a:stretch>
                <a:fillRect/>
              </a:stretch>
            </p:blipFill>
            <p:spPr>
              <a:xfrm>
                <a:off x="3330103" y="21927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269" name="Ink 268">
                <a:extLst>
                  <a:ext uri="{FF2B5EF4-FFF2-40B4-BE49-F238E27FC236}">
                    <a16:creationId xmlns:a16="http://schemas.microsoft.com/office/drawing/2014/main" id="{527FAEE6-9E60-184E-AF02-537F4E6D446D}"/>
                  </a:ext>
                </a:extLst>
              </p14:cNvPr>
              <p14:cNvContentPartPr/>
              <p14:nvPr/>
            </p14:nvContentPartPr>
            <p14:xfrm>
              <a:off x="3207343" y="2271593"/>
              <a:ext cx="360" cy="360"/>
            </p14:xfrm>
          </p:contentPart>
        </mc:Choice>
        <mc:Fallback xmlns="">
          <p:pic>
            <p:nvPicPr>
              <p:cNvPr id="269" name="Ink 268">
                <a:extLst>
                  <a:ext uri="{FF2B5EF4-FFF2-40B4-BE49-F238E27FC236}">
                    <a16:creationId xmlns:a16="http://schemas.microsoft.com/office/drawing/2014/main" id="{527FAEE6-9E60-184E-AF02-537F4E6D446D}"/>
                  </a:ext>
                </a:extLst>
              </p:cNvPr>
              <p:cNvPicPr/>
              <p:nvPr/>
            </p:nvPicPr>
            <p:blipFill>
              <a:blip r:embed="rId297"/>
              <a:stretch>
                <a:fillRect/>
              </a:stretch>
            </p:blipFill>
            <p:spPr>
              <a:xfrm>
                <a:off x="3171343" y="22355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270" name="Ink 269">
                <a:extLst>
                  <a:ext uri="{FF2B5EF4-FFF2-40B4-BE49-F238E27FC236}">
                    <a16:creationId xmlns:a16="http://schemas.microsoft.com/office/drawing/2014/main" id="{7E2B0C02-3C34-F54A-A565-83F86E818FB8}"/>
                  </a:ext>
                </a:extLst>
              </p14:cNvPr>
              <p14:cNvContentPartPr/>
              <p14:nvPr/>
            </p14:nvContentPartPr>
            <p14:xfrm>
              <a:off x="3137143" y="2632673"/>
              <a:ext cx="360" cy="360"/>
            </p14:xfrm>
          </p:contentPart>
        </mc:Choice>
        <mc:Fallback xmlns="">
          <p:pic>
            <p:nvPicPr>
              <p:cNvPr id="270" name="Ink 269">
                <a:extLst>
                  <a:ext uri="{FF2B5EF4-FFF2-40B4-BE49-F238E27FC236}">
                    <a16:creationId xmlns:a16="http://schemas.microsoft.com/office/drawing/2014/main" id="{7E2B0C02-3C34-F54A-A565-83F86E818FB8}"/>
                  </a:ext>
                </a:extLst>
              </p:cNvPr>
              <p:cNvPicPr/>
              <p:nvPr/>
            </p:nvPicPr>
            <p:blipFill>
              <a:blip r:embed="rId297"/>
              <a:stretch>
                <a:fillRect/>
              </a:stretch>
            </p:blipFill>
            <p:spPr>
              <a:xfrm>
                <a:off x="3101143" y="25966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271" name="Ink 270">
                <a:extLst>
                  <a:ext uri="{FF2B5EF4-FFF2-40B4-BE49-F238E27FC236}">
                    <a16:creationId xmlns:a16="http://schemas.microsoft.com/office/drawing/2014/main" id="{EE855F48-CBE4-D14D-A613-CF2FD468ED5F}"/>
                  </a:ext>
                </a:extLst>
              </p14:cNvPr>
              <p14:cNvContentPartPr/>
              <p14:nvPr/>
            </p14:nvContentPartPr>
            <p14:xfrm>
              <a:off x="3380143" y="2621873"/>
              <a:ext cx="360" cy="360"/>
            </p14:xfrm>
          </p:contentPart>
        </mc:Choice>
        <mc:Fallback xmlns="">
          <p:pic>
            <p:nvPicPr>
              <p:cNvPr id="271" name="Ink 270">
                <a:extLst>
                  <a:ext uri="{FF2B5EF4-FFF2-40B4-BE49-F238E27FC236}">
                    <a16:creationId xmlns:a16="http://schemas.microsoft.com/office/drawing/2014/main" id="{EE855F48-CBE4-D14D-A613-CF2FD468ED5F}"/>
                  </a:ext>
                </a:extLst>
              </p:cNvPr>
              <p:cNvPicPr/>
              <p:nvPr/>
            </p:nvPicPr>
            <p:blipFill>
              <a:blip r:embed="rId297"/>
              <a:stretch>
                <a:fillRect/>
              </a:stretch>
            </p:blipFill>
            <p:spPr>
              <a:xfrm>
                <a:off x="3344143" y="25858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272" name="Ink 271">
                <a:extLst>
                  <a:ext uri="{FF2B5EF4-FFF2-40B4-BE49-F238E27FC236}">
                    <a16:creationId xmlns:a16="http://schemas.microsoft.com/office/drawing/2014/main" id="{99E3D4A5-AE9F-8E48-86AF-1EDAA7E18B3B}"/>
                  </a:ext>
                </a:extLst>
              </p14:cNvPr>
              <p14:cNvContentPartPr/>
              <p14:nvPr/>
            </p14:nvContentPartPr>
            <p14:xfrm>
              <a:off x="3395263" y="2781713"/>
              <a:ext cx="360" cy="360"/>
            </p14:xfrm>
          </p:contentPart>
        </mc:Choice>
        <mc:Fallback xmlns="">
          <p:pic>
            <p:nvPicPr>
              <p:cNvPr id="272" name="Ink 271">
                <a:extLst>
                  <a:ext uri="{FF2B5EF4-FFF2-40B4-BE49-F238E27FC236}">
                    <a16:creationId xmlns:a16="http://schemas.microsoft.com/office/drawing/2014/main" id="{99E3D4A5-AE9F-8E48-86AF-1EDAA7E18B3B}"/>
                  </a:ext>
                </a:extLst>
              </p:cNvPr>
              <p:cNvPicPr/>
              <p:nvPr/>
            </p:nvPicPr>
            <p:blipFill>
              <a:blip r:embed="rId297"/>
              <a:stretch>
                <a:fillRect/>
              </a:stretch>
            </p:blipFill>
            <p:spPr>
              <a:xfrm>
                <a:off x="3359263" y="2745713"/>
                <a:ext cx="72000" cy="72000"/>
              </a:xfrm>
              <a:prstGeom prst="rect">
                <a:avLst/>
              </a:prstGeom>
            </p:spPr>
          </p:pic>
        </mc:Fallback>
      </mc:AlternateContent>
      <p:grpSp>
        <p:nvGrpSpPr>
          <p:cNvPr id="274" name="Group 273">
            <a:extLst>
              <a:ext uri="{FF2B5EF4-FFF2-40B4-BE49-F238E27FC236}">
                <a16:creationId xmlns:a16="http://schemas.microsoft.com/office/drawing/2014/main" id="{D9907475-8D5E-BF4A-996B-34B8C2F235E2}"/>
              </a:ext>
            </a:extLst>
          </p:cNvPr>
          <p:cNvGrpSpPr/>
          <p:nvPr/>
        </p:nvGrpSpPr>
        <p:grpSpPr>
          <a:xfrm>
            <a:off x="3252343" y="2787473"/>
            <a:ext cx="13680" cy="4680"/>
            <a:chOff x="3252343" y="2787473"/>
            <a:chExt cx="13680" cy="4680"/>
          </a:xfrm>
        </p:grpSpPr>
        <mc:AlternateContent xmlns:mc="http://schemas.openxmlformats.org/markup-compatibility/2006" xmlns:p14="http://schemas.microsoft.com/office/powerpoint/2010/main">
          <mc:Choice Requires="p14">
            <p:contentPart p14:bwMode="auto" r:id="rId303">
              <p14:nvContentPartPr>
                <p14:cNvPr id="193" name="Ink 192">
                  <a:extLst>
                    <a:ext uri="{FF2B5EF4-FFF2-40B4-BE49-F238E27FC236}">
                      <a16:creationId xmlns:a16="http://schemas.microsoft.com/office/drawing/2014/main" id="{BEFB5766-3AF9-7A4E-9A79-34D83E674176}"/>
                    </a:ext>
                  </a:extLst>
                </p14:cNvPr>
                <p14:cNvContentPartPr/>
                <p14:nvPr/>
              </p14:nvContentPartPr>
              <p14:xfrm>
                <a:off x="3265663" y="2787473"/>
                <a:ext cx="360" cy="360"/>
              </p14:xfrm>
            </p:contentPart>
          </mc:Choice>
          <mc:Fallback xmlns="">
            <p:pic>
              <p:nvPicPr>
                <p:cNvPr id="193" name="Ink 192">
                  <a:extLst>
                    <a:ext uri="{FF2B5EF4-FFF2-40B4-BE49-F238E27FC236}">
                      <a16:creationId xmlns:a16="http://schemas.microsoft.com/office/drawing/2014/main" id="{BEFB5766-3AF9-7A4E-9A79-34D83E674176}"/>
                    </a:ext>
                  </a:extLst>
                </p:cNvPr>
                <p:cNvPicPr/>
                <p:nvPr/>
              </p:nvPicPr>
              <p:blipFill>
                <a:blip r:embed="rId56"/>
                <a:stretch>
                  <a:fillRect/>
                </a:stretch>
              </p:blipFill>
              <p:spPr>
                <a:xfrm>
                  <a:off x="3247663" y="2769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194" name="Ink 193">
                  <a:extLst>
                    <a:ext uri="{FF2B5EF4-FFF2-40B4-BE49-F238E27FC236}">
                      <a16:creationId xmlns:a16="http://schemas.microsoft.com/office/drawing/2014/main" id="{FC458A56-17F9-D64A-A392-7275555644CE}"/>
                    </a:ext>
                  </a:extLst>
                </p14:cNvPr>
                <p14:cNvContentPartPr/>
                <p14:nvPr/>
              </p14:nvContentPartPr>
              <p14:xfrm>
                <a:off x="3265663" y="2787473"/>
                <a:ext cx="360" cy="360"/>
              </p14:xfrm>
            </p:contentPart>
          </mc:Choice>
          <mc:Fallback xmlns="">
            <p:pic>
              <p:nvPicPr>
                <p:cNvPr id="194" name="Ink 193">
                  <a:extLst>
                    <a:ext uri="{FF2B5EF4-FFF2-40B4-BE49-F238E27FC236}">
                      <a16:creationId xmlns:a16="http://schemas.microsoft.com/office/drawing/2014/main" id="{FC458A56-17F9-D64A-A392-7275555644CE}"/>
                    </a:ext>
                  </a:extLst>
                </p:cNvPr>
                <p:cNvPicPr/>
                <p:nvPr/>
              </p:nvPicPr>
              <p:blipFill>
                <a:blip r:embed="rId56"/>
                <a:stretch>
                  <a:fillRect/>
                </a:stretch>
              </p:blipFill>
              <p:spPr>
                <a:xfrm>
                  <a:off x="3247663" y="2769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273" name="Ink 272">
                  <a:extLst>
                    <a:ext uri="{FF2B5EF4-FFF2-40B4-BE49-F238E27FC236}">
                      <a16:creationId xmlns:a16="http://schemas.microsoft.com/office/drawing/2014/main" id="{5B2F8B69-6670-4D4A-BA47-C4770BF207FC}"/>
                    </a:ext>
                  </a:extLst>
                </p14:cNvPr>
                <p14:cNvContentPartPr/>
                <p14:nvPr/>
              </p14:nvContentPartPr>
              <p14:xfrm>
                <a:off x="3252343" y="2791793"/>
                <a:ext cx="360" cy="360"/>
              </p14:xfrm>
            </p:contentPart>
          </mc:Choice>
          <mc:Fallback xmlns="">
            <p:pic>
              <p:nvPicPr>
                <p:cNvPr id="273" name="Ink 272">
                  <a:extLst>
                    <a:ext uri="{FF2B5EF4-FFF2-40B4-BE49-F238E27FC236}">
                      <a16:creationId xmlns:a16="http://schemas.microsoft.com/office/drawing/2014/main" id="{5B2F8B69-6670-4D4A-BA47-C4770BF207FC}"/>
                    </a:ext>
                  </a:extLst>
                </p:cNvPr>
                <p:cNvPicPr/>
                <p:nvPr/>
              </p:nvPicPr>
              <p:blipFill>
                <a:blip r:embed="rId297"/>
                <a:stretch>
                  <a:fillRect/>
                </a:stretch>
              </p:blipFill>
              <p:spPr>
                <a:xfrm>
                  <a:off x="3216343" y="2755793"/>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06">
            <p14:nvContentPartPr>
              <p14:cNvPr id="275" name="Ink 274">
                <a:extLst>
                  <a:ext uri="{FF2B5EF4-FFF2-40B4-BE49-F238E27FC236}">
                    <a16:creationId xmlns:a16="http://schemas.microsoft.com/office/drawing/2014/main" id="{20035630-00CC-814A-84B5-65C8D652B790}"/>
                  </a:ext>
                </a:extLst>
              </p14:cNvPr>
              <p14:cNvContentPartPr/>
              <p14:nvPr/>
            </p14:nvContentPartPr>
            <p14:xfrm>
              <a:off x="3161263" y="2900513"/>
              <a:ext cx="360" cy="360"/>
            </p14:xfrm>
          </p:contentPart>
        </mc:Choice>
        <mc:Fallback xmlns="">
          <p:pic>
            <p:nvPicPr>
              <p:cNvPr id="275" name="Ink 274">
                <a:extLst>
                  <a:ext uri="{FF2B5EF4-FFF2-40B4-BE49-F238E27FC236}">
                    <a16:creationId xmlns:a16="http://schemas.microsoft.com/office/drawing/2014/main" id="{20035630-00CC-814A-84B5-65C8D652B790}"/>
                  </a:ext>
                </a:extLst>
              </p:cNvPr>
              <p:cNvPicPr/>
              <p:nvPr/>
            </p:nvPicPr>
            <p:blipFill>
              <a:blip r:embed="rId297"/>
              <a:stretch>
                <a:fillRect/>
              </a:stretch>
            </p:blipFill>
            <p:spPr>
              <a:xfrm>
                <a:off x="3125263" y="28645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276" name="Ink 275">
                <a:extLst>
                  <a:ext uri="{FF2B5EF4-FFF2-40B4-BE49-F238E27FC236}">
                    <a16:creationId xmlns:a16="http://schemas.microsoft.com/office/drawing/2014/main" id="{A872FF2C-A2F1-F542-8E8C-F52DBF998C3D}"/>
                  </a:ext>
                </a:extLst>
              </p14:cNvPr>
              <p14:cNvContentPartPr/>
              <p14:nvPr/>
            </p14:nvContentPartPr>
            <p14:xfrm>
              <a:off x="3371143" y="2972873"/>
              <a:ext cx="360" cy="360"/>
            </p14:xfrm>
          </p:contentPart>
        </mc:Choice>
        <mc:Fallback xmlns="">
          <p:pic>
            <p:nvPicPr>
              <p:cNvPr id="276" name="Ink 275">
                <a:extLst>
                  <a:ext uri="{FF2B5EF4-FFF2-40B4-BE49-F238E27FC236}">
                    <a16:creationId xmlns:a16="http://schemas.microsoft.com/office/drawing/2014/main" id="{A872FF2C-A2F1-F542-8E8C-F52DBF998C3D}"/>
                  </a:ext>
                </a:extLst>
              </p:cNvPr>
              <p:cNvPicPr/>
              <p:nvPr/>
            </p:nvPicPr>
            <p:blipFill>
              <a:blip r:embed="rId297"/>
              <a:stretch>
                <a:fillRect/>
              </a:stretch>
            </p:blipFill>
            <p:spPr>
              <a:xfrm>
                <a:off x="3335143" y="2936873"/>
                <a:ext cx="72000" cy="72000"/>
              </a:xfrm>
              <a:prstGeom prst="rect">
                <a:avLst/>
              </a:prstGeom>
            </p:spPr>
          </p:pic>
        </mc:Fallback>
      </mc:AlternateContent>
      <p:grpSp>
        <p:nvGrpSpPr>
          <p:cNvPr id="278" name="Group 277">
            <a:extLst>
              <a:ext uri="{FF2B5EF4-FFF2-40B4-BE49-F238E27FC236}">
                <a16:creationId xmlns:a16="http://schemas.microsoft.com/office/drawing/2014/main" id="{B38A8649-37B6-C24D-ACD5-56BE16281CAB}"/>
              </a:ext>
            </a:extLst>
          </p:cNvPr>
          <p:cNvGrpSpPr/>
          <p:nvPr/>
        </p:nvGrpSpPr>
        <p:grpSpPr>
          <a:xfrm>
            <a:off x="3511183" y="2855873"/>
            <a:ext cx="3240" cy="27000"/>
            <a:chOff x="3511183" y="2855873"/>
            <a:chExt cx="3240" cy="27000"/>
          </a:xfrm>
        </p:grpSpPr>
        <mc:AlternateContent xmlns:mc="http://schemas.openxmlformats.org/markup-compatibility/2006" xmlns:p14="http://schemas.microsoft.com/office/powerpoint/2010/main">
          <mc:Choice Requires="p14">
            <p:contentPart p14:bwMode="auto" r:id="rId308">
              <p14:nvContentPartPr>
                <p14:cNvPr id="210" name="Ink 209">
                  <a:extLst>
                    <a:ext uri="{FF2B5EF4-FFF2-40B4-BE49-F238E27FC236}">
                      <a16:creationId xmlns:a16="http://schemas.microsoft.com/office/drawing/2014/main" id="{BF124D3D-44AE-F547-BCBD-D1F5E05AB0FF}"/>
                    </a:ext>
                  </a:extLst>
                </p14:cNvPr>
                <p14:cNvContentPartPr/>
                <p14:nvPr/>
              </p14:nvContentPartPr>
              <p14:xfrm>
                <a:off x="3511183" y="2855873"/>
                <a:ext cx="360" cy="360"/>
              </p14:xfrm>
            </p:contentPart>
          </mc:Choice>
          <mc:Fallback xmlns="">
            <p:pic>
              <p:nvPicPr>
                <p:cNvPr id="210" name="Ink 209">
                  <a:extLst>
                    <a:ext uri="{FF2B5EF4-FFF2-40B4-BE49-F238E27FC236}">
                      <a16:creationId xmlns:a16="http://schemas.microsoft.com/office/drawing/2014/main" id="{BF124D3D-44AE-F547-BCBD-D1F5E05AB0FF}"/>
                    </a:ext>
                  </a:extLst>
                </p:cNvPr>
                <p:cNvPicPr/>
                <p:nvPr/>
              </p:nvPicPr>
              <p:blipFill>
                <a:blip r:embed="rId56"/>
                <a:stretch>
                  <a:fillRect/>
                </a:stretch>
              </p:blipFill>
              <p:spPr>
                <a:xfrm>
                  <a:off x="3493183" y="2837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211" name="Ink 210">
                  <a:extLst>
                    <a:ext uri="{FF2B5EF4-FFF2-40B4-BE49-F238E27FC236}">
                      <a16:creationId xmlns:a16="http://schemas.microsoft.com/office/drawing/2014/main" id="{3BAA3683-B1F0-7840-9FCF-289B511D180D}"/>
                    </a:ext>
                  </a:extLst>
                </p14:cNvPr>
                <p14:cNvContentPartPr/>
                <p14:nvPr/>
              </p14:nvContentPartPr>
              <p14:xfrm>
                <a:off x="3511183" y="2855873"/>
                <a:ext cx="360" cy="360"/>
              </p14:xfrm>
            </p:contentPart>
          </mc:Choice>
          <mc:Fallback xmlns="">
            <p:pic>
              <p:nvPicPr>
                <p:cNvPr id="211" name="Ink 210">
                  <a:extLst>
                    <a:ext uri="{FF2B5EF4-FFF2-40B4-BE49-F238E27FC236}">
                      <a16:creationId xmlns:a16="http://schemas.microsoft.com/office/drawing/2014/main" id="{3BAA3683-B1F0-7840-9FCF-289B511D180D}"/>
                    </a:ext>
                  </a:extLst>
                </p:cNvPr>
                <p:cNvPicPr/>
                <p:nvPr/>
              </p:nvPicPr>
              <p:blipFill>
                <a:blip r:embed="rId56"/>
                <a:stretch>
                  <a:fillRect/>
                </a:stretch>
              </p:blipFill>
              <p:spPr>
                <a:xfrm>
                  <a:off x="3493183" y="2837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277" name="Ink 276">
                  <a:extLst>
                    <a:ext uri="{FF2B5EF4-FFF2-40B4-BE49-F238E27FC236}">
                      <a16:creationId xmlns:a16="http://schemas.microsoft.com/office/drawing/2014/main" id="{D576C6F0-D030-F940-8950-2CFDCEEC57A1}"/>
                    </a:ext>
                  </a:extLst>
                </p14:cNvPr>
                <p14:cNvContentPartPr/>
                <p14:nvPr/>
              </p14:nvContentPartPr>
              <p14:xfrm>
                <a:off x="3514063" y="2882513"/>
                <a:ext cx="360" cy="360"/>
              </p14:xfrm>
            </p:contentPart>
          </mc:Choice>
          <mc:Fallback xmlns="">
            <p:pic>
              <p:nvPicPr>
                <p:cNvPr id="277" name="Ink 276">
                  <a:extLst>
                    <a:ext uri="{FF2B5EF4-FFF2-40B4-BE49-F238E27FC236}">
                      <a16:creationId xmlns:a16="http://schemas.microsoft.com/office/drawing/2014/main" id="{D576C6F0-D030-F940-8950-2CFDCEEC57A1}"/>
                    </a:ext>
                  </a:extLst>
                </p:cNvPr>
                <p:cNvPicPr/>
                <p:nvPr/>
              </p:nvPicPr>
              <p:blipFill>
                <a:blip r:embed="rId297"/>
                <a:stretch>
                  <a:fillRect/>
                </a:stretch>
              </p:blipFill>
              <p:spPr>
                <a:xfrm>
                  <a:off x="3478063" y="2846513"/>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1">
            <p14:nvContentPartPr>
              <p14:cNvPr id="279" name="Ink 278">
                <a:extLst>
                  <a:ext uri="{FF2B5EF4-FFF2-40B4-BE49-F238E27FC236}">
                    <a16:creationId xmlns:a16="http://schemas.microsoft.com/office/drawing/2014/main" id="{F7CB9DCC-7ECD-4F47-9C79-A4D07A47C044}"/>
                  </a:ext>
                </a:extLst>
              </p14:cNvPr>
              <p14:cNvContentPartPr/>
              <p14:nvPr/>
            </p14:nvContentPartPr>
            <p14:xfrm>
              <a:off x="3515143" y="2543033"/>
              <a:ext cx="360" cy="360"/>
            </p14:xfrm>
          </p:contentPart>
        </mc:Choice>
        <mc:Fallback xmlns="">
          <p:pic>
            <p:nvPicPr>
              <p:cNvPr id="279" name="Ink 278">
                <a:extLst>
                  <a:ext uri="{FF2B5EF4-FFF2-40B4-BE49-F238E27FC236}">
                    <a16:creationId xmlns:a16="http://schemas.microsoft.com/office/drawing/2014/main" id="{F7CB9DCC-7ECD-4F47-9C79-A4D07A47C044}"/>
                  </a:ext>
                </a:extLst>
              </p:cNvPr>
              <p:cNvPicPr/>
              <p:nvPr/>
            </p:nvPicPr>
            <p:blipFill>
              <a:blip r:embed="rId297"/>
              <a:stretch>
                <a:fillRect/>
              </a:stretch>
            </p:blipFill>
            <p:spPr>
              <a:xfrm>
                <a:off x="3479143" y="25070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280" name="Ink 279">
                <a:extLst>
                  <a:ext uri="{FF2B5EF4-FFF2-40B4-BE49-F238E27FC236}">
                    <a16:creationId xmlns:a16="http://schemas.microsoft.com/office/drawing/2014/main" id="{44D3EF2E-0DB9-ED49-A648-A819293BC874}"/>
                  </a:ext>
                </a:extLst>
              </p14:cNvPr>
              <p14:cNvContentPartPr/>
              <p14:nvPr/>
            </p14:nvContentPartPr>
            <p14:xfrm>
              <a:off x="3538903" y="2258633"/>
              <a:ext cx="360" cy="360"/>
            </p14:xfrm>
          </p:contentPart>
        </mc:Choice>
        <mc:Fallback xmlns="">
          <p:pic>
            <p:nvPicPr>
              <p:cNvPr id="280" name="Ink 279">
                <a:extLst>
                  <a:ext uri="{FF2B5EF4-FFF2-40B4-BE49-F238E27FC236}">
                    <a16:creationId xmlns:a16="http://schemas.microsoft.com/office/drawing/2014/main" id="{44D3EF2E-0DB9-ED49-A648-A819293BC874}"/>
                  </a:ext>
                </a:extLst>
              </p:cNvPr>
              <p:cNvPicPr/>
              <p:nvPr/>
            </p:nvPicPr>
            <p:blipFill>
              <a:blip r:embed="rId297"/>
              <a:stretch>
                <a:fillRect/>
              </a:stretch>
            </p:blipFill>
            <p:spPr>
              <a:xfrm>
                <a:off x="3502903" y="22226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281" name="Ink 280">
                <a:extLst>
                  <a:ext uri="{FF2B5EF4-FFF2-40B4-BE49-F238E27FC236}">
                    <a16:creationId xmlns:a16="http://schemas.microsoft.com/office/drawing/2014/main" id="{7E15121D-A73E-0249-ACBE-2B09153D11B6}"/>
                  </a:ext>
                </a:extLst>
              </p14:cNvPr>
              <p14:cNvContentPartPr/>
              <p14:nvPr/>
            </p14:nvContentPartPr>
            <p14:xfrm>
              <a:off x="3412183" y="2417393"/>
              <a:ext cx="360" cy="360"/>
            </p14:xfrm>
          </p:contentPart>
        </mc:Choice>
        <mc:Fallback xmlns="">
          <p:pic>
            <p:nvPicPr>
              <p:cNvPr id="281" name="Ink 280">
                <a:extLst>
                  <a:ext uri="{FF2B5EF4-FFF2-40B4-BE49-F238E27FC236}">
                    <a16:creationId xmlns:a16="http://schemas.microsoft.com/office/drawing/2014/main" id="{7E15121D-A73E-0249-ACBE-2B09153D11B6}"/>
                  </a:ext>
                </a:extLst>
              </p:cNvPr>
              <p:cNvPicPr/>
              <p:nvPr/>
            </p:nvPicPr>
            <p:blipFill>
              <a:blip r:embed="rId297"/>
              <a:stretch>
                <a:fillRect/>
              </a:stretch>
            </p:blipFill>
            <p:spPr>
              <a:xfrm>
                <a:off x="3376183" y="23813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282" name="Ink 281">
                <a:extLst>
                  <a:ext uri="{FF2B5EF4-FFF2-40B4-BE49-F238E27FC236}">
                    <a16:creationId xmlns:a16="http://schemas.microsoft.com/office/drawing/2014/main" id="{D6C2190B-5263-B846-86F6-CB5086CD6502}"/>
                  </a:ext>
                </a:extLst>
              </p14:cNvPr>
              <p14:cNvContentPartPr/>
              <p14:nvPr/>
            </p14:nvContentPartPr>
            <p14:xfrm>
              <a:off x="3635743" y="2422793"/>
              <a:ext cx="360" cy="360"/>
            </p14:xfrm>
          </p:contentPart>
        </mc:Choice>
        <mc:Fallback xmlns="">
          <p:pic>
            <p:nvPicPr>
              <p:cNvPr id="282" name="Ink 281">
                <a:extLst>
                  <a:ext uri="{FF2B5EF4-FFF2-40B4-BE49-F238E27FC236}">
                    <a16:creationId xmlns:a16="http://schemas.microsoft.com/office/drawing/2014/main" id="{D6C2190B-5263-B846-86F6-CB5086CD6502}"/>
                  </a:ext>
                </a:extLst>
              </p:cNvPr>
              <p:cNvPicPr/>
              <p:nvPr/>
            </p:nvPicPr>
            <p:blipFill>
              <a:blip r:embed="rId297"/>
              <a:stretch>
                <a:fillRect/>
              </a:stretch>
            </p:blipFill>
            <p:spPr>
              <a:xfrm>
                <a:off x="3599743" y="2386793"/>
                <a:ext cx="72000" cy="72000"/>
              </a:xfrm>
              <a:prstGeom prst="rect">
                <a:avLst/>
              </a:prstGeom>
            </p:spPr>
          </p:pic>
        </mc:Fallback>
      </mc:AlternateContent>
      <p:grpSp>
        <p:nvGrpSpPr>
          <p:cNvPr id="284" name="Group 283">
            <a:extLst>
              <a:ext uri="{FF2B5EF4-FFF2-40B4-BE49-F238E27FC236}">
                <a16:creationId xmlns:a16="http://schemas.microsoft.com/office/drawing/2014/main" id="{67C47CB4-CFC2-E045-B511-2AB6292D42FB}"/>
              </a:ext>
            </a:extLst>
          </p:cNvPr>
          <p:cNvGrpSpPr/>
          <p:nvPr/>
        </p:nvGrpSpPr>
        <p:grpSpPr>
          <a:xfrm>
            <a:off x="3592183" y="2706113"/>
            <a:ext cx="19800" cy="5400"/>
            <a:chOff x="3592183" y="2706113"/>
            <a:chExt cx="19800" cy="5400"/>
          </a:xfrm>
        </p:grpSpPr>
        <mc:AlternateContent xmlns:mc="http://schemas.openxmlformats.org/markup-compatibility/2006" xmlns:p14="http://schemas.microsoft.com/office/powerpoint/2010/main">
          <mc:Choice Requires="p14">
            <p:contentPart p14:bwMode="auto" r:id="rId315">
              <p14:nvContentPartPr>
                <p14:cNvPr id="207" name="Ink 206">
                  <a:extLst>
                    <a:ext uri="{FF2B5EF4-FFF2-40B4-BE49-F238E27FC236}">
                      <a16:creationId xmlns:a16="http://schemas.microsoft.com/office/drawing/2014/main" id="{8A3C7832-71E6-FE4D-98A4-E208005720ED}"/>
                    </a:ext>
                  </a:extLst>
                </p14:cNvPr>
                <p14:cNvContentPartPr/>
                <p14:nvPr/>
              </p14:nvContentPartPr>
              <p14:xfrm>
                <a:off x="3592183" y="2711153"/>
                <a:ext cx="360" cy="360"/>
              </p14:xfrm>
            </p:contentPart>
          </mc:Choice>
          <mc:Fallback xmlns="">
            <p:pic>
              <p:nvPicPr>
                <p:cNvPr id="207" name="Ink 206">
                  <a:extLst>
                    <a:ext uri="{FF2B5EF4-FFF2-40B4-BE49-F238E27FC236}">
                      <a16:creationId xmlns:a16="http://schemas.microsoft.com/office/drawing/2014/main" id="{8A3C7832-71E6-FE4D-98A4-E208005720ED}"/>
                    </a:ext>
                  </a:extLst>
                </p:cNvPr>
                <p:cNvPicPr/>
                <p:nvPr/>
              </p:nvPicPr>
              <p:blipFill>
                <a:blip r:embed="rId56"/>
                <a:stretch>
                  <a:fillRect/>
                </a:stretch>
              </p:blipFill>
              <p:spPr>
                <a:xfrm>
                  <a:off x="3574183" y="2693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208" name="Ink 207">
                  <a:extLst>
                    <a:ext uri="{FF2B5EF4-FFF2-40B4-BE49-F238E27FC236}">
                      <a16:creationId xmlns:a16="http://schemas.microsoft.com/office/drawing/2014/main" id="{E8E31D78-03C7-BB4A-8C84-4D4585097F02}"/>
                    </a:ext>
                  </a:extLst>
                </p14:cNvPr>
                <p14:cNvContentPartPr/>
                <p14:nvPr/>
              </p14:nvContentPartPr>
              <p14:xfrm>
                <a:off x="3592183" y="2711153"/>
                <a:ext cx="360" cy="360"/>
              </p14:xfrm>
            </p:contentPart>
          </mc:Choice>
          <mc:Fallback xmlns="">
            <p:pic>
              <p:nvPicPr>
                <p:cNvPr id="208" name="Ink 207">
                  <a:extLst>
                    <a:ext uri="{FF2B5EF4-FFF2-40B4-BE49-F238E27FC236}">
                      <a16:creationId xmlns:a16="http://schemas.microsoft.com/office/drawing/2014/main" id="{E8E31D78-03C7-BB4A-8C84-4D4585097F02}"/>
                    </a:ext>
                  </a:extLst>
                </p:cNvPr>
                <p:cNvPicPr/>
                <p:nvPr/>
              </p:nvPicPr>
              <p:blipFill>
                <a:blip r:embed="rId56"/>
                <a:stretch>
                  <a:fillRect/>
                </a:stretch>
              </p:blipFill>
              <p:spPr>
                <a:xfrm>
                  <a:off x="3574183" y="2693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283" name="Ink 282">
                  <a:extLst>
                    <a:ext uri="{FF2B5EF4-FFF2-40B4-BE49-F238E27FC236}">
                      <a16:creationId xmlns:a16="http://schemas.microsoft.com/office/drawing/2014/main" id="{D887FDCF-8791-FD41-AD60-F3F4D2844E01}"/>
                    </a:ext>
                  </a:extLst>
                </p14:cNvPr>
                <p14:cNvContentPartPr/>
                <p14:nvPr/>
              </p14:nvContentPartPr>
              <p14:xfrm>
                <a:off x="3611623" y="2706113"/>
                <a:ext cx="360" cy="360"/>
              </p14:xfrm>
            </p:contentPart>
          </mc:Choice>
          <mc:Fallback xmlns="">
            <p:pic>
              <p:nvPicPr>
                <p:cNvPr id="283" name="Ink 282">
                  <a:extLst>
                    <a:ext uri="{FF2B5EF4-FFF2-40B4-BE49-F238E27FC236}">
                      <a16:creationId xmlns:a16="http://schemas.microsoft.com/office/drawing/2014/main" id="{D887FDCF-8791-FD41-AD60-F3F4D2844E01}"/>
                    </a:ext>
                  </a:extLst>
                </p:cNvPr>
                <p:cNvPicPr/>
                <p:nvPr/>
              </p:nvPicPr>
              <p:blipFill>
                <a:blip r:embed="rId297"/>
                <a:stretch>
                  <a:fillRect/>
                </a:stretch>
              </p:blipFill>
              <p:spPr>
                <a:xfrm>
                  <a:off x="3575623" y="2670113"/>
                  <a:ext cx="72000" cy="72000"/>
                </a:xfrm>
                <a:prstGeom prst="rect">
                  <a:avLst/>
                </a:prstGeom>
              </p:spPr>
            </p:pic>
          </mc:Fallback>
        </mc:AlternateContent>
      </p:grpSp>
      <p:grpSp>
        <p:nvGrpSpPr>
          <p:cNvPr id="286" name="Group 285">
            <a:extLst>
              <a:ext uri="{FF2B5EF4-FFF2-40B4-BE49-F238E27FC236}">
                <a16:creationId xmlns:a16="http://schemas.microsoft.com/office/drawing/2014/main" id="{53586288-0CCD-0E4B-BD06-76A1A96825CF}"/>
              </a:ext>
            </a:extLst>
          </p:cNvPr>
          <p:cNvGrpSpPr/>
          <p:nvPr/>
        </p:nvGrpSpPr>
        <p:grpSpPr>
          <a:xfrm>
            <a:off x="3759583" y="2968193"/>
            <a:ext cx="4320" cy="2520"/>
            <a:chOff x="3759583" y="2968193"/>
            <a:chExt cx="4320" cy="2520"/>
          </a:xfrm>
        </p:grpSpPr>
        <mc:AlternateContent xmlns:mc="http://schemas.openxmlformats.org/markup-compatibility/2006" xmlns:p14="http://schemas.microsoft.com/office/powerpoint/2010/main">
          <mc:Choice Requires="p14">
            <p:contentPart p14:bwMode="auto" r:id="rId318">
              <p14:nvContentPartPr>
                <p14:cNvPr id="214" name="Ink 213">
                  <a:extLst>
                    <a:ext uri="{FF2B5EF4-FFF2-40B4-BE49-F238E27FC236}">
                      <a16:creationId xmlns:a16="http://schemas.microsoft.com/office/drawing/2014/main" id="{5D451058-D6DE-F94C-9DE7-D092A5F77061}"/>
                    </a:ext>
                  </a:extLst>
                </p14:cNvPr>
                <p14:cNvContentPartPr/>
                <p14:nvPr/>
              </p14:nvContentPartPr>
              <p14:xfrm>
                <a:off x="3763543" y="2970353"/>
                <a:ext cx="360" cy="360"/>
              </p14:xfrm>
            </p:contentPart>
          </mc:Choice>
          <mc:Fallback xmlns="">
            <p:pic>
              <p:nvPicPr>
                <p:cNvPr id="214" name="Ink 213">
                  <a:extLst>
                    <a:ext uri="{FF2B5EF4-FFF2-40B4-BE49-F238E27FC236}">
                      <a16:creationId xmlns:a16="http://schemas.microsoft.com/office/drawing/2014/main" id="{5D451058-D6DE-F94C-9DE7-D092A5F77061}"/>
                    </a:ext>
                  </a:extLst>
                </p:cNvPr>
                <p:cNvPicPr/>
                <p:nvPr/>
              </p:nvPicPr>
              <p:blipFill>
                <a:blip r:embed="rId56"/>
                <a:stretch>
                  <a:fillRect/>
                </a:stretch>
              </p:blipFill>
              <p:spPr>
                <a:xfrm>
                  <a:off x="3745543" y="29523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9">
              <p14:nvContentPartPr>
                <p14:cNvPr id="215" name="Ink 214">
                  <a:extLst>
                    <a:ext uri="{FF2B5EF4-FFF2-40B4-BE49-F238E27FC236}">
                      <a16:creationId xmlns:a16="http://schemas.microsoft.com/office/drawing/2014/main" id="{BEFF339E-1CB8-4046-847F-044927C098A9}"/>
                    </a:ext>
                  </a:extLst>
                </p14:cNvPr>
                <p14:cNvContentPartPr/>
                <p14:nvPr/>
              </p14:nvContentPartPr>
              <p14:xfrm>
                <a:off x="3763543" y="2970353"/>
                <a:ext cx="360" cy="360"/>
              </p14:xfrm>
            </p:contentPart>
          </mc:Choice>
          <mc:Fallback xmlns="">
            <p:pic>
              <p:nvPicPr>
                <p:cNvPr id="215" name="Ink 214">
                  <a:extLst>
                    <a:ext uri="{FF2B5EF4-FFF2-40B4-BE49-F238E27FC236}">
                      <a16:creationId xmlns:a16="http://schemas.microsoft.com/office/drawing/2014/main" id="{BEFF339E-1CB8-4046-847F-044927C098A9}"/>
                    </a:ext>
                  </a:extLst>
                </p:cNvPr>
                <p:cNvPicPr/>
                <p:nvPr/>
              </p:nvPicPr>
              <p:blipFill>
                <a:blip r:embed="rId56"/>
                <a:stretch>
                  <a:fillRect/>
                </a:stretch>
              </p:blipFill>
              <p:spPr>
                <a:xfrm>
                  <a:off x="3745543" y="29523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285" name="Ink 284">
                  <a:extLst>
                    <a:ext uri="{FF2B5EF4-FFF2-40B4-BE49-F238E27FC236}">
                      <a16:creationId xmlns:a16="http://schemas.microsoft.com/office/drawing/2014/main" id="{4B18E525-B7B9-5B4F-9142-81CBC49D27EE}"/>
                    </a:ext>
                  </a:extLst>
                </p14:cNvPr>
                <p14:cNvContentPartPr/>
                <p14:nvPr/>
              </p14:nvContentPartPr>
              <p14:xfrm>
                <a:off x="3759583" y="2968193"/>
                <a:ext cx="360" cy="360"/>
              </p14:xfrm>
            </p:contentPart>
          </mc:Choice>
          <mc:Fallback xmlns="">
            <p:pic>
              <p:nvPicPr>
                <p:cNvPr id="285" name="Ink 284">
                  <a:extLst>
                    <a:ext uri="{FF2B5EF4-FFF2-40B4-BE49-F238E27FC236}">
                      <a16:creationId xmlns:a16="http://schemas.microsoft.com/office/drawing/2014/main" id="{4B18E525-B7B9-5B4F-9142-81CBC49D27EE}"/>
                    </a:ext>
                  </a:extLst>
                </p:cNvPr>
                <p:cNvPicPr/>
                <p:nvPr/>
              </p:nvPicPr>
              <p:blipFill>
                <a:blip r:embed="rId297"/>
                <a:stretch>
                  <a:fillRect/>
                </a:stretch>
              </p:blipFill>
              <p:spPr>
                <a:xfrm>
                  <a:off x="3723583" y="2932193"/>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21">
            <p14:nvContentPartPr>
              <p14:cNvPr id="287" name="Ink 286">
                <a:extLst>
                  <a:ext uri="{FF2B5EF4-FFF2-40B4-BE49-F238E27FC236}">
                    <a16:creationId xmlns:a16="http://schemas.microsoft.com/office/drawing/2014/main" id="{ACD0A668-868B-7947-A419-DCFFFBDDC9CE}"/>
                  </a:ext>
                </a:extLst>
              </p14:cNvPr>
              <p14:cNvContentPartPr/>
              <p14:nvPr/>
            </p14:nvContentPartPr>
            <p14:xfrm>
              <a:off x="3126703" y="2409833"/>
              <a:ext cx="360" cy="360"/>
            </p14:xfrm>
          </p:contentPart>
        </mc:Choice>
        <mc:Fallback xmlns="">
          <p:pic>
            <p:nvPicPr>
              <p:cNvPr id="287" name="Ink 286">
                <a:extLst>
                  <a:ext uri="{FF2B5EF4-FFF2-40B4-BE49-F238E27FC236}">
                    <a16:creationId xmlns:a16="http://schemas.microsoft.com/office/drawing/2014/main" id="{ACD0A668-868B-7947-A419-DCFFFBDDC9CE}"/>
                  </a:ext>
                </a:extLst>
              </p:cNvPr>
              <p:cNvPicPr/>
              <p:nvPr/>
            </p:nvPicPr>
            <p:blipFill>
              <a:blip r:embed="rId297"/>
              <a:stretch>
                <a:fillRect/>
              </a:stretch>
            </p:blipFill>
            <p:spPr>
              <a:xfrm>
                <a:off x="3090703" y="23738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288" name="Ink 287">
                <a:extLst>
                  <a:ext uri="{FF2B5EF4-FFF2-40B4-BE49-F238E27FC236}">
                    <a16:creationId xmlns:a16="http://schemas.microsoft.com/office/drawing/2014/main" id="{91A7578E-E250-1046-B1FB-996E6E8230A6}"/>
                  </a:ext>
                </a:extLst>
              </p14:cNvPr>
              <p14:cNvContentPartPr/>
              <p14:nvPr/>
            </p14:nvContentPartPr>
            <p14:xfrm>
              <a:off x="3089983" y="2194553"/>
              <a:ext cx="360" cy="360"/>
            </p14:xfrm>
          </p:contentPart>
        </mc:Choice>
        <mc:Fallback xmlns="">
          <p:pic>
            <p:nvPicPr>
              <p:cNvPr id="288" name="Ink 287">
                <a:extLst>
                  <a:ext uri="{FF2B5EF4-FFF2-40B4-BE49-F238E27FC236}">
                    <a16:creationId xmlns:a16="http://schemas.microsoft.com/office/drawing/2014/main" id="{91A7578E-E250-1046-B1FB-996E6E8230A6}"/>
                  </a:ext>
                </a:extLst>
              </p:cNvPr>
              <p:cNvPicPr/>
              <p:nvPr/>
            </p:nvPicPr>
            <p:blipFill>
              <a:blip r:embed="rId297"/>
              <a:stretch>
                <a:fillRect/>
              </a:stretch>
            </p:blipFill>
            <p:spPr>
              <a:xfrm>
                <a:off x="3053983" y="21585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3">
            <p14:nvContentPartPr>
              <p14:cNvPr id="289" name="Ink 288">
                <a:extLst>
                  <a:ext uri="{FF2B5EF4-FFF2-40B4-BE49-F238E27FC236}">
                    <a16:creationId xmlns:a16="http://schemas.microsoft.com/office/drawing/2014/main" id="{E55824E3-BF2F-B147-8CAD-8BD001C732C7}"/>
                  </a:ext>
                </a:extLst>
              </p14:cNvPr>
              <p14:cNvContentPartPr/>
              <p14:nvPr/>
            </p14:nvContentPartPr>
            <p14:xfrm>
              <a:off x="3080623" y="2795393"/>
              <a:ext cx="360" cy="360"/>
            </p14:xfrm>
          </p:contentPart>
        </mc:Choice>
        <mc:Fallback xmlns="">
          <p:pic>
            <p:nvPicPr>
              <p:cNvPr id="289" name="Ink 288">
                <a:extLst>
                  <a:ext uri="{FF2B5EF4-FFF2-40B4-BE49-F238E27FC236}">
                    <a16:creationId xmlns:a16="http://schemas.microsoft.com/office/drawing/2014/main" id="{E55824E3-BF2F-B147-8CAD-8BD001C732C7}"/>
                  </a:ext>
                </a:extLst>
              </p:cNvPr>
              <p:cNvPicPr/>
              <p:nvPr/>
            </p:nvPicPr>
            <p:blipFill>
              <a:blip r:embed="rId297"/>
              <a:stretch>
                <a:fillRect/>
              </a:stretch>
            </p:blipFill>
            <p:spPr>
              <a:xfrm>
                <a:off x="3044623" y="27593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290" name="Ink 289">
                <a:extLst>
                  <a:ext uri="{FF2B5EF4-FFF2-40B4-BE49-F238E27FC236}">
                    <a16:creationId xmlns:a16="http://schemas.microsoft.com/office/drawing/2014/main" id="{B6E58972-3EDA-A341-95F1-081AF94E461E}"/>
                  </a:ext>
                </a:extLst>
              </p14:cNvPr>
              <p14:cNvContentPartPr/>
              <p14:nvPr/>
            </p14:nvContentPartPr>
            <p14:xfrm>
              <a:off x="7070863" y="5007233"/>
              <a:ext cx="360" cy="360"/>
            </p14:xfrm>
          </p:contentPart>
        </mc:Choice>
        <mc:Fallback xmlns="">
          <p:pic>
            <p:nvPicPr>
              <p:cNvPr id="290" name="Ink 289">
                <a:extLst>
                  <a:ext uri="{FF2B5EF4-FFF2-40B4-BE49-F238E27FC236}">
                    <a16:creationId xmlns:a16="http://schemas.microsoft.com/office/drawing/2014/main" id="{B6E58972-3EDA-A341-95F1-081AF94E461E}"/>
                  </a:ext>
                </a:extLst>
              </p:cNvPr>
              <p:cNvPicPr/>
              <p:nvPr/>
            </p:nvPicPr>
            <p:blipFill>
              <a:blip r:embed="rId297"/>
              <a:stretch>
                <a:fillRect/>
              </a:stretch>
            </p:blipFill>
            <p:spPr>
              <a:xfrm>
                <a:off x="7034863" y="49712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5">
            <p14:nvContentPartPr>
              <p14:cNvPr id="291" name="Ink 290">
                <a:extLst>
                  <a:ext uri="{FF2B5EF4-FFF2-40B4-BE49-F238E27FC236}">
                    <a16:creationId xmlns:a16="http://schemas.microsoft.com/office/drawing/2014/main" id="{CB743EA8-5F44-D648-A290-125D5E10EEAA}"/>
                  </a:ext>
                </a:extLst>
              </p14:cNvPr>
              <p14:cNvContentPartPr/>
              <p14:nvPr/>
            </p14:nvContentPartPr>
            <p14:xfrm>
              <a:off x="7306663" y="4981313"/>
              <a:ext cx="360" cy="360"/>
            </p14:xfrm>
          </p:contentPart>
        </mc:Choice>
        <mc:Fallback xmlns="">
          <p:pic>
            <p:nvPicPr>
              <p:cNvPr id="291" name="Ink 290">
                <a:extLst>
                  <a:ext uri="{FF2B5EF4-FFF2-40B4-BE49-F238E27FC236}">
                    <a16:creationId xmlns:a16="http://schemas.microsoft.com/office/drawing/2014/main" id="{CB743EA8-5F44-D648-A290-125D5E10EEAA}"/>
                  </a:ext>
                </a:extLst>
              </p:cNvPr>
              <p:cNvPicPr/>
              <p:nvPr/>
            </p:nvPicPr>
            <p:blipFill>
              <a:blip r:embed="rId297"/>
              <a:stretch>
                <a:fillRect/>
              </a:stretch>
            </p:blipFill>
            <p:spPr>
              <a:xfrm>
                <a:off x="7270663" y="49453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292" name="Ink 291">
                <a:extLst>
                  <a:ext uri="{FF2B5EF4-FFF2-40B4-BE49-F238E27FC236}">
                    <a16:creationId xmlns:a16="http://schemas.microsoft.com/office/drawing/2014/main" id="{98E1299B-0B0E-7D48-A098-5111DE2E4DB1}"/>
                  </a:ext>
                </a:extLst>
              </p14:cNvPr>
              <p14:cNvContentPartPr/>
              <p14:nvPr/>
            </p14:nvContentPartPr>
            <p14:xfrm>
              <a:off x="7419703" y="5139353"/>
              <a:ext cx="360" cy="360"/>
            </p14:xfrm>
          </p:contentPart>
        </mc:Choice>
        <mc:Fallback xmlns="">
          <p:pic>
            <p:nvPicPr>
              <p:cNvPr id="292" name="Ink 291">
                <a:extLst>
                  <a:ext uri="{FF2B5EF4-FFF2-40B4-BE49-F238E27FC236}">
                    <a16:creationId xmlns:a16="http://schemas.microsoft.com/office/drawing/2014/main" id="{98E1299B-0B0E-7D48-A098-5111DE2E4DB1}"/>
                  </a:ext>
                </a:extLst>
              </p:cNvPr>
              <p:cNvPicPr/>
              <p:nvPr/>
            </p:nvPicPr>
            <p:blipFill>
              <a:blip r:embed="rId297"/>
              <a:stretch>
                <a:fillRect/>
              </a:stretch>
            </p:blipFill>
            <p:spPr>
              <a:xfrm>
                <a:off x="7383703" y="51033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7">
            <p14:nvContentPartPr>
              <p14:cNvPr id="293" name="Ink 292">
                <a:extLst>
                  <a:ext uri="{FF2B5EF4-FFF2-40B4-BE49-F238E27FC236}">
                    <a16:creationId xmlns:a16="http://schemas.microsoft.com/office/drawing/2014/main" id="{9488B361-B753-ED49-879E-280166C23649}"/>
                  </a:ext>
                </a:extLst>
              </p14:cNvPr>
              <p14:cNvContentPartPr/>
              <p14:nvPr/>
            </p14:nvContentPartPr>
            <p14:xfrm>
              <a:off x="7568743" y="5021273"/>
              <a:ext cx="360" cy="360"/>
            </p14:xfrm>
          </p:contentPart>
        </mc:Choice>
        <mc:Fallback xmlns="">
          <p:pic>
            <p:nvPicPr>
              <p:cNvPr id="293" name="Ink 292">
                <a:extLst>
                  <a:ext uri="{FF2B5EF4-FFF2-40B4-BE49-F238E27FC236}">
                    <a16:creationId xmlns:a16="http://schemas.microsoft.com/office/drawing/2014/main" id="{9488B361-B753-ED49-879E-280166C23649}"/>
                  </a:ext>
                </a:extLst>
              </p:cNvPr>
              <p:cNvPicPr/>
              <p:nvPr/>
            </p:nvPicPr>
            <p:blipFill>
              <a:blip r:embed="rId297"/>
              <a:stretch>
                <a:fillRect/>
              </a:stretch>
            </p:blipFill>
            <p:spPr>
              <a:xfrm>
                <a:off x="7532743" y="49852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294" name="Ink 293">
                <a:extLst>
                  <a:ext uri="{FF2B5EF4-FFF2-40B4-BE49-F238E27FC236}">
                    <a16:creationId xmlns:a16="http://schemas.microsoft.com/office/drawing/2014/main" id="{A6374B23-5D15-C64F-993B-F541AE842045}"/>
                  </a:ext>
                </a:extLst>
              </p14:cNvPr>
              <p14:cNvContentPartPr/>
              <p14:nvPr/>
            </p14:nvContentPartPr>
            <p14:xfrm>
              <a:off x="7666303" y="4869713"/>
              <a:ext cx="360" cy="360"/>
            </p14:xfrm>
          </p:contentPart>
        </mc:Choice>
        <mc:Fallback xmlns="">
          <p:pic>
            <p:nvPicPr>
              <p:cNvPr id="294" name="Ink 293">
                <a:extLst>
                  <a:ext uri="{FF2B5EF4-FFF2-40B4-BE49-F238E27FC236}">
                    <a16:creationId xmlns:a16="http://schemas.microsoft.com/office/drawing/2014/main" id="{A6374B23-5D15-C64F-993B-F541AE842045}"/>
                  </a:ext>
                </a:extLst>
              </p:cNvPr>
              <p:cNvPicPr/>
              <p:nvPr/>
            </p:nvPicPr>
            <p:blipFill>
              <a:blip r:embed="rId297"/>
              <a:stretch>
                <a:fillRect/>
              </a:stretch>
            </p:blipFill>
            <p:spPr>
              <a:xfrm>
                <a:off x="7630303" y="48337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295" name="Ink 294">
                <a:extLst>
                  <a:ext uri="{FF2B5EF4-FFF2-40B4-BE49-F238E27FC236}">
                    <a16:creationId xmlns:a16="http://schemas.microsoft.com/office/drawing/2014/main" id="{E219DCC3-80CC-4C4F-A534-BF12A96C6C6E}"/>
                  </a:ext>
                </a:extLst>
              </p14:cNvPr>
              <p14:cNvContentPartPr/>
              <p14:nvPr/>
            </p14:nvContentPartPr>
            <p14:xfrm>
              <a:off x="7448143" y="4808153"/>
              <a:ext cx="360" cy="360"/>
            </p14:xfrm>
          </p:contentPart>
        </mc:Choice>
        <mc:Fallback xmlns="">
          <p:pic>
            <p:nvPicPr>
              <p:cNvPr id="295" name="Ink 294">
                <a:extLst>
                  <a:ext uri="{FF2B5EF4-FFF2-40B4-BE49-F238E27FC236}">
                    <a16:creationId xmlns:a16="http://schemas.microsoft.com/office/drawing/2014/main" id="{E219DCC3-80CC-4C4F-A534-BF12A96C6C6E}"/>
                  </a:ext>
                </a:extLst>
              </p:cNvPr>
              <p:cNvPicPr/>
              <p:nvPr/>
            </p:nvPicPr>
            <p:blipFill>
              <a:blip r:embed="rId297"/>
              <a:stretch>
                <a:fillRect/>
              </a:stretch>
            </p:blipFill>
            <p:spPr>
              <a:xfrm>
                <a:off x="7412143" y="47721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296" name="Ink 295">
                <a:extLst>
                  <a:ext uri="{FF2B5EF4-FFF2-40B4-BE49-F238E27FC236}">
                    <a16:creationId xmlns:a16="http://schemas.microsoft.com/office/drawing/2014/main" id="{63BD754B-C8B2-A040-B349-F62D09F41E45}"/>
                  </a:ext>
                </a:extLst>
              </p14:cNvPr>
              <p14:cNvContentPartPr/>
              <p14:nvPr/>
            </p14:nvContentPartPr>
            <p14:xfrm>
              <a:off x="7238983" y="4715273"/>
              <a:ext cx="360" cy="360"/>
            </p14:xfrm>
          </p:contentPart>
        </mc:Choice>
        <mc:Fallback xmlns="">
          <p:pic>
            <p:nvPicPr>
              <p:cNvPr id="296" name="Ink 295">
                <a:extLst>
                  <a:ext uri="{FF2B5EF4-FFF2-40B4-BE49-F238E27FC236}">
                    <a16:creationId xmlns:a16="http://schemas.microsoft.com/office/drawing/2014/main" id="{63BD754B-C8B2-A040-B349-F62D09F41E45}"/>
                  </a:ext>
                </a:extLst>
              </p:cNvPr>
              <p:cNvPicPr/>
              <p:nvPr/>
            </p:nvPicPr>
            <p:blipFill>
              <a:blip r:embed="rId297"/>
              <a:stretch>
                <a:fillRect/>
              </a:stretch>
            </p:blipFill>
            <p:spPr>
              <a:xfrm>
                <a:off x="7202983" y="46792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1">
            <p14:nvContentPartPr>
              <p14:cNvPr id="297" name="Ink 296">
                <a:extLst>
                  <a:ext uri="{FF2B5EF4-FFF2-40B4-BE49-F238E27FC236}">
                    <a16:creationId xmlns:a16="http://schemas.microsoft.com/office/drawing/2014/main" id="{7B92D04E-F947-B44C-B9CB-E8701D1547F6}"/>
                  </a:ext>
                </a:extLst>
              </p14:cNvPr>
              <p14:cNvContentPartPr/>
              <p14:nvPr/>
            </p14:nvContentPartPr>
            <p14:xfrm>
              <a:off x="7109743" y="4814993"/>
              <a:ext cx="360" cy="360"/>
            </p14:xfrm>
          </p:contentPart>
        </mc:Choice>
        <mc:Fallback xmlns="">
          <p:pic>
            <p:nvPicPr>
              <p:cNvPr id="297" name="Ink 296">
                <a:extLst>
                  <a:ext uri="{FF2B5EF4-FFF2-40B4-BE49-F238E27FC236}">
                    <a16:creationId xmlns:a16="http://schemas.microsoft.com/office/drawing/2014/main" id="{7B92D04E-F947-B44C-B9CB-E8701D1547F6}"/>
                  </a:ext>
                </a:extLst>
              </p:cNvPr>
              <p:cNvPicPr/>
              <p:nvPr/>
            </p:nvPicPr>
            <p:blipFill>
              <a:blip r:embed="rId297"/>
              <a:stretch>
                <a:fillRect/>
              </a:stretch>
            </p:blipFill>
            <p:spPr>
              <a:xfrm>
                <a:off x="7073743" y="47789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298" name="Ink 297">
                <a:extLst>
                  <a:ext uri="{FF2B5EF4-FFF2-40B4-BE49-F238E27FC236}">
                    <a16:creationId xmlns:a16="http://schemas.microsoft.com/office/drawing/2014/main" id="{C5BE11DD-D98D-E54B-A0C2-3D7D4D84C334}"/>
                  </a:ext>
                </a:extLst>
              </p14:cNvPr>
              <p14:cNvContentPartPr/>
              <p14:nvPr/>
            </p14:nvContentPartPr>
            <p14:xfrm>
              <a:off x="7050343" y="4463633"/>
              <a:ext cx="360" cy="360"/>
            </p14:xfrm>
          </p:contentPart>
        </mc:Choice>
        <mc:Fallback xmlns="">
          <p:pic>
            <p:nvPicPr>
              <p:cNvPr id="298" name="Ink 297">
                <a:extLst>
                  <a:ext uri="{FF2B5EF4-FFF2-40B4-BE49-F238E27FC236}">
                    <a16:creationId xmlns:a16="http://schemas.microsoft.com/office/drawing/2014/main" id="{C5BE11DD-D98D-E54B-A0C2-3D7D4D84C334}"/>
                  </a:ext>
                </a:extLst>
              </p:cNvPr>
              <p:cNvPicPr/>
              <p:nvPr/>
            </p:nvPicPr>
            <p:blipFill>
              <a:blip r:embed="rId297"/>
              <a:stretch>
                <a:fillRect/>
              </a:stretch>
            </p:blipFill>
            <p:spPr>
              <a:xfrm>
                <a:off x="7014343" y="44276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3">
            <p14:nvContentPartPr>
              <p14:cNvPr id="299" name="Ink 298">
                <a:extLst>
                  <a:ext uri="{FF2B5EF4-FFF2-40B4-BE49-F238E27FC236}">
                    <a16:creationId xmlns:a16="http://schemas.microsoft.com/office/drawing/2014/main" id="{1C2ECCAD-B07D-4B4B-8CB0-A273B3E21ADB}"/>
                  </a:ext>
                </a:extLst>
              </p14:cNvPr>
              <p14:cNvContentPartPr/>
              <p14:nvPr/>
            </p14:nvContentPartPr>
            <p14:xfrm>
              <a:off x="7045663" y="4651193"/>
              <a:ext cx="360" cy="360"/>
            </p14:xfrm>
          </p:contentPart>
        </mc:Choice>
        <mc:Fallback xmlns="">
          <p:pic>
            <p:nvPicPr>
              <p:cNvPr id="299" name="Ink 298">
                <a:extLst>
                  <a:ext uri="{FF2B5EF4-FFF2-40B4-BE49-F238E27FC236}">
                    <a16:creationId xmlns:a16="http://schemas.microsoft.com/office/drawing/2014/main" id="{1C2ECCAD-B07D-4B4B-8CB0-A273B3E21ADB}"/>
                  </a:ext>
                </a:extLst>
              </p:cNvPr>
              <p:cNvPicPr/>
              <p:nvPr/>
            </p:nvPicPr>
            <p:blipFill>
              <a:blip r:embed="rId297"/>
              <a:stretch>
                <a:fillRect/>
              </a:stretch>
            </p:blipFill>
            <p:spPr>
              <a:xfrm>
                <a:off x="7009663" y="46151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300" name="Ink 299">
                <a:extLst>
                  <a:ext uri="{FF2B5EF4-FFF2-40B4-BE49-F238E27FC236}">
                    <a16:creationId xmlns:a16="http://schemas.microsoft.com/office/drawing/2014/main" id="{A0D2627E-A747-3844-BDE4-1CF05D32AA86}"/>
                  </a:ext>
                </a:extLst>
              </p14:cNvPr>
              <p14:cNvContentPartPr/>
              <p14:nvPr/>
            </p14:nvContentPartPr>
            <p14:xfrm>
              <a:off x="7290463" y="4427633"/>
              <a:ext cx="360" cy="360"/>
            </p14:xfrm>
          </p:contentPart>
        </mc:Choice>
        <mc:Fallback xmlns="">
          <p:pic>
            <p:nvPicPr>
              <p:cNvPr id="300" name="Ink 299">
                <a:extLst>
                  <a:ext uri="{FF2B5EF4-FFF2-40B4-BE49-F238E27FC236}">
                    <a16:creationId xmlns:a16="http://schemas.microsoft.com/office/drawing/2014/main" id="{A0D2627E-A747-3844-BDE4-1CF05D32AA86}"/>
                  </a:ext>
                </a:extLst>
              </p:cNvPr>
              <p:cNvPicPr/>
              <p:nvPr/>
            </p:nvPicPr>
            <p:blipFill>
              <a:blip r:embed="rId297"/>
              <a:stretch>
                <a:fillRect/>
              </a:stretch>
            </p:blipFill>
            <p:spPr>
              <a:xfrm>
                <a:off x="7254463" y="43916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5">
            <p14:nvContentPartPr>
              <p14:cNvPr id="301" name="Ink 300">
                <a:extLst>
                  <a:ext uri="{FF2B5EF4-FFF2-40B4-BE49-F238E27FC236}">
                    <a16:creationId xmlns:a16="http://schemas.microsoft.com/office/drawing/2014/main" id="{FC42E035-E442-1A42-841E-254B317D3D7E}"/>
                  </a:ext>
                </a:extLst>
              </p14:cNvPr>
              <p14:cNvContentPartPr/>
              <p14:nvPr/>
            </p14:nvContentPartPr>
            <p14:xfrm>
              <a:off x="7141423" y="4308473"/>
              <a:ext cx="360" cy="360"/>
            </p14:xfrm>
          </p:contentPart>
        </mc:Choice>
        <mc:Fallback xmlns="">
          <p:pic>
            <p:nvPicPr>
              <p:cNvPr id="301" name="Ink 300">
                <a:extLst>
                  <a:ext uri="{FF2B5EF4-FFF2-40B4-BE49-F238E27FC236}">
                    <a16:creationId xmlns:a16="http://schemas.microsoft.com/office/drawing/2014/main" id="{FC42E035-E442-1A42-841E-254B317D3D7E}"/>
                  </a:ext>
                </a:extLst>
              </p:cNvPr>
              <p:cNvPicPr/>
              <p:nvPr/>
            </p:nvPicPr>
            <p:blipFill>
              <a:blip r:embed="rId297"/>
              <a:stretch>
                <a:fillRect/>
              </a:stretch>
            </p:blipFill>
            <p:spPr>
              <a:xfrm>
                <a:off x="7105423" y="42724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302" name="Ink 301">
                <a:extLst>
                  <a:ext uri="{FF2B5EF4-FFF2-40B4-BE49-F238E27FC236}">
                    <a16:creationId xmlns:a16="http://schemas.microsoft.com/office/drawing/2014/main" id="{77B7AF76-3B68-FF44-A3BB-82C14852369C}"/>
                  </a:ext>
                </a:extLst>
              </p14:cNvPr>
              <p14:cNvContentPartPr/>
              <p14:nvPr/>
            </p14:nvContentPartPr>
            <p14:xfrm>
              <a:off x="7380103" y="4257353"/>
              <a:ext cx="360" cy="360"/>
            </p14:xfrm>
          </p:contentPart>
        </mc:Choice>
        <mc:Fallback xmlns="">
          <p:pic>
            <p:nvPicPr>
              <p:cNvPr id="302" name="Ink 301">
                <a:extLst>
                  <a:ext uri="{FF2B5EF4-FFF2-40B4-BE49-F238E27FC236}">
                    <a16:creationId xmlns:a16="http://schemas.microsoft.com/office/drawing/2014/main" id="{77B7AF76-3B68-FF44-A3BB-82C14852369C}"/>
                  </a:ext>
                </a:extLst>
              </p:cNvPr>
              <p:cNvPicPr/>
              <p:nvPr/>
            </p:nvPicPr>
            <p:blipFill>
              <a:blip r:embed="rId297"/>
              <a:stretch>
                <a:fillRect/>
              </a:stretch>
            </p:blipFill>
            <p:spPr>
              <a:xfrm>
                <a:off x="7344103" y="42213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7">
            <p14:nvContentPartPr>
              <p14:cNvPr id="303" name="Ink 302">
                <a:extLst>
                  <a:ext uri="{FF2B5EF4-FFF2-40B4-BE49-F238E27FC236}">
                    <a16:creationId xmlns:a16="http://schemas.microsoft.com/office/drawing/2014/main" id="{8CC5AC32-F867-5A44-A6A0-8C7543F40FA9}"/>
                  </a:ext>
                </a:extLst>
              </p14:cNvPr>
              <p14:cNvContentPartPr/>
              <p14:nvPr/>
            </p14:nvContentPartPr>
            <p14:xfrm>
              <a:off x="6963223" y="4227833"/>
              <a:ext cx="360" cy="360"/>
            </p14:xfrm>
          </p:contentPart>
        </mc:Choice>
        <mc:Fallback xmlns="">
          <p:pic>
            <p:nvPicPr>
              <p:cNvPr id="303" name="Ink 302">
                <a:extLst>
                  <a:ext uri="{FF2B5EF4-FFF2-40B4-BE49-F238E27FC236}">
                    <a16:creationId xmlns:a16="http://schemas.microsoft.com/office/drawing/2014/main" id="{8CC5AC32-F867-5A44-A6A0-8C7543F40FA9}"/>
                  </a:ext>
                </a:extLst>
              </p:cNvPr>
              <p:cNvPicPr/>
              <p:nvPr/>
            </p:nvPicPr>
            <p:blipFill>
              <a:blip r:embed="rId297"/>
              <a:stretch>
                <a:fillRect/>
              </a:stretch>
            </p:blipFill>
            <p:spPr>
              <a:xfrm>
                <a:off x="6927223" y="41918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304" name="Ink 303">
                <a:extLst>
                  <a:ext uri="{FF2B5EF4-FFF2-40B4-BE49-F238E27FC236}">
                    <a16:creationId xmlns:a16="http://schemas.microsoft.com/office/drawing/2014/main" id="{50BF545D-E11B-F14D-896F-C374322954CE}"/>
                  </a:ext>
                </a:extLst>
              </p14:cNvPr>
              <p14:cNvContentPartPr/>
              <p14:nvPr/>
            </p14:nvContentPartPr>
            <p14:xfrm>
              <a:off x="7471183" y="4549313"/>
              <a:ext cx="360" cy="360"/>
            </p14:xfrm>
          </p:contentPart>
        </mc:Choice>
        <mc:Fallback xmlns="">
          <p:pic>
            <p:nvPicPr>
              <p:cNvPr id="304" name="Ink 303">
                <a:extLst>
                  <a:ext uri="{FF2B5EF4-FFF2-40B4-BE49-F238E27FC236}">
                    <a16:creationId xmlns:a16="http://schemas.microsoft.com/office/drawing/2014/main" id="{50BF545D-E11B-F14D-896F-C374322954CE}"/>
                  </a:ext>
                </a:extLst>
              </p:cNvPr>
              <p:cNvPicPr/>
              <p:nvPr/>
            </p:nvPicPr>
            <p:blipFill>
              <a:blip r:embed="rId297"/>
              <a:stretch>
                <a:fillRect/>
              </a:stretch>
            </p:blipFill>
            <p:spPr>
              <a:xfrm>
                <a:off x="7435183" y="45133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9">
            <p14:nvContentPartPr>
              <p14:cNvPr id="305" name="Ink 304">
                <a:extLst>
                  <a:ext uri="{FF2B5EF4-FFF2-40B4-BE49-F238E27FC236}">
                    <a16:creationId xmlns:a16="http://schemas.microsoft.com/office/drawing/2014/main" id="{CEF6E25C-FB24-4D46-94BE-CF13766FA4A6}"/>
                  </a:ext>
                </a:extLst>
              </p14:cNvPr>
              <p14:cNvContentPartPr/>
              <p14:nvPr/>
            </p14:nvContentPartPr>
            <p14:xfrm>
              <a:off x="7582063" y="4377953"/>
              <a:ext cx="360" cy="360"/>
            </p14:xfrm>
          </p:contentPart>
        </mc:Choice>
        <mc:Fallback xmlns="">
          <p:pic>
            <p:nvPicPr>
              <p:cNvPr id="305" name="Ink 304">
                <a:extLst>
                  <a:ext uri="{FF2B5EF4-FFF2-40B4-BE49-F238E27FC236}">
                    <a16:creationId xmlns:a16="http://schemas.microsoft.com/office/drawing/2014/main" id="{CEF6E25C-FB24-4D46-94BE-CF13766FA4A6}"/>
                  </a:ext>
                </a:extLst>
              </p:cNvPr>
              <p:cNvPicPr/>
              <p:nvPr/>
            </p:nvPicPr>
            <p:blipFill>
              <a:blip r:embed="rId297"/>
              <a:stretch>
                <a:fillRect/>
              </a:stretch>
            </p:blipFill>
            <p:spPr>
              <a:xfrm>
                <a:off x="7546063" y="43419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306" name="Ink 305">
                <a:extLst>
                  <a:ext uri="{FF2B5EF4-FFF2-40B4-BE49-F238E27FC236}">
                    <a16:creationId xmlns:a16="http://schemas.microsoft.com/office/drawing/2014/main" id="{220A18A7-DEFF-9945-A6BC-BE109298061F}"/>
                  </a:ext>
                </a:extLst>
              </p14:cNvPr>
              <p14:cNvContentPartPr/>
              <p14:nvPr/>
            </p14:nvContentPartPr>
            <p14:xfrm>
              <a:off x="7704823" y="4241873"/>
              <a:ext cx="360" cy="360"/>
            </p14:xfrm>
          </p:contentPart>
        </mc:Choice>
        <mc:Fallback xmlns="">
          <p:pic>
            <p:nvPicPr>
              <p:cNvPr id="306" name="Ink 305">
                <a:extLst>
                  <a:ext uri="{FF2B5EF4-FFF2-40B4-BE49-F238E27FC236}">
                    <a16:creationId xmlns:a16="http://schemas.microsoft.com/office/drawing/2014/main" id="{220A18A7-DEFF-9945-A6BC-BE109298061F}"/>
                  </a:ext>
                </a:extLst>
              </p:cNvPr>
              <p:cNvPicPr/>
              <p:nvPr/>
            </p:nvPicPr>
            <p:blipFill>
              <a:blip r:embed="rId297"/>
              <a:stretch>
                <a:fillRect/>
              </a:stretch>
            </p:blipFill>
            <p:spPr>
              <a:xfrm>
                <a:off x="7668823" y="42058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1">
            <p14:nvContentPartPr>
              <p14:cNvPr id="307" name="Ink 306">
                <a:extLst>
                  <a:ext uri="{FF2B5EF4-FFF2-40B4-BE49-F238E27FC236}">
                    <a16:creationId xmlns:a16="http://schemas.microsoft.com/office/drawing/2014/main" id="{9AEAC947-6C4F-394F-B93C-1FC9B0A61EF0}"/>
                  </a:ext>
                </a:extLst>
              </p14:cNvPr>
              <p14:cNvContentPartPr/>
              <p14:nvPr/>
            </p14:nvContentPartPr>
            <p14:xfrm>
              <a:off x="7664863" y="4652993"/>
              <a:ext cx="360" cy="360"/>
            </p14:xfrm>
          </p:contentPart>
        </mc:Choice>
        <mc:Fallback xmlns="">
          <p:pic>
            <p:nvPicPr>
              <p:cNvPr id="307" name="Ink 306">
                <a:extLst>
                  <a:ext uri="{FF2B5EF4-FFF2-40B4-BE49-F238E27FC236}">
                    <a16:creationId xmlns:a16="http://schemas.microsoft.com/office/drawing/2014/main" id="{9AEAC947-6C4F-394F-B93C-1FC9B0A61EF0}"/>
                  </a:ext>
                </a:extLst>
              </p:cNvPr>
              <p:cNvPicPr/>
              <p:nvPr/>
            </p:nvPicPr>
            <p:blipFill>
              <a:blip r:embed="rId297"/>
              <a:stretch>
                <a:fillRect/>
              </a:stretch>
            </p:blipFill>
            <p:spPr>
              <a:xfrm>
                <a:off x="7628863" y="46169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308" name="Ink 307">
                <a:extLst>
                  <a:ext uri="{FF2B5EF4-FFF2-40B4-BE49-F238E27FC236}">
                    <a16:creationId xmlns:a16="http://schemas.microsoft.com/office/drawing/2014/main" id="{C2D524CB-096A-FB44-8A6A-7371AA09DEEB}"/>
                  </a:ext>
                </a:extLst>
              </p14:cNvPr>
              <p14:cNvContentPartPr/>
              <p14:nvPr/>
            </p14:nvContentPartPr>
            <p14:xfrm>
              <a:off x="7781503" y="4440953"/>
              <a:ext cx="360" cy="360"/>
            </p14:xfrm>
          </p:contentPart>
        </mc:Choice>
        <mc:Fallback xmlns="">
          <p:pic>
            <p:nvPicPr>
              <p:cNvPr id="308" name="Ink 307">
                <a:extLst>
                  <a:ext uri="{FF2B5EF4-FFF2-40B4-BE49-F238E27FC236}">
                    <a16:creationId xmlns:a16="http://schemas.microsoft.com/office/drawing/2014/main" id="{C2D524CB-096A-FB44-8A6A-7371AA09DEEB}"/>
                  </a:ext>
                </a:extLst>
              </p:cNvPr>
              <p:cNvPicPr/>
              <p:nvPr/>
            </p:nvPicPr>
            <p:blipFill>
              <a:blip r:embed="rId297"/>
              <a:stretch>
                <a:fillRect/>
              </a:stretch>
            </p:blipFill>
            <p:spPr>
              <a:xfrm>
                <a:off x="7745503" y="44049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3">
            <p14:nvContentPartPr>
              <p14:cNvPr id="309" name="Ink 308">
                <a:extLst>
                  <a:ext uri="{FF2B5EF4-FFF2-40B4-BE49-F238E27FC236}">
                    <a16:creationId xmlns:a16="http://schemas.microsoft.com/office/drawing/2014/main" id="{CA33CCF2-A4BE-1D49-84F3-6B71DA28195E}"/>
                  </a:ext>
                </a:extLst>
              </p14:cNvPr>
              <p14:cNvContentPartPr/>
              <p14:nvPr/>
            </p14:nvContentPartPr>
            <p14:xfrm>
              <a:off x="7796263" y="4764233"/>
              <a:ext cx="360" cy="360"/>
            </p14:xfrm>
          </p:contentPart>
        </mc:Choice>
        <mc:Fallback xmlns="">
          <p:pic>
            <p:nvPicPr>
              <p:cNvPr id="309" name="Ink 308">
                <a:extLst>
                  <a:ext uri="{FF2B5EF4-FFF2-40B4-BE49-F238E27FC236}">
                    <a16:creationId xmlns:a16="http://schemas.microsoft.com/office/drawing/2014/main" id="{CA33CCF2-A4BE-1D49-84F3-6B71DA28195E}"/>
                  </a:ext>
                </a:extLst>
              </p:cNvPr>
              <p:cNvPicPr/>
              <p:nvPr/>
            </p:nvPicPr>
            <p:blipFill>
              <a:blip r:embed="rId297"/>
              <a:stretch>
                <a:fillRect/>
              </a:stretch>
            </p:blipFill>
            <p:spPr>
              <a:xfrm>
                <a:off x="7760263" y="47282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310" name="Ink 309">
                <a:extLst>
                  <a:ext uri="{FF2B5EF4-FFF2-40B4-BE49-F238E27FC236}">
                    <a16:creationId xmlns:a16="http://schemas.microsoft.com/office/drawing/2014/main" id="{18D49EF2-9FDC-9F49-A78B-D62B6F994574}"/>
                  </a:ext>
                </a:extLst>
              </p14:cNvPr>
              <p14:cNvContentPartPr/>
              <p14:nvPr/>
            </p14:nvContentPartPr>
            <p14:xfrm>
              <a:off x="6950263" y="4390553"/>
              <a:ext cx="360" cy="360"/>
            </p14:xfrm>
          </p:contentPart>
        </mc:Choice>
        <mc:Fallback xmlns="">
          <p:pic>
            <p:nvPicPr>
              <p:cNvPr id="310" name="Ink 309">
                <a:extLst>
                  <a:ext uri="{FF2B5EF4-FFF2-40B4-BE49-F238E27FC236}">
                    <a16:creationId xmlns:a16="http://schemas.microsoft.com/office/drawing/2014/main" id="{18D49EF2-9FDC-9F49-A78B-D62B6F994574}"/>
                  </a:ext>
                </a:extLst>
              </p:cNvPr>
              <p:cNvPicPr/>
              <p:nvPr/>
            </p:nvPicPr>
            <p:blipFill>
              <a:blip r:embed="rId56"/>
              <a:stretch>
                <a:fillRect/>
              </a:stretch>
            </p:blipFill>
            <p:spPr>
              <a:xfrm>
                <a:off x="6932263" y="4372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5">
            <p14:nvContentPartPr>
              <p14:cNvPr id="311" name="Ink 310">
                <a:extLst>
                  <a:ext uri="{FF2B5EF4-FFF2-40B4-BE49-F238E27FC236}">
                    <a16:creationId xmlns:a16="http://schemas.microsoft.com/office/drawing/2014/main" id="{E76A48CD-609A-8449-B902-D868571FEEB3}"/>
                  </a:ext>
                </a:extLst>
              </p14:cNvPr>
              <p14:cNvContentPartPr/>
              <p14:nvPr/>
            </p14:nvContentPartPr>
            <p14:xfrm>
              <a:off x="6979063" y="4614833"/>
              <a:ext cx="360" cy="360"/>
            </p14:xfrm>
          </p:contentPart>
        </mc:Choice>
        <mc:Fallback xmlns="">
          <p:pic>
            <p:nvPicPr>
              <p:cNvPr id="311" name="Ink 310">
                <a:extLst>
                  <a:ext uri="{FF2B5EF4-FFF2-40B4-BE49-F238E27FC236}">
                    <a16:creationId xmlns:a16="http://schemas.microsoft.com/office/drawing/2014/main" id="{E76A48CD-609A-8449-B902-D868571FEEB3}"/>
                  </a:ext>
                </a:extLst>
              </p:cNvPr>
              <p:cNvPicPr/>
              <p:nvPr/>
            </p:nvPicPr>
            <p:blipFill>
              <a:blip r:embed="rId56"/>
              <a:stretch>
                <a:fillRect/>
              </a:stretch>
            </p:blipFill>
            <p:spPr>
              <a:xfrm>
                <a:off x="6961063" y="45968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312" name="Ink 311">
                <a:extLst>
                  <a:ext uri="{FF2B5EF4-FFF2-40B4-BE49-F238E27FC236}">
                    <a16:creationId xmlns:a16="http://schemas.microsoft.com/office/drawing/2014/main" id="{6F4CC299-A0F3-2E4E-BDCF-385418C7E4A8}"/>
                  </a:ext>
                </a:extLst>
              </p14:cNvPr>
              <p14:cNvContentPartPr/>
              <p14:nvPr/>
            </p14:nvContentPartPr>
            <p14:xfrm>
              <a:off x="6962143" y="4760633"/>
              <a:ext cx="360" cy="360"/>
            </p14:xfrm>
          </p:contentPart>
        </mc:Choice>
        <mc:Fallback xmlns="">
          <p:pic>
            <p:nvPicPr>
              <p:cNvPr id="312" name="Ink 311">
                <a:extLst>
                  <a:ext uri="{FF2B5EF4-FFF2-40B4-BE49-F238E27FC236}">
                    <a16:creationId xmlns:a16="http://schemas.microsoft.com/office/drawing/2014/main" id="{6F4CC299-A0F3-2E4E-BDCF-385418C7E4A8}"/>
                  </a:ext>
                </a:extLst>
              </p:cNvPr>
              <p:cNvPicPr/>
              <p:nvPr/>
            </p:nvPicPr>
            <p:blipFill>
              <a:blip r:embed="rId56"/>
              <a:stretch>
                <a:fillRect/>
              </a:stretch>
            </p:blipFill>
            <p:spPr>
              <a:xfrm>
                <a:off x="6944143" y="4742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7">
            <p14:nvContentPartPr>
              <p14:cNvPr id="313" name="Ink 312">
                <a:extLst>
                  <a:ext uri="{FF2B5EF4-FFF2-40B4-BE49-F238E27FC236}">
                    <a16:creationId xmlns:a16="http://schemas.microsoft.com/office/drawing/2014/main" id="{796DB051-D3AC-4549-AA98-1B2A4333E6E0}"/>
                  </a:ext>
                </a:extLst>
              </p14:cNvPr>
              <p14:cNvContentPartPr/>
              <p14:nvPr/>
            </p14:nvContentPartPr>
            <p14:xfrm>
              <a:off x="6995983" y="4946753"/>
              <a:ext cx="360" cy="360"/>
            </p14:xfrm>
          </p:contentPart>
        </mc:Choice>
        <mc:Fallback xmlns="">
          <p:pic>
            <p:nvPicPr>
              <p:cNvPr id="313" name="Ink 312">
                <a:extLst>
                  <a:ext uri="{FF2B5EF4-FFF2-40B4-BE49-F238E27FC236}">
                    <a16:creationId xmlns:a16="http://schemas.microsoft.com/office/drawing/2014/main" id="{796DB051-D3AC-4549-AA98-1B2A4333E6E0}"/>
                  </a:ext>
                </a:extLst>
              </p:cNvPr>
              <p:cNvPicPr/>
              <p:nvPr/>
            </p:nvPicPr>
            <p:blipFill>
              <a:blip r:embed="rId56"/>
              <a:stretch>
                <a:fillRect/>
              </a:stretch>
            </p:blipFill>
            <p:spPr>
              <a:xfrm>
                <a:off x="6977983" y="4928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314" name="Ink 313">
                <a:extLst>
                  <a:ext uri="{FF2B5EF4-FFF2-40B4-BE49-F238E27FC236}">
                    <a16:creationId xmlns:a16="http://schemas.microsoft.com/office/drawing/2014/main" id="{908DD12F-6BF1-6B4D-9F15-D3333C46917A}"/>
                  </a:ext>
                </a:extLst>
              </p14:cNvPr>
              <p14:cNvContentPartPr/>
              <p14:nvPr/>
            </p14:nvContentPartPr>
            <p14:xfrm>
              <a:off x="7197943" y="4201193"/>
              <a:ext cx="360" cy="360"/>
            </p14:xfrm>
          </p:contentPart>
        </mc:Choice>
        <mc:Fallback xmlns="">
          <p:pic>
            <p:nvPicPr>
              <p:cNvPr id="314" name="Ink 313">
                <a:extLst>
                  <a:ext uri="{FF2B5EF4-FFF2-40B4-BE49-F238E27FC236}">
                    <a16:creationId xmlns:a16="http://schemas.microsoft.com/office/drawing/2014/main" id="{908DD12F-6BF1-6B4D-9F15-D3333C46917A}"/>
                  </a:ext>
                </a:extLst>
              </p:cNvPr>
              <p:cNvPicPr/>
              <p:nvPr/>
            </p:nvPicPr>
            <p:blipFill>
              <a:blip r:embed="rId56"/>
              <a:stretch>
                <a:fillRect/>
              </a:stretch>
            </p:blipFill>
            <p:spPr>
              <a:xfrm>
                <a:off x="7179943" y="4183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9">
            <p14:nvContentPartPr>
              <p14:cNvPr id="315" name="Ink 314">
                <a:extLst>
                  <a:ext uri="{FF2B5EF4-FFF2-40B4-BE49-F238E27FC236}">
                    <a16:creationId xmlns:a16="http://schemas.microsoft.com/office/drawing/2014/main" id="{0EBC8812-A6B1-E446-B7F5-F9FCB1EE4933}"/>
                  </a:ext>
                </a:extLst>
              </p14:cNvPr>
              <p14:cNvContentPartPr/>
              <p14:nvPr/>
            </p14:nvContentPartPr>
            <p14:xfrm>
              <a:off x="7548583" y="4210553"/>
              <a:ext cx="360" cy="360"/>
            </p14:xfrm>
          </p:contentPart>
        </mc:Choice>
        <mc:Fallback xmlns="">
          <p:pic>
            <p:nvPicPr>
              <p:cNvPr id="315" name="Ink 314">
                <a:extLst>
                  <a:ext uri="{FF2B5EF4-FFF2-40B4-BE49-F238E27FC236}">
                    <a16:creationId xmlns:a16="http://schemas.microsoft.com/office/drawing/2014/main" id="{0EBC8812-A6B1-E446-B7F5-F9FCB1EE4933}"/>
                  </a:ext>
                </a:extLst>
              </p:cNvPr>
              <p:cNvPicPr/>
              <p:nvPr/>
            </p:nvPicPr>
            <p:blipFill>
              <a:blip r:embed="rId56"/>
              <a:stretch>
                <a:fillRect/>
              </a:stretch>
            </p:blipFill>
            <p:spPr>
              <a:xfrm>
                <a:off x="7530583" y="4192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316" name="Ink 315">
                <a:extLst>
                  <a:ext uri="{FF2B5EF4-FFF2-40B4-BE49-F238E27FC236}">
                    <a16:creationId xmlns:a16="http://schemas.microsoft.com/office/drawing/2014/main" id="{E0828E41-BB16-7E40-91E6-856B9C8CFAAD}"/>
                  </a:ext>
                </a:extLst>
              </p14:cNvPr>
              <p14:cNvContentPartPr/>
              <p14:nvPr/>
            </p14:nvContentPartPr>
            <p14:xfrm>
              <a:off x="7941343" y="4214513"/>
              <a:ext cx="360" cy="360"/>
            </p14:xfrm>
          </p:contentPart>
        </mc:Choice>
        <mc:Fallback xmlns="">
          <p:pic>
            <p:nvPicPr>
              <p:cNvPr id="316" name="Ink 315">
                <a:extLst>
                  <a:ext uri="{FF2B5EF4-FFF2-40B4-BE49-F238E27FC236}">
                    <a16:creationId xmlns:a16="http://schemas.microsoft.com/office/drawing/2014/main" id="{E0828E41-BB16-7E40-91E6-856B9C8CFAAD}"/>
                  </a:ext>
                </a:extLst>
              </p:cNvPr>
              <p:cNvPicPr/>
              <p:nvPr/>
            </p:nvPicPr>
            <p:blipFill>
              <a:blip r:embed="rId56"/>
              <a:stretch>
                <a:fillRect/>
              </a:stretch>
            </p:blipFill>
            <p:spPr>
              <a:xfrm>
                <a:off x="7923343" y="4196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1">
            <p14:nvContentPartPr>
              <p14:cNvPr id="317" name="Ink 316">
                <a:extLst>
                  <a:ext uri="{FF2B5EF4-FFF2-40B4-BE49-F238E27FC236}">
                    <a16:creationId xmlns:a16="http://schemas.microsoft.com/office/drawing/2014/main" id="{B4091A0E-BDF4-B145-B425-D2557E9F6DA6}"/>
                  </a:ext>
                </a:extLst>
              </p14:cNvPr>
              <p14:cNvContentPartPr/>
              <p14:nvPr/>
            </p14:nvContentPartPr>
            <p14:xfrm>
              <a:off x="7879423" y="4318553"/>
              <a:ext cx="360" cy="360"/>
            </p14:xfrm>
          </p:contentPart>
        </mc:Choice>
        <mc:Fallback xmlns="">
          <p:pic>
            <p:nvPicPr>
              <p:cNvPr id="317" name="Ink 316">
                <a:extLst>
                  <a:ext uri="{FF2B5EF4-FFF2-40B4-BE49-F238E27FC236}">
                    <a16:creationId xmlns:a16="http://schemas.microsoft.com/office/drawing/2014/main" id="{B4091A0E-BDF4-B145-B425-D2557E9F6DA6}"/>
                  </a:ext>
                </a:extLst>
              </p:cNvPr>
              <p:cNvPicPr/>
              <p:nvPr/>
            </p:nvPicPr>
            <p:blipFill>
              <a:blip r:embed="rId56"/>
              <a:stretch>
                <a:fillRect/>
              </a:stretch>
            </p:blipFill>
            <p:spPr>
              <a:xfrm>
                <a:off x="7861423" y="4300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318" name="Ink 317">
                <a:extLst>
                  <a:ext uri="{FF2B5EF4-FFF2-40B4-BE49-F238E27FC236}">
                    <a16:creationId xmlns:a16="http://schemas.microsoft.com/office/drawing/2014/main" id="{1187997A-941D-AD42-9606-19E3DF8CB8CC}"/>
                  </a:ext>
                </a:extLst>
              </p14:cNvPr>
              <p14:cNvContentPartPr/>
              <p14:nvPr/>
            </p14:nvContentPartPr>
            <p14:xfrm>
              <a:off x="7835503" y="4651553"/>
              <a:ext cx="360" cy="360"/>
            </p14:xfrm>
          </p:contentPart>
        </mc:Choice>
        <mc:Fallback xmlns="">
          <p:pic>
            <p:nvPicPr>
              <p:cNvPr id="318" name="Ink 317">
                <a:extLst>
                  <a:ext uri="{FF2B5EF4-FFF2-40B4-BE49-F238E27FC236}">
                    <a16:creationId xmlns:a16="http://schemas.microsoft.com/office/drawing/2014/main" id="{1187997A-941D-AD42-9606-19E3DF8CB8CC}"/>
                  </a:ext>
                </a:extLst>
              </p:cNvPr>
              <p:cNvPicPr/>
              <p:nvPr/>
            </p:nvPicPr>
            <p:blipFill>
              <a:blip r:embed="rId56"/>
              <a:stretch>
                <a:fillRect/>
              </a:stretch>
            </p:blipFill>
            <p:spPr>
              <a:xfrm>
                <a:off x="7817503" y="4633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3">
            <p14:nvContentPartPr>
              <p14:cNvPr id="319" name="Ink 318">
                <a:extLst>
                  <a:ext uri="{FF2B5EF4-FFF2-40B4-BE49-F238E27FC236}">
                    <a16:creationId xmlns:a16="http://schemas.microsoft.com/office/drawing/2014/main" id="{C6403499-4BAE-1140-A564-1F180C73154D}"/>
                  </a:ext>
                </a:extLst>
              </p14:cNvPr>
              <p14:cNvContentPartPr/>
              <p14:nvPr/>
            </p14:nvContentPartPr>
            <p14:xfrm>
              <a:off x="7813903" y="4975193"/>
              <a:ext cx="360" cy="360"/>
            </p14:xfrm>
          </p:contentPart>
        </mc:Choice>
        <mc:Fallback xmlns="">
          <p:pic>
            <p:nvPicPr>
              <p:cNvPr id="319" name="Ink 318">
                <a:extLst>
                  <a:ext uri="{FF2B5EF4-FFF2-40B4-BE49-F238E27FC236}">
                    <a16:creationId xmlns:a16="http://schemas.microsoft.com/office/drawing/2014/main" id="{C6403499-4BAE-1140-A564-1F180C73154D}"/>
                  </a:ext>
                </a:extLst>
              </p:cNvPr>
              <p:cNvPicPr/>
              <p:nvPr/>
            </p:nvPicPr>
            <p:blipFill>
              <a:blip r:embed="rId56"/>
              <a:stretch>
                <a:fillRect/>
              </a:stretch>
            </p:blipFill>
            <p:spPr>
              <a:xfrm>
                <a:off x="7795903" y="4957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320" name="Ink 319">
                <a:extLst>
                  <a:ext uri="{FF2B5EF4-FFF2-40B4-BE49-F238E27FC236}">
                    <a16:creationId xmlns:a16="http://schemas.microsoft.com/office/drawing/2014/main" id="{ECFE8D29-FED6-7F42-884B-8D07FDEBBB7B}"/>
                  </a:ext>
                </a:extLst>
              </p14:cNvPr>
              <p14:cNvContentPartPr/>
              <p14:nvPr/>
            </p14:nvContentPartPr>
            <p14:xfrm>
              <a:off x="7627063" y="5186513"/>
              <a:ext cx="360" cy="360"/>
            </p14:xfrm>
          </p:contentPart>
        </mc:Choice>
        <mc:Fallback xmlns="">
          <p:pic>
            <p:nvPicPr>
              <p:cNvPr id="320" name="Ink 319">
                <a:extLst>
                  <a:ext uri="{FF2B5EF4-FFF2-40B4-BE49-F238E27FC236}">
                    <a16:creationId xmlns:a16="http://schemas.microsoft.com/office/drawing/2014/main" id="{ECFE8D29-FED6-7F42-884B-8D07FDEBBB7B}"/>
                  </a:ext>
                </a:extLst>
              </p:cNvPr>
              <p:cNvPicPr/>
              <p:nvPr/>
            </p:nvPicPr>
            <p:blipFill>
              <a:blip r:embed="rId56"/>
              <a:stretch>
                <a:fillRect/>
              </a:stretch>
            </p:blipFill>
            <p:spPr>
              <a:xfrm>
                <a:off x="7609063" y="5168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5">
            <p14:nvContentPartPr>
              <p14:cNvPr id="321" name="Ink 320">
                <a:extLst>
                  <a:ext uri="{FF2B5EF4-FFF2-40B4-BE49-F238E27FC236}">
                    <a16:creationId xmlns:a16="http://schemas.microsoft.com/office/drawing/2014/main" id="{42D8DAD6-3BF4-764B-8E72-F8ED7DA60401}"/>
                  </a:ext>
                </a:extLst>
              </p14:cNvPr>
              <p14:cNvContentPartPr/>
              <p14:nvPr/>
            </p14:nvContentPartPr>
            <p14:xfrm>
              <a:off x="7479463" y="4686833"/>
              <a:ext cx="360" cy="360"/>
            </p14:xfrm>
          </p:contentPart>
        </mc:Choice>
        <mc:Fallback xmlns="">
          <p:pic>
            <p:nvPicPr>
              <p:cNvPr id="321" name="Ink 320">
                <a:extLst>
                  <a:ext uri="{FF2B5EF4-FFF2-40B4-BE49-F238E27FC236}">
                    <a16:creationId xmlns:a16="http://schemas.microsoft.com/office/drawing/2014/main" id="{42D8DAD6-3BF4-764B-8E72-F8ED7DA60401}"/>
                  </a:ext>
                </a:extLst>
              </p:cNvPr>
              <p:cNvPicPr/>
              <p:nvPr/>
            </p:nvPicPr>
            <p:blipFill>
              <a:blip r:embed="rId56"/>
              <a:stretch>
                <a:fillRect/>
              </a:stretch>
            </p:blipFill>
            <p:spPr>
              <a:xfrm>
                <a:off x="7461463" y="46688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322" name="Ink 321">
                <a:extLst>
                  <a:ext uri="{FF2B5EF4-FFF2-40B4-BE49-F238E27FC236}">
                    <a16:creationId xmlns:a16="http://schemas.microsoft.com/office/drawing/2014/main" id="{0CD1B748-F9EA-1040-91AF-AB75C652FF33}"/>
                  </a:ext>
                </a:extLst>
              </p14:cNvPr>
              <p14:cNvContentPartPr/>
              <p14:nvPr/>
            </p14:nvContentPartPr>
            <p14:xfrm>
              <a:off x="7919383" y="4470113"/>
              <a:ext cx="360" cy="360"/>
            </p14:xfrm>
          </p:contentPart>
        </mc:Choice>
        <mc:Fallback xmlns="">
          <p:pic>
            <p:nvPicPr>
              <p:cNvPr id="322" name="Ink 321">
                <a:extLst>
                  <a:ext uri="{FF2B5EF4-FFF2-40B4-BE49-F238E27FC236}">
                    <a16:creationId xmlns:a16="http://schemas.microsoft.com/office/drawing/2014/main" id="{0CD1B748-F9EA-1040-91AF-AB75C652FF33}"/>
                  </a:ext>
                </a:extLst>
              </p:cNvPr>
              <p:cNvPicPr/>
              <p:nvPr/>
            </p:nvPicPr>
            <p:blipFill>
              <a:blip r:embed="rId56"/>
              <a:stretch>
                <a:fillRect/>
              </a:stretch>
            </p:blipFill>
            <p:spPr>
              <a:xfrm>
                <a:off x="7901383" y="4452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7">
            <p14:nvContentPartPr>
              <p14:cNvPr id="323" name="Ink 322">
                <a:extLst>
                  <a:ext uri="{FF2B5EF4-FFF2-40B4-BE49-F238E27FC236}">
                    <a16:creationId xmlns:a16="http://schemas.microsoft.com/office/drawing/2014/main" id="{12F89102-766D-9B48-A349-6D2433ACACB0}"/>
                  </a:ext>
                </a:extLst>
              </p14:cNvPr>
              <p14:cNvContentPartPr/>
              <p14:nvPr/>
            </p14:nvContentPartPr>
            <p14:xfrm>
              <a:off x="8002903" y="4642193"/>
              <a:ext cx="360" cy="360"/>
            </p14:xfrm>
          </p:contentPart>
        </mc:Choice>
        <mc:Fallback xmlns="">
          <p:pic>
            <p:nvPicPr>
              <p:cNvPr id="323" name="Ink 322">
                <a:extLst>
                  <a:ext uri="{FF2B5EF4-FFF2-40B4-BE49-F238E27FC236}">
                    <a16:creationId xmlns:a16="http://schemas.microsoft.com/office/drawing/2014/main" id="{12F89102-766D-9B48-A349-6D2433ACACB0}"/>
                  </a:ext>
                </a:extLst>
              </p:cNvPr>
              <p:cNvPicPr/>
              <p:nvPr/>
            </p:nvPicPr>
            <p:blipFill>
              <a:blip r:embed="rId56"/>
              <a:stretch>
                <a:fillRect/>
              </a:stretch>
            </p:blipFill>
            <p:spPr>
              <a:xfrm>
                <a:off x="7984903" y="4624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324" name="Ink 323">
                <a:extLst>
                  <a:ext uri="{FF2B5EF4-FFF2-40B4-BE49-F238E27FC236}">
                    <a16:creationId xmlns:a16="http://schemas.microsoft.com/office/drawing/2014/main" id="{2E650CA7-D216-094C-95DA-989825F2DC01}"/>
                  </a:ext>
                </a:extLst>
              </p14:cNvPr>
              <p14:cNvContentPartPr/>
              <p14:nvPr/>
            </p14:nvContentPartPr>
            <p14:xfrm>
              <a:off x="7939903" y="4886633"/>
              <a:ext cx="360" cy="360"/>
            </p14:xfrm>
          </p:contentPart>
        </mc:Choice>
        <mc:Fallback xmlns="">
          <p:pic>
            <p:nvPicPr>
              <p:cNvPr id="324" name="Ink 323">
                <a:extLst>
                  <a:ext uri="{FF2B5EF4-FFF2-40B4-BE49-F238E27FC236}">
                    <a16:creationId xmlns:a16="http://schemas.microsoft.com/office/drawing/2014/main" id="{2E650CA7-D216-094C-95DA-989825F2DC01}"/>
                  </a:ext>
                </a:extLst>
              </p:cNvPr>
              <p:cNvPicPr/>
              <p:nvPr/>
            </p:nvPicPr>
            <p:blipFill>
              <a:blip r:embed="rId56"/>
              <a:stretch>
                <a:fillRect/>
              </a:stretch>
            </p:blipFill>
            <p:spPr>
              <a:xfrm>
                <a:off x="7921903" y="4868633"/>
                <a:ext cx="36000" cy="36000"/>
              </a:xfrm>
              <a:prstGeom prst="rect">
                <a:avLst/>
              </a:prstGeom>
            </p:spPr>
          </p:pic>
        </mc:Fallback>
      </mc:AlternateContent>
      <p:grpSp>
        <p:nvGrpSpPr>
          <p:cNvPr id="328" name="Group 327">
            <a:extLst>
              <a:ext uri="{FF2B5EF4-FFF2-40B4-BE49-F238E27FC236}">
                <a16:creationId xmlns:a16="http://schemas.microsoft.com/office/drawing/2014/main" id="{1114FB49-2DD5-B942-ACA0-414456B3DD7F}"/>
              </a:ext>
            </a:extLst>
          </p:cNvPr>
          <p:cNvGrpSpPr/>
          <p:nvPr/>
        </p:nvGrpSpPr>
        <p:grpSpPr>
          <a:xfrm>
            <a:off x="8133583" y="4717793"/>
            <a:ext cx="360" cy="360"/>
            <a:chOff x="8133583" y="4717793"/>
            <a:chExt cx="360" cy="360"/>
          </a:xfrm>
        </p:grpSpPr>
        <mc:AlternateContent xmlns:mc="http://schemas.openxmlformats.org/markup-compatibility/2006" xmlns:p14="http://schemas.microsoft.com/office/powerpoint/2010/main">
          <mc:Choice Requires="p14">
            <p:contentPart p14:bwMode="auto" r:id="rId359">
              <p14:nvContentPartPr>
                <p14:cNvPr id="325" name="Ink 324">
                  <a:extLst>
                    <a:ext uri="{FF2B5EF4-FFF2-40B4-BE49-F238E27FC236}">
                      <a16:creationId xmlns:a16="http://schemas.microsoft.com/office/drawing/2014/main" id="{B04DDC33-DD84-B847-BC64-E38ECE204986}"/>
                    </a:ext>
                  </a:extLst>
                </p14:cNvPr>
                <p14:cNvContentPartPr/>
                <p14:nvPr/>
              </p14:nvContentPartPr>
              <p14:xfrm>
                <a:off x="8133583" y="4717793"/>
                <a:ext cx="360" cy="360"/>
              </p14:xfrm>
            </p:contentPart>
          </mc:Choice>
          <mc:Fallback xmlns="">
            <p:pic>
              <p:nvPicPr>
                <p:cNvPr id="325" name="Ink 324">
                  <a:extLst>
                    <a:ext uri="{FF2B5EF4-FFF2-40B4-BE49-F238E27FC236}">
                      <a16:creationId xmlns:a16="http://schemas.microsoft.com/office/drawing/2014/main" id="{B04DDC33-DD84-B847-BC64-E38ECE204986}"/>
                    </a:ext>
                  </a:extLst>
                </p:cNvPr>
                <p:cNvPicPr/>
                <p:nvPr/>
              </p:nvPicPr>
              <p:blipFill>
                <a:blip r:embed="rId56"/>
                <a:stretch>
                  <a:fillRect/>
                </a:stretch>
              </p:blipFill>
              <p:spPr>
                <a:xfrm>
                  <a:off x="8115583" y="4699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326" name="Ink 325">
                  <a:extLst>
                    <a:ext uri="{FF2B5EF4-FFF2-40B4-BE49-F238E27FC236}">
                      <a16:creationId xmlns:a16="http://schemas.microsoft.com/office/drawing/2014/main" id="{31B334FB-C912-044F-BD09-B2774B1DCE93}"/>
                    </a:ext>
                  </a:extLst>
                </p14:cNvPr>
                <p14:cNvContentPartPr/>
                <p14:nvPr/>
              </p14:nvContentPartPr>
              <p14:xfrm>
                <a:off x="8133583" y="4717793"/>
                <a:ext cx="360" cy="360"/>
              </p14:xfrm>
            </p:contentPart>
          </mc:Choice>
          <mc:Fallback xmlns="">
            <p:pic>
              <p:nvPicPr>
                <p:cNvPr id="326" name="Ink 325">
                  <a:extLst>
                    <a:ext uri="{FF2B5EF4-FFF2-40B4-BE49-F238E27FC236}">
                      <a16:creationId xmlns:a16="http://schemas.microsoft.com/office/drawing/2014/main" id="{31B334FB-C912-044F-BD09-B2774B1DCE93}"/>
                    </a:ext>
                  </a:extLst>
                </p:cNvPr>
                <p:cNvPicPr/>
                <p:nvPr/>
              </p:nvPicPr>
              <p:blipFill>
                <a:blip r:embed="rId56"/>
                <a:stretch>
                  <a:fillRect/>
                </a:stretch>
              </p:blipFill>
              <p:spPr>
                <a:xfrm>
                  <a:off x="8115583" y="4699793"/>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1">
            <p14:nvContentPartPr>
              <p14:cNvPr id="327" name="Ink 326">
                <a:extLst>
                  <a:ext uri="{FF2B5EF4-FFF2-40B4-BE49-F238E27FC236}">
                    <a16:creationId xmlns:a16="http://schemas.microsoft.com/office/drawing/2014/main" id="{46FAD683-ED2B-BA42-A9A6-0F9F2F4BA790}"/>
                  </a:ext>
                </a:extLst>
              </p14:cNvPr>
              <p14:cNvContentPartPr/>
              <p14:nvPr/>
            </p14:nvContentPartPr>
            <p14:xfrm>
              <a:off x="8242303" y="4654433"/>
              <a:ext cx="360" cy="360"/>
            </p14:xfrm>
          </p:contentPart>
        </mc:Choice>
        <mc:Fallback xmlns="">
          <p:pic>
            <p:nvPicPr>
              <p:cNvPr id="327" name="Ink 326">
                <a:extLst>
                  <a:ext uri="{FF2B5EF4-FFF2-40B4-BE49-F238E27FC236}">
                    <a16:creationId xmlns:a16="http://schemas.microsoft.com/office/drawing/2014/main" id="{46FAD683-ED2B-BA42-A9A6-0F9F2F4BA790}"/>
                  </a:ext>
                </a:extLst>
              </p:cNvPr>
              <p:cNvPicPr/>
              <p:nvPr/>
            </p:nvPicPr>
            <p:blipFill>
              <a:blip r:embed="rId56"/>
              <a:stretch>
                <a:fillRect/>
              </a:stretch>
            </p:blipFill>
            <p:spPr>
              <a:xfrm>
                <a:off x="8224303" y="4636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2">
            <p14:nvContentPartPr>
              <p14:cNvPr id="329" name="Ink 328">
                <a:extLst>
                  <a:ext uri="{FF2B5EF4-FFF2-40B4-BE49-F238E27FC236}">
                    <a16:creationId xmlns:a16="http://schemas.microsoft.com/office/drawing/2014/main" id="{0114F5FC-750C-A74F-93D4-EF520DB10DCA}"/>
                  </a:ext>
                </a:extLst>
              </p14:cNvPr>
              <p14:cNvContentPartPr/>
              <p14:nvPr/>
            </p14:nvContentPartPr>
            <p14:xfrm>
              <a:off x="8239783" y="4375793"/>
              <a:ext cx="360" cy="360"/>
            </p14:xfrm>
          </p:contentPart>
        </mc:Choice>
        <mc:Fallback xmlns="">
          <p:pic>
            <p:nvPicPr>
              <p:cNvPr id="329" name="Ink 328">
                <a:extLst>
                  <a:ext uri="{FF2B5EF4-FFF2-40B4-BE49-F238E27FC236}">
                    <a16:creationId xmlns:a16="http://schemas.microsoft.com/office/drawing/2014/main" id="{0114F5FC-750C-A74F-93D4-EF520DB10DCA}"/>
                  </a:ext>
                </a:extLst>
              </p:cNvPr>
              <p:cNvPicPr/>
              <p:nvPr/>
            </p:nvPicPr>
            <p:blipFill>
              <a:blip r:embed="rId56"/>
              <a:stretch>
                <a:fillRect/>
              </a:stretch>
            </p:blipFill>
            <p:spPr>
              <a:xfrm>
                <a:off x="8221783" y="4357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3">
            <p14:nvContentPartPr>
              <p14:cNvPr id="330" name="Ink 329">
                <a:extLst>
                  <a:ext uri="{FF2B5EF4-FFF2-40B4-BE49-F238E27FC236}">
                    <a16:creationId xmlns:a16="http://schemas.microsoft.com/office/drawing/2014/main" id="{A378CC48-343E-E041-BE34-5505E7ED547F}"/>
                  </a:ext>
                </a:extLst>
              </p14:cNvPr>
              <p14:cNvContentPartPr/>
              <p14:nvPr/>
            </p14:nvContentPartPr>
            <p14:xfrm>
              <a:off x="8039623" y="4372193"/>
              <a:ext cx="360" cy="360"/>
            </p14:xfrm>
          </p:contentPart>
        </mc:Choice>
        <mc:Fallback xmlns="">
          <p:pic>
            <p:nvPicPr>
              <p:cNvPr id="330" name="Ink 329">
                <a:extLst>
                  <a:ext uri="{FF2B5EF4-FFF2-40B4-BE49-F238E27FC236}">
                    <a16:creationId xmlns:a16="http://schemas.microsoft.com/office/drawing/2014/main" id="{A378CC48-343E-E041-BE34-5505E7ED547F}"/>
                  </a:ext>
                </a:extLst>
              </p:cNvPr>
              <p:cNvPicPr/>
              <p:nvPr/>
            </p:nvPicPr>
            <p:blipFill>
              <a:blip r:embed="rId56"/>
              <a:stretch>
                <a:fillRect/>
              </a:stretch>
            </p:blipFill>
            <p:spPr>
              <a:xfrm>
                <a:off x="8021623" y="4354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4">
            <p14:nvContentPartPr>
              <p14:cNvPr id="331" name="Ink 330">
                <a:extLst>
                  <a:ext uri="{FF2B5EF4-FFF2-40B4-BE49-F238E27FC236}">
                    <a16:creationId xmlns:a16="http://schemas.microsoft.com/office/drawing/2014/main" id="{C0F85616-E002-964D-9519-7EBA7B535FC5}"/>
                  </a:ext>
                </a:extLst>
              </p14:cNvPr>
              <p14:cNvContentPartPr/>
              <p14:nvPr/>
            </p14:nvContentPartPr>
            <p14:xfrm>
              <a:off x="8300623" y="4258433"/>
              <a:ext cx="360" cy="360"/>
            </p14:xfrm>
          </p:contentPart>
        </mc:Choice>
        <mc:Fallback xmlns="">
          <p:pic>
            <p:nvPicPr>
              <p:cNvPr id="331" name="Ink 330">
                <a:extLst>
                  <a:ext uri="{FF2B5EF4-FFF2-40B4-BE49-F238E27FC236}">
                    <a16:creationId xmlns:a16="http://schemas.microsoft.com/office/drawing/2014/main" id="{C0F85616-E002-964D-9519-7EBA7B535FC5}"/>
                  </a:ext>
                </a:extLst>
              </p:cNvPr>
              <p:cNvPicPr/>
              <p:nvPr/>
            </p:nvPicPr>
            <p:blipFill>
              <a:blip r:embed="rId56"/>
              <a:stretch>
                <a:fillRect/>
              </a:stretch>
            </p:blipFill>
            <p:spPr>
              <a:xfrm>
                <a:off x="8282623" y="4240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5">
            <p14:nvContentPartPr>
              <p14:cNvPr id="332" name="Ink 331">
                <a:extLst>
                  <a:ext uri="{FF2B5EF4-FFF2-40B4-BE49-F238E27FC236}">
                    <a16:creationId xmlns:a16="http://schemas.microsoft.com/office/drawing/2014/main" id="{36B86C77-1E83-D24C-B901-3103F35EF063}"/>
                  </a:ext>
                </a:extLst>
              </p14:cNvPr>
              <p14:cNvContentPartPr/>
              <p14:nvPr/>
            </p14:nvContentPartPr>
            <p14:xfrm>
              <a:off x="8444983" y="4409993"/>
              <a:ext cx="360" cy="360"/>
            </p14:xfrm>
          </p:contentPart>
        </mc:Choice>
        <mc:Fallback xmlns="">
          <p:pic>
            <p:nvPicPr>
              <p:cNvPr id="332" name="Ink 331">
                <a:extLst>
                  <a:ext uri="{FF2B5EF4-FFF2-40B4-BE49-F238E27FC236}">
                    <a16:creationId xmlns:a16="http://schemas.microsoft.com/office/drawing/2014/main" id="{36B86C77-1E83-D24C-B901-3103F35EF063}"/>
                  </a:ext>
                </a:extLst>
              </p:cNvPr>
              <p:cNvPicPr/>
              <p:nvPr/>
            </p:nvPicPr>
            <p:blipFill>
              <a:blip r:embed="rId56"/>
              <a:stretch>
                <a:fillRect/>
              </a:stretch>
            </p:blipFill>
            <p:spPr>
              <a:xfrm>
                <a:off x="8426983" y="4391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333" name="Ink 332">
                <a:extLst>
                  <a:ext uri="{FF2B5EF4-FFF2-40B4-BE49-F238E27FC236}">
                    <a16:creationId xmlns:a16="http://schemas.microsoft.com/office/drawing/2014/main" id="{C07381C5-FFA3-AE49-AC20-65ADBC7FAC69}"/>
                  </a:ext>
                </a:extLst>
              </p14:cNvPr>
              <p14:cNvContentPartPr/>
              <p14:nvPr/>
            </p14:nvContentPartPr>
            <p14:xfrm>
              <a:off x="8358943" y="4557233"/>
              <a:ext cx="360" cy="360"/>
            </p14:xfrm>
          </p:contentPart>
        </mc:Choice>
        <mc:Fallback xmlns="">
          <p:pic>
            <p:nvPicPr>
              <p:cNvPr id="333" name="Ink 332">
                <a:extLst>
                  <a:ext uri="{FF2B5EF4-FFF2-40B4-BE49-F238E27FC236}">
                    <a16:creationId xmlns:a16="http://schemas.microsoft.com/office/drawing/2014/main" id="{C07381C5-FFA3-AE49-AC20-65ADBC7FAC69}"/>
                  </a:ext>
                </a:extLst>
              </p:cNvPr>
              <p:cNvPicPr/>
              <p:nvPr/>
            </p:nvPicPr>
            <p:blipFill>
              <a:blip r:embed="rId56"/>
              <a:stretch>
                <a:fillRect/>
              </a:stretch>
            </p:blipFill>
            <p:spPr>
              <a:xfrm>
                <a:off x="8340943" y="4539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7">
            <p14:nvContentPartPr>
              <p14:cNvPr id="334" name="Ink 333">
                <a:extLst>
                  <a:ext uri="{FF2B5EF4-FFF2-40B4-BE49-F238E27FC236}">
                    <a16:creationId xmlns:a16="http://schemas.microsoft.com/office/drawing/2014/main" id="{2E558B1E-2AEF-C344-8BCB-E13E5BB18EB6}"/>
                  </a:ext>
                </a:extLst>
              </p14:cNvPr>
              <p14:cNvContentPartPr/>
              <p14:nvPr/>
            </p14:nvContentPartPr>
            <p14:xfrm>
              <a:off x="8610583" y="4220993"/>
              <a:ext cx="360" cy="360"/>
            </p14:xfrm>
          </p:contentPart>
        </mc:Choice>
        <mc:Fallback xmlns="">
          <p:pic>
            <p:nvPicPr>
              <p:cNvPr id="334" name="Ink 333">
                <a:extLst>
                  <a:ext uri="{FF2B5EF4-FFF2-40B4-BE49-F238E27FC236}">
                    <a16:creationId xmlns:a16="http://schemas.microsoft.com/office/drawing/2014/main" id="{2E558B1E-2AEF-C344-8BCB-E13E5BB18EB6}"/>
                  </a:ext>
                </a:extLst>
              </p:cNvPr>
              <p:cNvPicPr/>
              <p:nvPr/>
            </p:nvPicPr>
            <p:blipFill>
              <a:blip r:embed="rId56"/>
              <a:stretch>
                <a:fillRect/>
              </a:stretch>
            </p:blipFill>
            <p:spPr>
              <a:xfrm>
                <a:off x="8592583" y="4202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335" name="Ink 334">
                <a:extLst>
                  <a:ext uri="{FF2B5EF4-FFF2-40B4-BE49-F238E27FC236}">
                    <a16:creationId xmlns:a16="http://schemas.microsoft.com/office/drawing/2014/main" id="{6C7FED2A-1EA8-3B45-84F1-B5196CA79EB1}"/>
                  </a:ext>
                </a:extLst>
              </p14:cNvPr>
              <p14:cNvContentPartPr/>
              <p14:nvPr/>
            </p14:nvContentPartPr>
            <p14:xfrm>
              <a:off x="8649103" y="4386953"/>
              <a:ext cx="360" cy="360"/>
            </p14:xfrm>
          </p:contentPart>
        </mc:Choice>
        <mc:Fallback xmlns="">
          <p:pic>
            <p:nvPicPr>
              <p:cNvPr id="335" name="Ink 334">
                <a:extLst>
                  <a:ext uri="{FF2B5EF4-FFF2-40B4-BE49-F238E27FC236}">
                    <a16:creationId xmlns:a16="http://schemas.microsoft.com/office/drawing/2014/main" id="{6C7FED2A-1EA8-3B45-84F1-B5196CA79EB1}"/>
                  </a:ext>
                </a:extLst>
              </p:cNvPr>
              <p:cNvPicPr/>
              <p:nvPr/>
            </p:nvPicPr>
            <p:blipFill>
              <a:blip r:embed="rId56"/>
              <a:stretch>
                <a:fillRect/>
              </a:stretch>
            </p:blipFill>
            <p:spPr>
              <a:xfrm>
                <a:off x="8631103" y="4368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9">
            <p14:nvContentPartPr>
              <p14:cNvPr id="336" name="Ink 335">
                <a:extLst>
                  <a:ext uri="{FF2B5EF4-FFF2-40B4-BE49-F238E27FC236}">
                    <a16:creationId xmlns:a16="http://schemas.microsoft.com/office/drawing/2014/main" id="{57DC29B9-2576-8247-B532-9FB66630278C}"/>
                  </a:ext>
                </a:extLst>
              </p14:cNvPr>
              <p14:cNvContentPartPr/>
              <p14:nvPr/>
            </p14:nvContentPartPr>
            <p14:xfrm>
              <a:off x="8723983" y="4242233"/>
              <a:ext cx="360" cy="360"/>
            </p14:xfrm>
          </p:contentPart>
        </mc:Choice>
        <mc:Fallback xmlns="">
          <p:pic>
            <p:nvPicPr>
              <p:cNvPr id="336" name="Ink 335">
                <a:extLst>
                  <a:ext uri="{FF2B5EF4-FFF2-40B4-BE49-F238E27FC236}">
                    <a16:creationId xmlns:a16="http://schemas.microsoft.com/office/drawing/2014/main" id="{57DC29B9-2576-8247-B532-9FB66630278C}"/>
                  </a:ext>
                </a:extLst>
              </p:cNvPr>
              <p:cNvPicPr/>
              <p:nvPr/>
            </p:nvPicPr>
            <p:blipFill>
              <a:blip r:embed="rId56"/>
              <a:stretch>
                <a:fillRect/>
              </a:stretch>
            </p:blipFill>
            <p:spPr>
              <a:xfrm>
                <a:off x="8705983" y="4224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0">
            <p14:nvContentPartPr>
              <p14:cNvPr id="337" name="Ink 336">
                <a:extLst>
                  <a:ext uri="{FF2B5EF4-FFF2-40B4-BE49-F238E27FC236}">
                    <a16:creationId xmlns:a16="http://schemas.microsoft.com/office/drawing/2014/main" id="{9039FA24-3E85-074D-A05A-EA81646FE643}"/>
                  </a:ext>
                </a:extLst>
              </p14:cNvPr>
              <p14:cNvContentPartPr/>
              <p14:nvPr/>
            </p14:nvContentPartPr>
            <p14:xfrm>
              <a:off x="8835583" y="4350233"/>
              <a:ext cx="360" cy="360"/>
            </p14:xfrm>
          </p:contentPart>
        </mc:Choice>
        <mc:Fallback xmlns="">
          <p:pic>
            <p:nvPicPr>
              <p:cNvPr id="337" name="Ink 336">
                <a:extLst>
                  <a:ext uri="{FF2B5EF4-FFF2-40B4-BE49-F238E27FC236}">
                    <a16:creationId xmlns:a16="http://schemas.microsoft.com/office/drawing/2014/main" id="{9039FA24-3E85-074D-A05A-EA81646FE643}"/>
                  </a:ext>
                </a:extLst>
              </p:cNvPr>
              <p:cNvPicPr/>
              <p:nvPr/>
            </p:nvPicPr>
            <p:blipFill>
              <a:blip r:embed="rId56"/>
              <a:stretch>
                <a:fillRect/>
              </a:stretch>
            </p:blipFill>
            <p:spPr>
              <a:xfrm>
                <a:off x="8817583" y="4332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1">
            <p14:nvContentPartPr>
              <p14:cNvPr id="338" name="Ink 337">
                <a:extLst>
                  <a:ext uri="{FF2B5EF4-FFF2-40B4-BE49-F238E27FC236}">
                    <a16:creationId xmlns:a16="http://schemas.microsoft.com/office/drawing/2014/main" id="{71EB74E9-D0FF-5D48-BAE9-F70742BD3A31}"/>
                  </a:ext>
                </a:extLst>
              </p14:cNvPr>
              <p14:cNvContentPartPr/>
              <p14:nvPr/>
            </p14:nvContentPartPr>
            <p14:xfrm>
              <a:off x="8802103" y="4460753"/>
              <a:ext cx="360" cy="360"/>
            </p14:xfrm>
          </p:contentPart>
        </mc:Choice>
        <mc:Fallback xmlns="">
          <p:pic>
            <p:nvPicPr>
              <p:cNvPr id="338" name="Ink 337">
                <a:extLst>
                  <a:ext uri="{FF2B5EF4-FFF2-40B4-BE49-F238E27FC236}">
                    <a16:creationId xmlns:a16="http://schemas.microsoft.com/office/drawing/2014/main" id="{71EB74E9-D0FF-5D48-BAE9-F70742BD3A31}"/>
                  </a:ext>
                </a:extLst>
              </p:cNvPr>
              <p:cNvPicPr/>
              <p:nvPr/>
            </p:nvPicPr>
            <p:blipFill>
              <a:blip r:embed="rId56"/>
              <a:stretch>
                <a:fillRect/>
              </a:stretch>
            </p:blipFill>
            <p:spPr>
              <a:xfrm>
                <a:off x="8784103" y="4442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339" name="Ink 338">
                <a:extLst>
                  <a:ext uri="{FF2B5EF4-FFF2-40B4-BE49-F238E27FC236}">
                    <a16:creationId xmlns:a16="http://schemas.microsoft.com/office/drawing/2014/main" id="{799C76D9-4BAB-DA40-BA15-2108CA7CE9D9}"/>
                  </a:ext>
                </a:extLst>
              </p14:cNvPr>
              <p14:cNvContentPartPr/>
              <p14:nvPr/>
            </p14:nvContentPartPr>
            <p14:xfrm>
              <a:off x="8026303" y="5044313"/>
              <a:ext cx="360" cy="360"/>
            </p14:xfrm>
          </p:contentPart>
        </mc:Choice>
        <mc:Fallback xmlns="">
          <p:pic>
            <p:nvPicPr>
              <p:cNvPr id="339" name="Ink 338">
                <a:extLst>
                  <a:ext uri="{FF2B5EF4-FFF2-40B4-BE49-F238E27FC236}">
                    <a16:creationId xmlns:a16="http://schemas.microsoft.com/office/drawing/2014/main" id="{799C76D9-4BAB-DA40-BA15-2108CA7CE9D9}"/>
                  </a:ext>
                </a:extLst>
              </p:cNvPr>
              <p:cNvPicPr/>
              <p:nvPr/>
            </p:nvPicPr>
            <p:blipFill>
              <a:blip r:embed="rId56"/>
              <a:stretch>
                <a:fillRect/>
              </a:stretch>
            </p:blipFill>
            <p:spPr>
              <a:xfrm>
                <a:off x="8008303" y="5026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3">
            <p14:nvContentPartPr>
              <p14:cNvPr id="340" name="Ink 339">
                <a:extLst>
                  <a:ext uri="{FF2B5EF4-FFF2-40B4-BE49-F238E27FC236}">
                    <a16:creationId xmlns:a16="http://schemas.microsoft.com/office/drawing/2014/main" id="{3A1F6F5B-8DCE-E146-9B36-0FD24097A120}"/>
                  </a:ext>
                </a:extLst>
              </p14:cNvPr>
              <p14:cNvContentPartPr/>
              <p14:nvPr/>
            </p14:nvContentPartPr>
            <p14:xfrm>
              <a:off x="8471263" y="4699793"/>
              <a:ext cx="360" cy="360"/>
            </p14:xfrm>
          </p:contentPart>
        </mc:Choice>
        <mc:Fallback xmlns="">
          <p:pic>
            <p:nvPicPr>
              <p:cNvPr id="340" name="Ink 339">
                <a:extLst>
                  <a:ext uri="{FF2B5EF4-FFF2-40B4-BE49-F238E27FC236}">
                    <a16:creationId xmlns:a16="http://schemas.microsoft.com/office/drawing/2014/main" id="{3A1F6F5B-8DCE-E146-9B36-0FD24097A120}"/>
                  </a:ext>
                </a:extLst>
              </p:cNvPr>
              <p:cNvPicPr/>
              <p:nvPr/>
            </p:nvPicPr>
            <p:blipFill>
              <a:blip r:embed="rId56"/>
              <a:stretch>
                <a:fillRect/>
              </a:stretch>
            </p:blipFill>
            <p:spPr>
              <a:xfrm>
                <a:off x="8453263" y="4681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4">
            <p14:nvContentPartPr>
              <p14:cNvPr id="341" name="Ink 340">
                <a:extLst>
                  <a:ext uri="{FF2B5EF4-FFF2-40B4-BE49-F238E27FC236}">
                    <a16:creationId xmlns:a16="http://schemas.microsoft.com/office/drawing/2014/main" id="{977F3A6A-9D30-1640-9065-D0549040A457}"/>
                  </a:ext>
                </a:extLst>
              </p14:cNvPr>
              <p14:cNvContentPartPr/>
              <p14:nvPr/>
            </p14:nvContentPartPr>
            <p14:xfrm>
              <a:off x="8913703" y="4177793"/>
              <a:ext cx="360" cy="360"/>
            </p14:xfrm>
          </p:contentPart>
        </mc:Choice>
        <mc:Fallback xmlns="">
          <p:pic>
            <p:nvPicPr>
              <p:cNvPr id="341" name="Ink 340">
                <a:extLst>
                  <a:ext uri="{FF2B5EF4-FFF2-40B4-BE49-F238E27FC236}">
                    <a16:creationId xmlns:a16="http://schemas.microsoft.com/office/drawing/2014/main" id="{977F3A6A-9D30-1640-9065-D0549040A457}"/>
                  </a:ext>
                </a:extLst>
              </p:cNvPr>
              <p:cNvPicPr/>
              <p:nvPr/>
            </p:nvPicPr>
            <p:blipFill>
              <a:blip r:embed="rId56"/>
              <a:stretch>
                <a:fillRect/>
              </a:stretch>
            </p:blipFill>
            <p:spPr>
              <a:xfrm>
                <a:off x="8895703" y="4159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5">
            <p14:nvContentPartPr>
              <p14:cNvPr id="342" name="Ink 341">
                <a:extLst>
                  <a:ext uri="{FF2B5EF4-FFF2-40B4-BE49-F238E27FC236}">
                    <a16:creationId xmlns:a16="http://schemas.microsoft.com/office/drawing/2014/main" id="{B291E7AC-5735-B741-B26E-F1795846B4B7}"/>
                  </a:ext>
                </a:extLst>
              </p14:cNvPr>
              <p14:cNvContentPartPr/>
              <p14:nvPr/>
            </p14:nvContentPartPr>
            <p14:xfrm>
              <a:off x="9014863" y="4259513"/>
              <a:ext cx="360" cy="360"/>
            </p14:xfrm>
          </p:contentPart>
        </mc:Choice>
        <mc:Fallback xmlns="">
          <p:pic>
            <p:nvPicPr>
              <p:cNvPr id="342" name="Ink 341">
                <a:extLst>
                  <a:ext uri="{FF2B5EF4-FFF2-40B4-BE49-F238E27FC236}">
                    <a16:creationId xmlns:a16="http://schemas.microsoft.com/office/drawing/2014/main" id="{B291E7AC-5735-B741-B26E-F1795846B4B7}"/>
                  </a:ext>
                </a:extLst>
              </p:cNvPr>
              <p:cNvPicPr/>
              <p:nvPr/>
            </p:nvPicPr>
            <p:blipFill>
              <a:blip r:embed="rId56"/>
              <a:stretch>
                <a:fillRect/>
              </a:stretch>
            </p:blipFill>
            <p:spPr>
              <a:xfrm>
                <a:off x="8996863" y="4241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6">
            <p14:nvContentPartPr>
              <p14:cNvPr id="343" name="Ink 342">
                <a:extLst>
                  <a:ext uri="{FF2B5EF4-FFF2-40B4-BE49-F238E27FC236}">
                    <a16:creationId xmlns:a16="http://schemas.microsoft.com/office/drawing/2014/main" id="{ED241932-79AE-4244-9078-1DA935FE0D8C}"/>
                  </a:ext>
                </a:extLst>
              </p14:cNvPr>
              <p14:cNvContentPartPr/>
              <p14:nvPr/>
            </p14:nvContentPartPr>
            <p14:xfrm>
              <a:off x="9166423" y="4204793"/>
              <a:ext cx="360" cy="360"/>
            </p14:xfrm>
          </p:contentPart>
        </mc:Choice>
        <mc:Fallback xmlns="">
          <p:pic>
            <p:nvPicPr>
              <p:cNvPr id="343" name="Ink 342">
                <a:extLst>
                  <a:ext uri="{FF2B5EF4-FFF2-40B4-BE49-F238E27FC236}">
                    <a16:creationId xmlns:a16="http://schemas.microsoft.com/office/drawing/2014/main" id="{ED241932-79AE-4244-9078-1DA935FE0D8C}"/>
                  </a:ext>
                </a:extLst>
              </p:cNvPr>
              <p:cNvPicPr/>
              <p:nvPr/>
            </p:nvPicPr>
            <p:blipFill>
              <a:blip r:embed="rId56"/>
              <a:stretch>
                <a:fillRect/>
              </a:stretch>
            </p:blipFill>
            <p:spPr>
              <a:xfrm>
                <a:off x="9148423" y="4186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7">
            <p14:nvContentPartPr>
              <p14:cNvPr id="344" name="Ink 343">
                <a:extLst>
                  <a:ext uri="{FF2B5EF4-FFF2-40B4-BE49-F238E27FC236}">
                    <a16:creationId xmlns:a16="http://schemas.microsoft.com/office/drawing/2014/main" id="{FB4C357A-1971-B14B-8909-BE67E48A856E}"/>
                  </a:ext>
                </a:extLst>
              </p14:cNvPr>
              <p14:cNvContentPartPr/>
              <p14:nvPr/>
            </p14:nvContentPartPr>
            <p14:xfrm>
              <a:off x="4584343" y="3224153"/>
              <a:ext cx="360" cy="360"/>
            </p14:xfrm>
          </p:contentPart>
        </mc:Choice>
        <mc:Fallback xmlns="">
          <p:pic>
            <p:nvPicPr>
              <p:cNvPr id="344" name="Ink 343">
                <a:extLst>
                  <a:ext uri="{FF2B5EF4-FFF2-40B4-BE49-F238E27FC236}">
                    <a16:creationId xmlns:a16="http://schemas.microsoft.com/office/drawing/2014/main" id="{FB4C357A-1971-B14B-8909-BE67E48A856E}"/>
                  </a:ext>
                </a:extLst>
              </p:cNvPr>
              <p:cNvPicPr/>
              <p:nvPr/>
            </p:nvPicPr>
            <p:blipFill>
              <a:blip r:embed="rId34"/>
              <a:stretch>
                <a:fillRect/>
              </a:stretch>
            </p:blipFill>
            <p:spPr>
              <a:xfrm>
                <a:off x="4494343" y="3044153"/>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78">
            <p14:nvContentPartPr>
              <p14:cNvPr id="346" name="Ink 345">
                <a:extLst>
                  <a:ext uri="{FF2B5EF4-FFF2-40B4-BE49-F238E27FC236}">
                    <a16:creationId xmlns:a16="http://schemas.microsoft.com/office/drawing/2014/main" id="{E6F8614A-6095-7F4F-8C4D-A674FD3E4AFF}"/>
                  </a:ext>
                </a:extLst>
              </p14:cNvPr>
              <p14:cNvContentPartPr/>
              <p14:nvPr/>
            </p14:nvContentPartPr>
            <p14:xfrm>
              <a:off x="6601063" y="3950633"/>
              <a:ext cx="2231280" cy="31680"/>
            </p14:xfrm>
          </p:contentPart>
        </mc:Choice>
        <mc:Fallback xmlns="">
          <p:pic>
            <p:nvPicPr>
              <p:cNvPr id="346" name="Ink 345">
                <a:extLst>
                  <a:ext uri="{FF2B5EF4-FFF2-40B4-BE49-F238E27FC236}">
                    <a16:creationId xmlns:a16="http://schemas.microsoft.com/office/drawing/2014/main" id="{E6F8614A-6095-7F4F-8C4D-A674FD3E4AFF}"/>
                  </a:ext>
                </a:extLst>
              </p:cNvPr>
              <p:cNvPicPr/>
              <p:nvPr/>
            </p:nvPicPr>
            <p:blipFill>
              <a:blip r:embed="rId379"/>
              <a:stretch>
                <a:fillRect/>
              </a:stretch>
            </p:blipFill>
            <p:spPr>
              <a:xfrm>
                <a:off x="6511078" y="3770633"/>
                <a:ext cx="2410891" cy="391320"/>
              </a:xfrm>
              <a:prstGeom prst="rect">
                <a:avLst/>
              </a:prstGeom>
            </p:spPr>
          </p:pic>
        </mc:Fallback>
      </mc:AlternateContent>
      <mc:AlternateContent xmlns:mc="http://schemas.openxmlformats.org/markup-compatibility/2006" xmlns:p14="http://schemas.microsoft.com/office/powerpoint/2010/main">
        <mc:Choice Requires="p14">
          <p:contentPart p14:bwMode="auto" r:id="rId380">
            <p14:nvContentPartPr>
              <p14:cNvPr id="347" name="Ink 346">
                <a:extLst>
                  <a:ext uri="{FF2B5EF4-FFF2-40B4-BE49-F238E27FC236}">
                    <a16:creationId xmlns:a16="http://schemas.microsoft.com/office/drawing/2014/main" id="{3A29342F-BC36-B644-85F5-78577D3B4262}"/>
                  </a:ext>
                </a:extLst>
              </p14:cNvPr>
              <p14:cNvContentPartPr/>
              <p14:nvPr/>
            </p14:nvContentPartPr>
            <p14:xfrm>
              <a:off x="1562503" y="2849753"/>
              <a:ext cx="360" cy="360"/>
            </p14:xfrm>
          </p:contentPart>
        </mc:Choice>
        <mc:Fallback xmlns="">
          <p:pic>
            <p:nvPicPr>
              <p:cNvPr id="347" name="Ink 346">
                <a:extLst>
                  <a:ext uri="{FF2B5EF4-FFF2-40B4-BE49-F238E27FC236}">
                    <a16:creationId xmlns:a16="http://schemas.microsoft.com/office/drawing/2014/main" id="{3A29342F-BC36-B644-85F5-78577D3B4262}"/>
                  </a:ext>
                </a:extLst>
              </p:cNvPr>
              <p:cNvPicPr/>
              <p:nvPr/>
            </p:nvPicPr>
            <p:blipFill>
              <a:blip r:embed="rId381"/>
              <a:stretch>
                <a:fillRect/>
              </a:stretch>
            </p:blipFill>
            <p:spPr>
              <a:xfrm>
                <a:off x="1472503" y="2669753"/>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348" name="Ink 347">
                <a:extLst>
                  <a:ext uri="{FF2B5EF4-FFF2-40B4-BE49-F238E27FC236}">
                    <a16:creationId xmlns:a16="http://schemas.microsoft.com/office/drawing/2014/main" id="{52A916AF-F6DD-084E-89CA-C1EFCD5CFEF9}"/>
                  </a:ext>
                </a:extLst>
              </p14:cNvPr>
              <p14:cNvContentPartPr/>
              <p14:nvPr/>
            </p14:nvContentPartPr>
            <p14:xfrm>
              <a:off x="1579423" y="2482913"/>
              <a:ext cx="360" cy="360"/>
            </p14:xfrm>
          </p:contentPart>
        </mc:Choice>
        <mc:Fallback xmlns="">
          <p:pic>
            <p:nvPicPr>
              <p:cNvPr id="348" name="Ink 347">
                <a:extLst>
                  <a:ext uri="{FF2B5EF4-FFF2-40B4-BE49-F238E27FC236}">
                    <a16:creationId xmlns:a16="http://schemas.microsoft.com/office/drawing/2014/main" id="{52A916AF-F6DD-084E-89CA-C1EFCD5CFEF9}"/>
                  </a:ext>
                </a:extLst>
              </p:cNvPr>
              <p:cNvPicPr/>
              <p:nvPr/>
            </p:nvPicPr>
            <p:blipFill>
              <a:blip r:embed="rId383"/>
              <a:stretch>
                <a:fillRect/>
              </a:stretch>
            </p:blipFill>
            <p:spPr>
              <a:xfrm>
                <a:off x="1489423" y="2302913"/>
                <a:ext cx="180000" cy="360000"/>
              </a:xfrm>
              <a:prstGeom prst="rect">
                <a:avLst/>
              </a:prstGeom>
            </p:spPr>
          </p:pic>
        </mc:Fallback>
      </mc:AlternateContent>
      <p:sp>
        <p:nvSpPr>
          <p:cNvPr id="349" name="TextBox 348">
            <a:extLst>
              <a:ext uri="{FF2B5EF4-FFF2-40B4-BE49-F238E27FC236}">
                <a16:creationId xmlns:a16="http://schemas.microsoft.com/office/drawing/2014/main" id="{3079BC3C-0DEF-0B45-9B56-33D5C280576A}"/>
              </a:ext>
            </a:extLst>
          </p:cNvPr>
          <p:cNvSpPr txBox="1"/>
          <p:nvPr/>
        </p:nvSpPr>
        <p:spPr>
          <a:xfrm>
            <a:off x="48111" y="3108899"/>
            <a:ext cx="1427632" cy="369332"/>
          </a:xfrm>
          <a:prstGeom prst="rect">
            <a:avLst/>
          </a:prstGeom>
          <a:solidFill>
            <a:schemeClr val="bg1"/>
          </a:solidFill>
          <a:ln>
            <a:solidFill>
              <a:schemeClr val="tx1"/>
            </a:solidFill>
          </a:ln>
        </p:spPr>
        <p:txBody>
          <a:bodyPr wrap="square" rtlCol="0">
            <a:spAutoFit/>
          </a:bodyPr>
          <a:lstStyle/>
          <a:p>
            <a:r>
              <a:rPr lang="en-US" dirty="0">
                <a:solidFill>
                  <a:srgbClr val="10C2B7"/>
                </a:solidFill>
              </a:rPr>
              <a:t>INFECTIOUS</a:t>
            </a:r>
          </a:p>
        </p:txBody>
      </p:sp>
      <p:sp>
        <p:nvSpPr>
          <p:cNvPr id="350" name="TextBox 349">
            <a:extLst>
              <a:ext uri="{FF2B5EF4-FFF2-40B4-BE49-F238E27FC236}">
                <a16:creationId xmlns:a16="http://schemas.microsoft.com/office/drawing/2014/main" id="{084864EC-2025-2448-9CC7-7C496A8CE127}"/>
              </a:ext>
            </a:extLst>
          </p:cNvPr>
          <p:cNvSpPr txBox="1"/>
          <p:nvPr/>
        </p:nvSpPr>
        <p:spPr>
          <a:xfrm>
            <a:off x="35126" y="2535833"/>
            <a:ext cx="1416576" cy="523220"/>
          </a:xfrm>
          <a:prstGeom prst="rect">
            <a:avLst/>
          </a:prstGeom>
          <a:solidFill>
            <a:schemeClr val="bg1"/>
          </a:solidFill>
          <a:ln>
            <a:solidFill>
              <a:schemeClr val="tx1"/>
            </a:solidFill>
          </a:ln>
        </p:spPr>
        <p:txBody>
          <a:bodyPr wrap="square" rtlCol="0">
            <a:spAutoFit/>
          </a:bodyPr>
          <a:lstStyle/>
          <a:p>
            <a:r>
              <a:rPr lang="en-US" sz="1700" dirty="0">
                <a:solidFill>
                  <a:schemeClr val="accent2">
                    <a:lumMod val="75000"/>
                  </a:schemeClr>
                </a:solidFill>
              </a:rPr>
              <a:t>COUGH/COLD </a:t>
            </a:r>
            <a:r>
              <a:rPr lang="en-US" sz="1100" dirty="0">
                <a:solidFill>
                  <a:schemeClr val="accent2">
                    <a:lumMod val="75000"/>
                  </a:schemeClr>
                </a:solidFill>
              </a:rPr>
              <a:t>&amp; CONJUNCTIVITIS</a:t>
            </a:r>
          </a:p>
        </p:txBody>
      </p:sp>
      <p:sp>
        <p:nvSpPr>
          <p:cNvPr id="351" name="TextBox 350">
            <a:extLst>
              <a:ext uri="{FF2B5EF4-FFF2-40B4-BE49-F238E27FC236}">
                <a16:creationId xmlns:a16="http://schemas.microsoft.com/office/drawing/2014/main" id="{8874611F-11DD-1446-804B-433A94C0F698}"/>
              </a:ext>
            </a:extLst>
          </p:cNvPr>
          <p:cNvSpPr txBox="1"/>
          <p:nvPr/>
        </p:nvSpPr>
        <p:spPr>
          <a:xfrm>
            <a:off x="47408" y="2136233"/>
            <a:ext cx="1417498" cy="369332"/>
          </a:xfrm>
          <a:prstGeom prst="rect">
            <a:avLst/>
          </a:prstGeom>
          <a:solidFill>
            <a:schemeClr val="bg1"/>
          </a:solidFill>
          <a:ln>
            <a:solidFill>
              <a:schemeClr val="tx1"/>
            </a:solidFill>
          </a:ln>
        </p:spPr>
        <p:txBody>
          <a:bodyPr wrap="square" rtlCol="0">
            <a:spAutoFit/>
          </a:bodyPr>
          <a:lstStyle/>
          <a:p>
            <a:r>
              <a:rPr lang="en-US" dirty="0">
                <a:solidFill>
                  <a:srgbClr val="C00000"/>
                </a:solidFill>
              </a:rPr>
              <a:t>HIGH FEVER</a:t>
            </a:r>
          </a:p>
        </p:txBody>
      </p:sp>
      <p:sp>
        <p:nvSpPr>
          <p:cNvPr id="73" name="TextBox 72">
            <a:extLst>
              <a:ext uri="{FF2B5EF4-FFF2-40B4-BE49-F238E27FC236}">
                <a16:creationId xmlns:a16="http://schemas.microsoft.com/office/drawing/2014/main" id="{C8FC8287-A9FE-CD4C-83EE-BC6038D2CCE5}"/>
              </a:ext>
            </a:extLst>
          </p:cNvPr>
          <p:cNvSpPr txBox="1"/>
          <p:nvPr/>
        </p:nvSpPr>
        <p:spPr>
          <a:xfrm>
            <a:off x="1889185" y="3813134"/>
            <a:ext cx="3792438" cy="307777"/>
          </a:xfrm>
          <a:prstGeom prst="rect">
            <a:avLst/>
          </a:prstGeom>
          <a:solidFill>
            <a:srgbClr val="FFFF00"/>
          </a:solidFill>
        </p:spPr>
        <p:txBody>
          <a:bodyPr wrap="square" rtlCol="0">
            <a:spAutoFit/>
          </a:bodyPr>
          <a:lstStyle/>
          <a:p>
            <a:pPr algn="ctr"/>
            <a:r>
              <a:rPr lang="en-US" sz="1400" dirty="0"/>
              <a:t>Average 10-12 day incubation period</a:t>
            </a:r>
          </a:p>
        </p:txBody>
      </p:sp>
      <p:sp>
        <p:nvSpPr>
          <p:cNvPr id="358" name="Up Arrow 357">
            <a:extLst>
              <a:ext uri="{FF2B5EF4-FFF2-40B4-BE49-F238E27FC236}">
                <a16:creationId xmlns:a16="http://schemas.microsoft.com/office/drawing/2014/main" id="{EC47DD4B-B2C3-7F45-B0DB-B392320C9C95}"/>
              </a:ext>
            </a:extLst>
          </p:cNvPr>
          <p:cNvSpPr/>
          <p:nvPr/>
        </p:nvSpPr>
        <p:spPr>
          <a:xfrm>
            <a:off x="1763383" y="3788229"/>
            <a:ext cx="140062" cy="1705047"/>
          </a:xfrm>
          <a:prstGeom prst="upArrow">
            <a:avLst>
              <a:gd name="adj1" fmla="val 50000"/>
              <a:gd name="adj2" fmla="val 755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7748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id with numbers in rows&#10;&#10;Description automatically generated">
            <a:extLst>
              <a:ext uri="{FF2B5EF4-FFF2-40B4-BE49-F238E27FC236}">
                <a16:creationId xmlns:a16="http://schemas.microsoft.com/office/drawing/2014/main" id="{918B0971-266F-0447-84F7-8698E6010C56}"/>
              </a:ext>
            </a:extLst>
          </p:cNvPr>
          <p:cNvPicPr>
            <a:picLocks noChangeAspect="1"/>
          </p:cNvPicPr>
          <p:nvPr/>
        </p:nvPicPr>
        <p:blipFill rotWithShape="1">
          <a:blip r:embed="rId2"/>
          <a:srcRect b="4679"/>
          <a:stretch/>
        </p:blipFill>
        <p:spPr>
          <a:xfrm>
            <a:off x="20" y="1282"/>
            <a:ext cx="12191980" cy="6856718"/>
          </a:xfrm>
          <a:prstGeom prst="rect">
            <a:avLst/>
          </a:prstGeom>
        </p:spPr>
      </p:pic>
      <p:sp>
        <p:nvSpPr>
          <p:cNvPr id="9" name="TextBox 8">
            <a:extLst>
              <a:ext uri="{FF2B5EF4-FFF2-40B4-BE49-F238E27FC236}">
                <a16:creationId xmlns:a16="http://schemas.microsoft.com/office/drawing/2014/main" id="{EF63B9C1-0C2A-A640-80A7-EE8ED563E88F}"/>
              </a:ext>
            </a:extLst>
          </p:cNvPr>
          <p:cNvSpPr txBox="1"/>
          <p:nvPr/>
        </p:nvSpPr>
        <p:spPr>
          <a:xfrm>
            <a:off x="117591" y="909885"/>
            <a:ext cx="824802" cy="369332"/>
          </a:xfrm>
          <a:prstGeom prst="rect">
            <a:avLst/>
          </a:prstGeom>
          <a:solidFill>
            <a:schemeClr val="bg1"/>
          </a:solidFill>
          <a:ln w="12700">
            <a:solidFill>
              <a:schemeClr val="tx1"/>
            </a:solidFill>
          </a:ln>
        </p:spPr>
        <p:txBody>
          <a:bodyPr wrap="square" rtlCol="0">
            <a:spAutoFit/>
          </a:bodyPr>
          <a:lstStyle/>
          <a:p>
            <a:pPr algn="ctr"/>
            <a:r>
              <a:rPr lang="en-US" dirty="0"/>
              <a:t>Lara</a:t>
            </a:r>
          </a:p>
        </p:txBody>
      </p:sp>
      <p:sp>
        <p:nvSpPr>
          <p:cNvPr id="11" name="TextBox 10">
            <a:extLst>
              <a:ext uri="{FF2B5EF4-FFF2-40B4-BE49-F238E27FC236}">
                <a16:creationId xmlns:a16="http://schemas.microsoft.com/office/drawing/2014/main" id="{8D2033E4-7087-1D42-A1B4-92F350F86913}"/>
              </a:ext>
            </a:extLst>
          </p:cNvPr>
          <p:cNvSpPr txBox="1"/>
          <p:nvPr/>
        </p:nvSpPr>
        <p:spPr>
          <a:xfrm>
            <a:off x="157097" y="5740658"/>
            <a:ext cx="824802" cy="369332"/>
          </a:xfrm>
          <a:prstGeom prst="rect">
            <a:avLst/>
          </a:prstGeom>
          <a:solidFill>
            <a:schemeClr val="bg1"/>
          </a:solidFill>
          <a:ln w="12700">
            <a:solidFill>
              <a:schemeClr val="tx1"/>
            </a:solidFill>
          </a:ln>
        </p:spPr>
        <p:txBody>
          <a:bodyPr wrap="square" rtlCol="0">
            <a:spAutoFit/>
          </a:bodyPr>
          <a:lstStyle/>
          <a:p>
            <a:pPr algn="ctr"/>
            <a:r>
              <a:rPr lang="en-US" dirty="0"/>
              <a:t>Paul</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6" name="Ink 15">
                <a:extLst>
                  <a:ext uri="{FF2B5EF4-FFF2-40B4-BE49-F238E27FC236}">
                    <a16:creationId xmlns:a16="http://schemas.microsoft.com/office/drawing/2014/main" id="{1C012532-C4BD-A948-96C6-6C1B095B4CDE}"/>
                  </a:ext>
                </a:extLst>
              </p14:cNvPr>
              <p14:cNvContentPartPr/>
              <p14:nvPr/>
            </p14:nvContentPartPr>
            <p14:xfrm>
              <a:off x="755023" y="-354585"/>
              <a:ext cx="360" cy="360"/>
            </p14:xfrm>
          </p:contentPart>
        </mc:Choice>
        <mc:Fallback xmlns="">
          <p:pic>
            <p:nvPicPr>
              <p:cNvPr id="16" name="Ink 15">
                <a:extLst>
                  <a:ext uri="{FF2B5EF4-FFF2-40B4-BE49-F238E27FC236}">
                    <a16:creationId xmlns:a16="http://schemas.microsoft.com/office/drawing/2014/main" id="{1C012532-C4BD-A948-96C6-6C1B095B4CDE}"/>
                  </a:ext>
                </a:extLst>
              </p:cNvPr>
              <p:cNvPicPr/>
              <p:nvPr/>
            </p:nvPicPr>
            <p:blipFill>
              <a:blip r:embed="rId4"/>
              <a:stretch>
                <a:fillRect/>
              </a:stretch>
            </p:blipFill>
            <p:spPr>
              <a:xfrm>
                <a:off x="719023" y="-570585"/>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7" name="Ink 16">
                <a:extLst>
                  <a:ext uri="{FF2B5EF4-FFF2-40B4-BE49-F238E27FC236}">
                    <a16:creationId xmlns:a16="http://schemas.microsoft.com/office/drawing/2014/main" id="{61F82F58-6B28-624F-9511-17679827A078}"/>
                  </a:ext>
                </a:extLst>
              </p14:cNvPr>
              <p14:cNvContentPartPr/>
              <p14:nvPr/>
            </p14:nvContentPartPr>
            <p14:xfrm>
              <a:off x="2107903" y="-633945"/>
              <a:ext cx="360" cy="360"/>
            </p14:xfrm>
          </p:contentPart>
        </mc:Choice>
        <mc:Fallback xmlns="">
          <p:pic>
            <p:nvPicPr>
              <p:cNvPr id="17" name="Ink 16">
                <a:extLst>
                  <a:ext uri="{FF2B5EF4-FFF2-40B4-BE49-F238E27FC236}">
                    <a16:creationId xmlns:a16="http://schemas.microsoft.com/office/drawing/2014/main" id="{61F82F58-6B28-624F-9511-17679827A078}"/>
                  </a:ext>
                </a:extLst>
              </p:cNvPr>
              <p:cNvPicPr/>
              <p:nvPr/>
            </p:nvPicPr>
            <p:blipFill>
              <a:blip r:embed="rId6"/>
              <a:stretch>
                <a:fillRect/>
              </a:stretch>
            </p:blipFill>
            <p:spPr>
              <a:xfrm>
                <a:off x="2071903" y="-849945"/>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9" name="Ink 18">
                <a:extLst>
                  <a:ext uri="{FF2B5EF4-FFF2-40B4-BE49-F238E27FC236}">
                    <a16:creationId xmlns:a16="http://schemas.microsoft.com/office/drawing/2014/main" id="{B5586AE2-9BC1-E841-A012-F9192A142B40}"/>
                  </a:ext>
                </a:extLst>
              </p14:cNvPr>
              <p14:cNvContentPartPr/>
              <p14:nvPr/>
            </p14:nvContentPartPr>
            <p14:xfrm>
              <a:off x="1547023" y="-569865"/>
              <a:ext cx="360" cy="360"/>
            </p14:xfrm>
          </p:contentPart>
        </mc:Choice>
        <mc:Fallback xmlns="">
          <p:pic>
            <p:nvPicPr>
              <p:cNvPr id="19" name="Ink 18">
                <a:extLst>
                  <a:ext uri="{FF2B5EF4-FFF2-40B4-BE49-F238E27FC236}">
                    <a16:creationId xmlns:a16="http://schemas.microsoft.com/office/drawing/2014/main" id="{B5586AE2-9BC1-E841-A012-F9192A142B40}"/>
                  </a:ext>
                </a:extLst>
              </p:cNvPr>
              <p:cNvPicPr/>
              <p:nvPr/>
            </p:nvPicPr>
            <p:blipFill>
              <a:blip r:embed="rId8"/>
              <a:stretch>
                <a:fillRect/>
              </a:stretch>
            </p:blipFill>
            <p:spPr>
              <a:xfrm>
                <a:off x="1511023" y="-785865"/>
                <a:ext cx="72000" cy="432000"/>
              </a:xfrm>
              <a:prstGeom prst="rect">
                <a:avLst/>
              </a:prstGeom>
            </p:spPr>
          </p:pic>
        </mc:Fallback>
      </mc:AlternateContent>
      <p:pic>
        <p:nvPicPr>
          <p:cNvPr id="18" name="Graphic 17" descr="Smiling face outline with solid fill">
            <a:extLst>
              <a:ext uri="{FF2B5EF4-FFF2-40B4-BE49-F238E27FC236}">
                <a16:creationId xmlns:a16="http://schemas.microsoft.com/office/drawing/2014/main" id="{ED78895C-87BA-D44A-8DB6-1FCB558CB0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87625" y="5493276"/>
            <a:ext cx="1072029" cy="1072029"/>
          </a:xfrm>
          <a:prstGeom prst="rect">
            <a:avLst/>
          </a:prstGeom>
        </p:spPr>
      </p:pic>
      <mc:AlternateContent xmlns:mc="http://schemas.openxmlformats.org/markup-compatibility/2006" xmlns:p14="http://schemas.microsoft.com/office/powerpoint/2010/main">
        <mc:Choice Requires="p14">
          <p:contentPart p14:bwMode="auto" r:id="rId11">
            <p14:nvContentPartPr>
              <p14:cNvPr id="2" name="Ink 1">
                <a:extLst>
                  <a:ext uri="{FF2B5EF4-FFF2-40B4-BE49-F238E27FC236}">
                    <a16:creationId xmlns:a16="http://schemas.microsoft.com/office/drawing/2014/main" id="{E34A67F3-BE64-D34E-85A3-620598D14E9F}"/>
                  </a:ext>
                </a:extLst>
              </p14:cNvPr>
              <p14:cNvContentPartPr/>
              <p14:nvPr/>
            </p14:nvContentPartPr>
            <p14:xfrm>
              <a:off x="1799383" y="-352425"/>
              <a:ext cx="360" cy="360"/>
            </p14:xfrm>
          </p:contentPart>
        </mc:Choice>
        <mc:Fallback xmlns="">
          <p:pic>
            <p:nvPicPr>
              <p:cNvPr id="2" name="Ink 1">
                <a:extLst>
                  <a:ext uri="{FF2B5EF4-FFF2-40B4-BE49-F238E27FC236}">
                    <a16:creationId xmlns:a16="http://schemas.microsoft.com/office/drawing/2014/main" id="{E34A67F3-BE64-D34E-85A3-620598D14E9F}"/>
                  </a:ext>
                </a:extLst>
              </p:cNvPr>
              <p:cNvPicPr/>
              <p:nvPr/>
            </p:nvPicPr>
            <p:blipFill>
              <a:blip r:embed="rId12"/>
              <a:stretch>
                <a:fillRect/>
              </a:stretch>
            </p:blipFill>
            <p:spPr>
              <a:xfrm>
                <a:off x="1781383" y="-38842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B0CDDFC6-C312-AD40-BFBE-1AF80ECCB5F9}"/>
                  </a:ext>
                </a:extLst>
              </p14:cNvPr>
              <p14:cNvContentPartPr/>
              <p14:nvPr/>
            </p14:nvContentPartPr>
            <p14:xfrm>
              <a:off x="1756903" y="3207255"/>
              <a:ext cx="217440" cy="16200"/>
            </p14:xfrm>
          </p:contentPart>
        </mc:Choice>
        <mc:Fallback xmlns="">
          <p:pic>
            <p:nvPicPr>
              <p:cNvPr id="13" name="Ink 12">
                <a:extLst>
                  <a:ext uri="{FF2B5EF4-FFF2-40B4-BE49-F238E27FC236}">
                    <a16:creationId xmlns:a16="http://schemas.microsoft.com/office/drawing/2014/main" id="{B0CDDFC6-C312-AD40-BFBE-1AF80ECCB5F9}"/>
                  </a:ext>
                </a:extLst>
              </p:cNvPr>
              <p:cNvPicPr/>
              <p:nvPr/>
            </p:nvPicPr>
            <p:blipFill>
              <a:blip r:embed="rId14"/>
              <a:stretch>
                <a:fillRect/>
              </a:stretch>
            </p:blipFill>
            <p:spPr>
              <a:xfrm>
                <a:off x="1666754" y="3027255"/>
                <a:ext cx="397378"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40391FDB-1E98-CA40-A210-69879589286F}"/>
                  </a:ext>
                </a:extLst>
              </p14:cNvPr>
              <p14:cNvContentPartPr/>
              <p14:nvPr/>
            </p14:nvContentPartPr>
            <p14:xfrm>
              <a:off x="1751143" y="2832495"/>
              <a:ext cx="226440" cy="15840"/>
            </p14:xfrm>
          </p:contentPart>
        </mc:Choice>
        <mc:Fallback xmlns="">
          <p:pic>
            <p:nvPicPr>
              <p:cNvPr id="14" name="Ink 13">
                <a:extLst>
                  <a:ext uri="{FF2B5EF4-FFF2-40B4-BE49-F238E27FC236}">
                    <a16:creationId xmlns:a16="http://schemas.microsoft.com/office/drawing/2014/main" id="{40391FDB-1E98-CA40-A210-69879589286F}"/>
                  </a:ext>
                </a:extLst>
              </p:cNvPr>
              <p:cNvPicPr/>
              <p:nvPr/>
            </p:nvPicPr>
            <p:blipFill>
              <a:blip r:embed="rId16"/>
              <a:stretch>
                <a:fillRect/>
              </a:stretch>
            </p:blipFill>
            <p:spPr>
              <a:xfrm>
                <a:off x="1661286" y="2652495"/>
                <a:ext cx="405795" cy="375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23" name="Ink 22">
                <a:extLst>
                  <a:ext uri="{FF2B5EF4-FFF2-40B4-BE49-F238E27FC236}">
                    <a16:creationId xmlns:a16="http://schemas.microsoft.com/office/drawing/2014/main" id="{932E67FD-4B4B-3648-B90A-616E5CC2BA1C}"/>
                  </a:ext>
                </a:extLst>
              </p14:cNvPr>
              <p14:cNvContentPartPr/>
              <p14:nvPr/>
            </p14:nvContentPartPr>
            <p14:xfrm>
              <a:off x="533623" y="-343756"/>
              <a:ext cx="360" cy="360"/>
            </p14:xfrm>
          </p:contentPart>
        </mc:Choice>
        <mc:Fallback xmlns="">
          <p:pic>
            <p:nvPicPr>
              <p:cNvPr id="23" name="Ink 22">
                <a:extLst>
                  <a:ext uri="{FF2B5EF4-FFF2-40B4-BE49-F238E27FC236}">
                    <a16:creationId xmlns:a16="http://schemas.microsoft.com/office/drawing/2014/main" id="{932E67FD-4B4B-3648-B90A-616E5CC2BA1C}"/>
                  </a:ext>
                </a:extLst>
              </p:cNvPr>
              <p:cNvPicPr/>
              <p:nvPr/>
            </p:nvPicPr>
            <p:blipFill>
              <a:blip r:embed="rId18"/>
              <a:stretch>
                <a:fillRect/>
              </a:stretch>
            </p:blipFill>
            <p:spPr>
              <a:xfrm>
                <a:off x="497623" y="-559756"/>
                <a:ext cx="72000" cy="432000"/>
              </a:xfrm>
              <a:prstGeom prst="rect">
                <a:avLst/>
              </a:prstGeom>
            </p:spPr>
          </p:pic>
        </mc:Fallback>
      </mc:AlternateContent>
      <p:pic>
        <p:nvPicPr>
          <p:cNvPr id="25" name="Graphic 24" descr="Confused face outline with solid fill">
            <a:extLst>
              <a:ext uri="{FF2B5EF4-FFF2-40B4-BE49-F238E27FC236}">
                <a16:creationId xmlns:a16="http://schemas.microsoft.com/office/drawing/2014/main" id="{39A72E37-3F45-0F40-80ED-E057864A1AB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07759" y="523028"/>
            <a:ext cx="1113208" cy="1113208"/>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26" name="Ink 25">
                <a:extLst>
                  <a:ext uri="{FF2B5EF4-FFF2-40B4-BE49-F238E27FC236}">
                    <a16:creationId xmlns:a16="http://schemas.microsoft.com/office/drawing/2014/main" id="{6A0825CA-918E-3E48-9A32-CA6F5EB4190F}"/>
                  </a:ext>
                </a:extLst>
              </p14:cNvPr>
              <p14:cNvContentPartPr/>
              <p14:nvPr/>
            </p14:nvContentPartPr>
            <p14:xfrm>
              <a:off x="525703" y="-574927"/>
              <a:ext cx="360" cy="360"/>
            </p14:xfrm>
          </p:contentPart>
        </mc:Choice>
        <mc:Fallback xmlns="">
          <p:pic>
            <p:nvPicPr>
              <p:cNvPr id="26" name="Ink 25">
                <a:extLst>
                  <a:ext uri="{FF2B5EF4-FFF2-40B4-BE49-F238E27FC236}">
                    <a16:creationId xmlns:a16="http://schemas.microsoft.com/office/drawing/2014/main" id="{6A0825CA-918E-3E48-9A32-CA6F5EB4190F}"/>
                  </a:ext>
                </a:extLst>
              </p:cNvPr>
              <p:cNvPicPr/>
              <p:nvPr/>
            </p:nvPicPr>
            <p:blipFill>
              <a:blip r:embed="rId22"/>
              <a:stretch>
                <a:fillRect/>
              </a:stretch>
            </p:blipFill>
            <p:spPr>
              <a:xfrm>
                <a:off x="489703" y="-790927"/>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27" name="Ink 26">
                <a:extLst>
                  <a:ext uri="{FF2B5EF4-FFF2-40B4-BE49-F238E27FC236}">
                    <a16:creationId xmlns:a16="http://schemas.microsoft.com/office/drawing/2014/main" id="{11B79E81-A1BF-3D47-B5EC-A9E4D5A2E5AC}"/>
                  </a:ext>
                </a:extLst>
              </p14:cNvPr>
              <p14:cNvContentPartPr/>
              <p14:nvPr/>
            </p14:nvContentPartPr>
            <p14:xfrm>
              <a:off x="2944543" y="-543967"/>
              <a:ext cx="360" cy="360"/>
            </p14:xfrm>
          </p:contentPart>
        </mc:Choice>
        <mc:Fallback xmlns="">
          <p:pic>
            <p:nvPicPr>
              <p:cNvPr id="27" name="Ink 26">
                <a:extLst>
                  <a:ext uri="{FF2B5EF4-FFF2-40B4-BE49-F238E27FC236}">
                    <a16:creationId xmlns:a16="http://schemas.microsoft.com/office/drawing/2014/main" id="{11B79E81-A1BF-3D47-B5EC-A9E4D5A2E5AC}"/>
                  </a:ext>
                </a:extLst>
              </p:cNvPr>
              <p:cNvPicPr/>
              <p:nvPr/>
            </p:nvPicPr>
            <p:blipFill>
              <a:blip r:embed="rId24"/>
              <a:stretch>
                <a:fillRect/>
              </a:stretch>
            </p:blipFill>
            <p:spPr>
              <a:xfrm>
                <a:off x="2908543" y="-759967"/>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29" name="Ink 28">
                <a:extLst>
                  <a:ext uri="{FF2B5EF4-FFF2-40B4-BE49-F238E27FC236}">
                    <a16:creationId xmlns:a16="http://schemas.microsoft.com/office/drawing/2014/main" id="{BC5D19CC-6AE3-714D-8443-A86F31D8F727}"/>
                  </a:ext>
                </a:extLst>
              </p14:cNvPr>
              <p14:cNvContentPartPr/>
              <p14:nvPr/>
            </p14:nvContentPartPr>
            <p14:xfrm>
              <a:off x="1545223" y="1093313"/>
              <a:ext cx="167040" cy="144360"/>
            </p14:xfrm>
          </p:contentPart>
        </mc:Choice>
        <mc:Fallback xmlns="">
          <p:pic>
            <p:nvPicPr>
              <p:cNvPr id="29" name="Ink 28">
                <a:extLst>
                  <a:ext uri="{FF2B5EF4-FFF2-40B4-BE49-F238E27FC236}">
                    <a16:creationId xmlns:a16="http://schemas.microsoft.com/office/drawing/2014/main" id="{BC5D19CC-6AE3-714D-8443-A86F31D8F727}"/>
                  </a:ext>
                </a:extLst>
              </p:cNvPr>
              <p:cNvPicPr/>
              <p:nvPr/>
            </p:nvPicPr>
            <p:blipFill>
              <a:blip r:embed="rId26"/>
              <a:stretch>
                <a:fillRect/>
              </a:stretch>
            </p:blipFill>
            <p:spPr>
              <a:xfrm>
                <a:off x="1509223" y="877313"/>
                <a:ext cx="238680" cy="57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30" name="Ink 29">
                <a:extLst>
                  <a:ext uri="{FF2B5EF4-FFF2-40B4-BE49-F238E27FC236}">
                    <a16:creationId xmlns:a16="http://schemas.microsoft.com/office/drawing/2014/main" id="{243967FA-8806-9949-B907-1EC5802EA170}"/>
                  </a:ext>
                </a:extLst>
              </p14:cNvPr>
              <p14:cNvContentPartPr/>
              <p14:nvPr/>
            </p14:nvContentPartPr>
            <p14:xfrm>
              <a:off x="2035543" y="1060553"/>
              <a:ext cx="165600" cy="172080"/>
            </p14:xfrm>
          </p:contentPart>
        </mc:Choice>
        <mc:Fallback xmlns="">
          <p:pic>
            <p:nvPicPr>
              <p:cNvPr id="30" name="Ink 29">
                <a:extLst>
                  <a:ext uri="{FF2B5EF4-FFF2-40B4-BE49-F238E27FC236}">
                    <a16:creationId xmlns:a16="http://schemas.microsoft.com/office/drawing/2014/main" id="{243967FA-8806-9949-B907-1EC5802EA170}"/>
                  </a:ext>
                </a:extLst>
              </p:cNvPr>
              <p:cNvPicPr/>
              <p:nvPr/>
            </p:nvPicPr>
            <p:blipFill>
              <a:blip r:embed="rId28"/>
              <a:stretch>
                <a:fillRect/>
              </a:stretch>
            </p:blipFill>
            <p:spPr>
              <a:xfrm>
                <a:off x="1999543" y="844553"/>
                <a:ext cx="237240" cy="603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31" name="Ink 30">
                <a:extLst>
                  <a:ext uri="{FF2B5EF4-FFF2-40B4-BE49-F238E27FC236}">
                    <a16:creationId xmlns:a16="http://schemas.microsoft.com/office/drawing/2014/main" id="{52545F20-76D1-9B46-B6DD-23F7C357DDF9}"/>
                  </a:ext>
                </a:extLst>
              </p14:cNvPr>
              <p14:cNvContentPartPr/>
              <p14:nvPr/>
            </p14:nvContentPartPr>
            <p14:xfrm>
              <a:off x="219703" y="-462607"/>
              <a:ext cx="360" cy="360"/>
            </p14:xfrm>
          </p:contentPart>
        </mc:Choice>
        <mc:Fallback xmlns="">
          <p:pic>
            <p:nvPicPr>
              <p:cNvPr id="31" name="Ink 30">
                <a:extLst>
                  <a:ext uri="{FF2B5EF4-FFF2-40B4-BE49-F238E27FC236}">
                    <a16:creationId xmlns:a16="http://schemas.microsoft.com/office/drawing/2014/main" id="{52545F20-76D1-9B46-B6DD-23F7C357DDF9}"/>
                  </a:ext>
                </a:extLst>
              </p:cNvPr>
              <p:cNvPicPr/>
              <p:nvPr/>
            </p:nvPicPr>
            <p:blipFill>
              <a:blip r:embed="rId30"/>
              <a:stretch>
                <a:fillRect/>
              </a:stretch>
            </p:blipFill>
            <p:spPr>
              <a:xfrm>
                <a:off x="183703" y="-678607"/>
                <a:ext cx="720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2" name="Ink 31">
                <a:extLst>
                  <a:ext uri="{FF2B5EF4-FFF2-40B4-BE49-F238E27FC236}">
                    <a16:creationId xmlns:a16="http://schemas.microsoft.com/office/drawing/2014/main" id="{37AD74BD-4FDD-414A-B114-BF7231468402}"/>
                  </a:ext>
                </a:extLst>
              </p14:cNvPr>
              <p14:cNvContentPartPr/>
              <p14:nvPr/>
            </p14:nvContentPartPr>
            <p14:xfrm>
              <a:off x="1748623" y="2469233"/>
              <a:ext cx="227160" cy="5400"/>
            </p14:xfrm>
          </p:contentPart>
        </mc:Choice>
        <mc:Fallback xmlns="">
          <p:pic>
            <p:nvPicPr>
              <p:cNvPr id="32" name="Ink 31">
                <a:extLst>
                  <a:ext uri="{FF2B5EF4-FFF2-40B4-BE49-F238E27FC236}">
                    <a16:creationId xmlns:a16="http://schemas.microsoft.com/office/drawing/2014/main" id="{37AD74BD-4FDD-414A-B114-BF7231468402}"/>
                  </a:ext>
                </a:extLst>
              </p:cNvPr>
              <p:cNvPicPr/>
              <p:nvPr/>
            </p:nvPicPr>
            <p:blipFill>
              <a:blip r:embed="rId32"/>
              <a:stretch>
                <a:fillRect/>
              </a:stretch>
            </p:blipFill>
            <p:spPr>
              <a:xfrm>
                <a:off x="1658623" y="2276376"/>
                <a:ext cx="406800" cy="39072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3" name="Ink 32">
                <a:extLst>
                  <a:ext uri="{FF2B5EF4-FFF2-40B4-BE49-F238E27FC236}">
                    <a16:creationId xmlns:a16="http://schemas.microsoft.com/office/drawing/2014/main" id="{0E0722D1-5ADB-9640-905F-D6DE7CDB02ED}"/>
                  </a:ext>
                </a:extLst>
              </p14:cNvPr>
              <p14:cNvContentPartPr/>
              <p14:nvPr/>
            </p14:nvContentPartPr>
            <p14:xfrm>
              <a:off x="1580503" y="3226313"/>
              <a:ext cx="360" cy="360"/>
            </p14:xfrm>
          </p:contentPart>
        </mc:Choice>
        <mc:Fallback xmlns="">
          <p:pic>
            <p:nvPicPr>
              <p:cNvPr id="33" name="Ink 32">
                <a:extLst>
                  <a:ext uri="{FF2B5EF4-FFF2-40B4-BE49-F238E27FC236}">
                    <a16:creationId xmlns:a16="http://schemas.microsoft.com/office/drawing/2014/main" id="{0E0722D1-5ADB-9640-905F-D6DE7CDB02ED}"/>
                  </a:ext>
                </a:extLst>
              </p:cNvPr>
              <p:cNvPicPr/>
              <p:nvPr/>
            </p:nvPicPr>
            <p:blipFill>
              <a:blip r:embed="rId34"/>
              <a:stretch>
                <a:fillRect/>
              </a:stretch>
            </p:blipFill>
            <p:spPr>
              <a:xfrm>
                <a:off x="1490503" y="3046313"/>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 name="Ink 2">
                <a:extLst>
                  <a:ext uri="{FF2B5EF4-FFF2-40B4-BE49-F238E27FC236}">
                    <a16:creationId xmlns:a16="http://schemas.microsoft.com/office/drawing/2014/main" id="{962B23A1-21BE-2849-AB61-37EFA33320E6}"/>
                  </a:ext>
                </a:extLst>
              </p14:cNvPr>
              <p14:cNvContentPartPr/>
              <p14:nvPr/>
            </p14:nvContentPartPr>
            <p14:xfrm>
              <a:off x="2143183" y="3204353"/>
              <a:ext cx="222480" cy="24120"/>
            </p14:xfrm>
          </p:contentPart>
        </mc:Choice>
        <mc:Fallback xmlns="">
          <p:pic>
            <p:nvPicPr>
              <p:cNvPr id="3" name="Ink 2">
                <a:extLst>
                  <a:ext uri="{FF2B5EF4-FFF2-40B4-BE49-F238E27FC236}">
                    <a16:creationId xmlns:a16="http://schemas.microsoft.com/office/drawing/2014/main" id="{962B23A1-21BE-2849-AB61-37EFA33320E6}"/>
                  </a:ext>
                </a:extLst>
              </p:cNvPr>
              <p:cNvPicPr/>
              <p:nvPr/>
            </p:nvPicPr>
            <p:blipFill>
              <a:blip r:embed="rId36"/>
              <a:stretch>
                <a:fillRect/>
              </a:stretch>
            </p:blipFill>
            <p:spPr>
              <a:xfrm>
                <a:off x="2053183" y="3024353"/>
                <a:ext cx="402120" cy="3837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 name="Ink 3">
                <a:extLst>
                  <a:ext uri="{FF2B5EF4-FFF2-40B4-BE49-F238E27FC236}">
                    <a16:creationId xmlns:a16="http://schemas.microsoft.com/office/drawing/2014/main" id="{F4E7E780-90D8-A74C-B783-C230E8D76D03}"/>
                  </a:ext>
                </a:extLst>
              </p14:cNvPr>
              <p14:cNvContentPartPr/>
              <p14:nvPr/>
            </p14:nvContentPartPr>
            <p14:xfrm>
              <a:off x="2139223" y="2722313"/>
              <a:ext cx="229680" cy="117000"/>
            </p14:xfrm>
          </p:contentPart>
        </mc:Choice>
        <mc:Fallback xmlns="">
          <p:pic>
            <p:nvPicPr>
              <p:cNvPr id="4" name="Ink 3">
                <a:extLst>
                  <a:ext uri="{FF2B5EF4-FFF2-40B4-BE49-F238E27FC236}">
                    <a16:creationId xmlns:a16="http://schemas.microsoft.com/office/drawing/2014/main" id="{F4E7E780-90D8-A74C-B783-C230E8D76D03}"/>
                  </a:ext>
                </a:extLst>
              </p:cNvPr>
              <p:cNvPicPr/>
              <p:nvPr/>
            </p:nvPicPr>
            <p:blipFill>
              <a:blip r:embed="rId38"/>
              <a:stretch>
                <a:fillRect/>
              </a:stretch>
            </p:blipFill>
            <p:spPr>
              <a:xfrm>
                <a:off x="2049223" y="2542313"/>
                <a:ext cx="409320" cy="4766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 name="Ink 5">
                <a:extLst>
                  <a:ext uri="{FF2B5EF4-FFF2-40B4-BE49-F238E27FC236}">
                    <a16:creationId xmlns:a16="http://schemas.microsoft.com/office/drawing/2014/main" id="{205748E2-8DBD-D045-93A2-129230E4ADDD}"/>
                  </a:ext>
                </a:extLst>
              </p14:cNvPr>
              <p14:cNvContentPartPr/>
              <p14:nvPr/>
            </p14:nvContentPartPr>
            <p14:xfrm>
              <a:off x="2151463" y="2136233"/>
              <a:ext cx="219240" cy="228600"/>
            </p14:xfrm>
          </p:contentPart>
        </mc:Choice>
        <mc:Fallback xmlns="">
          <p:pic>
            <p:nvPicPr>
              <p:cNvPr id="6" name="Ink 5">
                <a:extLst>
                  <a:ext uri="{FF2B5EF4-FFF2-40B4-BE49-F238E27FC236}">
                    <a16:creationId xmlns:a16="http://schemas.microsoft.com/office/drawing/2014/main" id="{205748E2-8DBD-D045-93A2-129230E4ADDD}"/>
                  </a:ext>
                </a:extLst>
              </p:cNvPr>
              <p:cNvPicPr/>
              <p:nvPr/>
            </p:nvPicPr>
            <p:blipFill>
              <a:blip r:embed="rId40"/>
              <a:stretch>
                <a:fillRect/>
              </a:stretch>
            </p:blipFill>
            <p:spPr>
              <a:xfrm>
                <a:off x="2061315" y="1956233"/>
                <a:ext cx="399175" cy="5882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7" name="Ink 6">
                <a:extLst>
                  <a:ext uri="{FF2B5EF4-FFF2-40B4-BE49-F238E27FC236}">
                    <a16:creationId xmlns:a16="http://schemas.microsoft.com/office/drawing/2014/main" id="{F9AEF716-64B1-264F-95B5-C81AD485AC4B}"/>
                  </a:ext>
                </a:extLst>
              </p14:cNvPr>
              <p14:cNvContentPartPr/>
              <p14:nvPr/>
            </p14:nvContentPartPr>
            <p14:xfrm>
              <a:off x="2542423" y="3223073"/>
              <a:ext cx="235800" cy="360"/>
            </p14:xfrm>
          </p:contentPart>
        </mc:Choice>
        <mc:Fallback xmlns="">
          <p:pic>
            <p:nvPicPr>
              <p:cNvPr id="7" name="Ink 6">
                <a:extLst>
                  <a:ext uri="{FF2B5EF4-FFF2-40B4-BE49-F238E27FC236}">
                    <a16:creationId xmlns:a16="http://schemas.microsoft.com/office/drawing/2014/main" id="{F9AEF716-64B1-264F-95B5-C81AD485AC4B}"/>
                  </a:ext>
                </a:extLst>
              </p:cNvPr>
              <p:cNvPicPr/>
              <p:nvPr/>
            </p:nvPicPr>
            <p:blipFill>
              <a:blip r:embed="rId42"/>
              <a:stretch>
                <a:fillRect/>
              </a:stretch>
            </p:blipFill>
            <p:spPr>
              <a:xfrm>
                <a:off x="2452423" y="3043073"/>
                <a:ext cx="41544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8" name="Ink 7">
                <a:extLst>
                  <a:ext uri="{FF2B5EF4-FFF2-40B4-BE49-F238E27FC236}">
                    <a16:creationId xmlns:a16="http://schemas.microsoft.com/office/drawing/2014/main" id="{272994D1-4B45-5D43-ACE8-199554EB2C66}"/>
                  </a:ext>
                </a:extLst>
              </p14:cNvPr>
              <p14:cNvContentPartPr/>
              <p14:nvPr/>
            </p14:nvContentPartPr>
            <p14:xfrm>
              <a:off x="2524063" y="2548073"/>
              <a:ext cx="283680" cy="339480"/>
            </p14:xfrm>
          </p:contentPart>
        </mc:Choice>
        <mc:Fallback xmlns="">
          <p:pic>
            <p:nvPicPr>
              <p:cNvPr id="8" name="Ink 7">
                <a:extLst>
                  <a:ext uri="{FF2B5EF4-FFF2-40B4-BE49-F238E27FC236}">
                    <a16:creationId xmlns:a16="http://schemas.microsoft.com/office/drawing/2014/main" id="{272994D1-4B45-5D43-ACE8-199554EB2C66}"/>
                  </a:ext>
                </a:extLst>
              </p:cNvPr>
              <p:cNvPicPr/>
              <p:nvPr/>
            </p:nvPicPr>
            <p:blipFill>
              <a:blip r:embed="rId44"/>
              <a:stretch>
                <a:fillRect/>
              </a:stretch>
            </p:blipFill>
            <p:spPr>
              <a:xfrm>
                <a:off x="2434063" y="2368073"/>
                <a:ext cx="463320" cy="6991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2" name="Ink 11">
                <a:extLst>
                  <a:ext uri="{FF2B5EF4-FFF2-40B4-BE49-F238E27FC236}">
                    <a16:creationId xmlns:a16="http://schemas.microsoft.com/office/drawing/2014/main" id="{6282AD2F-8110-3F43-8FD9-66BCBDD69007}"/>
                  </a:ext>
                </a:extLst>
              </p14:cNvPr>
              <p14:cNvContentPartPr/>
              <p14:nvPr/>
            </p14:nvContentPartPr>
            <p14:xfrm>
              <a:off x="2548183" y="1867313"/>
              <a:ext cx="228240" cy="326520"/>
            </p14:xfrm>
          </p:contentPart>
        </mc:Choice>
        <mc:Fallback xmlns="">
          <p:pic>
            <p:nvPicPr>
              <p:cNvPr id="12" name="Ink 11">
                <a:extLst>
                  <a:ext uri="{FF2B5EF4-FFF2-40B4-BE49-F238E27FC236}">
                    <a16:creationId xmlns:a16="http://schemas.microsoft.com/office/drawing/2014/main" id="{6282AD2F-8110-3F43-8FD9-66BCBDD69007}"/>
                  </a:ext>
                </a:extLst>
              </p:cNvPr>
              <p:cNvPicPr/>
              <p:nvPr/>
            </p:nvPicPr>
            <p:blipFill>
              <a:blip r:embed="rId46"/>
              <a:stretch>
                <a:fillRect/>
              </a:stretch>
            </p:blipFill>
            <p:spPr>
              <a:xfrm>
                <a:off x="2458041" y="1687313"/>
                <a:ext cx="408164" cy="6861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5" name="Ink 14">
                <a:extLst>
                  <a:ext uri="{FF2B5EF4-FFF2-40B4-BE49-F238E27FC236}">
                    <a16:creationId xmlns:a16="http://schemas.microsoft.com/office/drawing/2014/main" id="{EFAF7819-BFCF-104D-BB69-A0CBD7A0C378}"/>
                  </a:ext>
                </a:extLst>
              </p14:cNvPr>
              <p14:cNvContentPartPr/>
              <p14:nvPr/>
            </p14:nvContentPartPr>
            <p14:xfrm>
              <a:off x="2957143" y="3209753"/>
              <a:ext cx="215640" cy="5040"/>
            </p14:xfrm>
          </p:contentPart>
        </mc:Choice>
        <mc:Fallback xmlns="">
          <p:pic>
            <p:nvPicPr>
              <p:cNvPr id="15" name="Ink 14">
                <a:extLst>
                  <a:ext uri="{FF2B5EF4-FFF2-40B4-BE49-F238E27FC236}">
                    <a16:creationId xmlns:a16="http://schemas.microsoft.com/office/drawing/2014/main" id="{EFAF7819-BFCF-104D-BB69-A0CBD7A0C378}"/>
                  </a:ext>
                </a:extLst>
              </p:cNvPr>
              <p:cNvPicPr/>
              <p:nvPr/>
            </p:nvPicPr>
            <p:blipFill>
              <a:blip r:embed="rId48"/>
              <a:stretch>
                <a:fillRect/>
              </a:stretch>
            </p:blipFill>
            <p:spPr>
              <a:xfrm>
                <a:off x="2867143" y="3029753"/>
                <a:ext cx="395280" cy="3646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0" name="Ink 19">
                <a:extLst>
                  <a:ext uri="{FF2B5EF4-FFF2-40B4-BE49-F238E27FC236}">
                    <a16:creationId xmlns:a16="http://schemas.microsoft.com/office/drawing/2014/main" id="{56BBF1F9-F34D-B849-915C-24BA49AE1429}"/>
                  </a:ext>
                </a:extLst>
              </p14:cNvPr>
              <p14:cNvContentPartPr/>
              <p14:nvPr/>
            </p14:nvContentPartPr>
            <p14:xfrm>
              <a:off x="2946343" y="2273753"/>
              <a:ext cx="271800" cy="585360"/>
            </p14:xfrm>
          </p:contentPart>
        </mc:Choice>
        <mc:Fallback xmlns="">
          <p:pic>
            <p:nvPicPr>
              <p:cNvPr id="20" name="Ink 19">
                <a:extLst>
                  <a:ext uri="{FF2B5EF4-FFF2-40B4-BE49-F238E27FC236}">
                    <a16:creationId xmlns:a16="http://schemas.microsoft.com/office/drawing/2014/main" id="{56BBF1F9-F34D-B849-915C-24BA49AE1429}"/>
                  </a:ext>
                </a:extLst>
              </p:cNvPr>
              <p:cNvPicPr/>
              <p:nvPr/>
            </p:nvPicPr>
            <p:blipFill>
              <a:blip r:embed="rId50"/>
              <a:stretch>
                <a:fillRect/>
              </a:stretch>
            </p:blipFill>
            <p:spPr>
              <a:xfrm>
                <a:off x="2856462" y="2093642"/>
                <a:ext cx="451202" cy="945221"/>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1" name="Ink 20">
                <a:extLst>
                  <a:ext uri="{FF2B5EF4-FFF2-40B4-BE49-F238E27FC236}">
                    <a16:creationId xmlns:a16="http://schemas.microsoft.com/office/drawing/2014/main" id="{5643C304-5651-774F-AB03-AAB95ADEAF54}"/>
                  </a:ext>
                </a:extLst>
              </p14:cNvPr>
              <p14:cNvContentPartPr/>
              <p14:nvPr/>
            </p14:nvContentPartPr>
            <p14:xfrm>
              <a:off x="2952823" y="1542593"/>
              <a:ext cx="223920" cy="380880"/>
            </p14:xfrm>
          </p:contentPart>
        </mc:Choice>
        <mc:Fallback xmlns="">
          <p:pic>
            <p:nvPicPr>
              <p:cNvPr id="21" name="Ink 20">
                <a:extLst>
                  <a:ext uri="{FF2B5EF4-FFF2-40B4-BE49-F238E27FC236}">
                    <a16:creationId xmlns:a16="http://schemas.microsoft.com/office/drawing/2014/main" id="{5643C304-5651-774F-AB03-AAB95ADEAF54}"/>
                  </a:ext>
                </a:extLst>
              </p:cNvPr>
              <p:cNvPicPr/>
              <p:nvPr/>
            </p:nvPicPr>
            <p:blipFill>
              <a:blip r:embed="rId52"/>
              <a:stretch>
                <a:fillRect/>
              </a:stretch>
            </p:blipFill>
            <p:spPr>
              <a:xfrm>
                <a:off x="2862823" y="1362593"/>
                <a:ext cx="403560" cy="740520"/>
              </a:xfrm>
              <a:prstGeom prst="rect">
                <a:avLst/>
              </a:prstGeom>
            </p:spPr>
          </p:pic>
        </mc:Fallback>
      </mc:AlternateContent>
      <p:pic>
        <p:nvPicPr>
          <p:cNvPr id="24" name="Graphic 23" descr="Sad face outline with solid fill">
            <a:extLst>
              <a:ext uri="{FF2B5EF4-FFF2-40B4-BE49-F238E27FC236}">
                <a16:creationId xmlns:a16="http://schemas.microsoft.com/office/drawing/2014/main" id="{04E962EC-D33C-CC4E-B0D4-839C02175BCA}"/>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2691551" y="63872"/>
            <a:ext cx="1113208" cy="1113208"/>
          </a:xfrm>
          <a:prstGeom prst="rect">
            <a:avLst/>
          </a:prstGeom>
        </p:spPr>
      </p:pic>
      <mc:AlternateContent xmlns:mc="http://schemas.openxmlformats.org/markup-compatibility/2006" xmlns:p14="http://schemas.microsoft.com/office/powerpoint/2010/main">
        <mc:Choice Requires="p14">
          <p:contentPart p14:bwMode="auto" r:id="rId55">
            <p14:nvContentPartPr>
              <p14:cNvPr id="28" name="Ink 27">
                <a:extLst>
                  <a:ext uri="{FF2B5EF4-FFF2-40B4-BE49-F238E27FC236}">
                    <a16:creationId xmlns:a16="http://schemas.microsoft.com/office/drawing/2014/main" id="{FC183710-4E7E-E944-8ECF-40A47C4E68CC}"/>
                  </a:ext>
                </a:extLst>
              </p14:cNvPr>
              <p14:cNvContentPartPr/>
              <p14:nvPr/>
            </p14:nvContentPartPr>
            <p14:xfrm>
              <a:off x="2948143" y="715313"/>
              <a:ext cx="360" cy="360"/>
            </p14:xfrm>
          </p:contentPart>
        </mc:Choice>
        <mc:Fallback xmlns="">
          <p:pic>
            <p:nvPicPr>
              <p:cNvPr id="28" name="Ink 27">
                <a:extLst>
                  <a:ext uri="{FF2B5EF4-FFF2-40B4-BE49-F238E27FC236}">
                    <a16:creationId xmlns:a16="http://schemas.microsoft.com/office/drawing/2014/main" id="{FC183710-4E7E-E944-8ECF-40A47C4E68CC}"/>
                  </a:ext>
                </a:extLst>
              </p:cNvPr>
              <p:cNvPicPr/>
              <p:nvPr/>
            </p:nvPicPr>
            <p:blipFill>
              <a:blip r:embed="rId56"/>
              <a:stretch>
                <a:fillRect/>
              </a:stretch>
            </p:blipFill>
            <p:spPr>
              <a:xfrm>
                <a:off x="2930143" y="697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4" name="Ink 33">
                <a:extLst>
                  <a:ext uri="{FF2B5EF4-FFF2-40B4-BE49-F238E27FC236}">
                    <a16:creationId xmlns:a16="http://schemas.microsoft.com/office/drawing/2014/main" id="{5131EDAB-031C-664D-AA34-082F25389DA8}"/>
                  </a:ext>
                </a:extLst>
              </p14:cNvPr>
              <p14:cNvContentPartPr/>
              <p14:nvPr/>
            </p14:nvContentPartPr>
            <p14:xfrm>
              <a:off x="3061543" y="674633"/>
              <a:ext cx="360" cy="360"/>
            </p14:xfrm>
          </p:contentPart>
        </mc:Choice>
        <mc:Fallback xmlns="">
          <p:pic>
            <p:nvPicPr>
              <p:cNvPr id="34" name="Ink 33">
                <a:extLst>
                  <a:ext uri="{FF2B5EF4-FFF2-40B4-BE49-F238E27FC236}">
                    <a16:creationId xmlns:a16="http://schemas.microsoft.com/office/drawing/2014/main" id="{5131EDAB-031C-664D-AA34-082F25389DA8}"/>
                  </a:ext>
                </a:extLst>
              </p:cNvPr>
              <p:cNvPicPr/>
              <p:nvPr/>
            </p:nvPicPr>
            <p:blipFill>
              <a:blip r:embed="rId56"/>
              <a:stretch>
                <a:fillRect/>
              </a:stretch>
            </p:blipFill>
            <p:spPr>
              <a:xfrm>
                <a:off x="3043543" y="656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5" name="Ink 34">
                <a:extLst>
                  <a:ext uri="{FF2B5EF4-FFF2-40B4-BE49-F238E27FC236}">
                    <a16:creationId xmlns:a16="http://schemas.microsoft.com/office/drawing/2014/main" id="{ACB054D9-5CC0-0A4E-A03D-7276E27B4D7A}"/>
                  </a:ext>
                </a:extLst>
              </p14:cNvPr>
              <p14:cNvContentPartPr/>
              <p14:nvPr/>
            </p14:nvContentPartPr>
            <p14:xfrm>
              <a:off x="2948503" y="598673"/>
              <a:ext cx="360" cy="360"/>
            </p14:xfrm>
          </p:contentPart>
        </mc:Choice>
        <mc:Fallback xmlns="">
          <p:pic>
            <p:nvPicPr>
              <p:cNvPr id="35" name="Ink 34">
                <a:extLst>
                  <a:ext uri="{FF2B5EF4-FFF2-40B4-BE49-F238E27FC236}">
                    <a16:creationId xmlns:a16="http://schemas.microsoft.com/office/drawing/2014/main" id="{ACB054D9-5CC0-0A4E-A03D-7276E27B4D7A}"/>
                  </a:ext>
                </a:extLst>
              </p:cNvPr>
              <p:cNvPicPr/>
              <p:nvPr/>
            </p:nvPicPr>
            <p:blipFill>
              <a:blip r:embed="rId56"/>
              <a:stretch>
                <a:fillRect/>
              </a:stretch>
            </p:blipFill>
            <p:spPr>
              <a:xfrm>
                <a:off x="2930503" y="5806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36" name="Ink 35">
                <a:extLst>
                  <a:ext uri="{FF2B5EF4-FFF2-40B4-BE49-F238E27FC236}">
                    <a16:creationId xmlns:a16="http://schemas.microsoft.com/office/drawing/2014/main" id="{FE30A891-31BA-8B4B-8699-414E57836F3D}"/>
                  </a:ext>
                </a:extLst>
              </p14:cNvPr>
              <p14:cNvContentPartPr/>
              <p14:nvPr/>
            </p14:nvContentPartPr>
            <p14:xfrm>
              <a:off x="3493543" y="714233"/>
              <a:ext cx="360" cy="360"/>
            </p14:xfrm>
          </p:contentPart>
        </mc:Choice>
        <mc:Fallback xmlns="">
          <p:pic>
            <p:nvPicPr>
              <p:cNvPr id="36" name="Ink 35">
                <a:extLst>
                  <a:ext uri="{FF2B5EF4-FFF2-40B4-BE49-F238E27FC236}">
                    <a16:creationId xmlns:a16="http://schemas.microsoft.com/office/drawing/2014/main" id="{FE30A891-31BA-8B4B-8699-414E57836F3D}"/>
                  </a:ext>
                </a:extLst>
              </p:cNvPr>
              <p:cNvPicPr/>
              <p:nvPr/>
            </p:nvPicPr>
            <p:blipFill>
              <a:blip r:embed="rId56"/>
              <a:stretch>
                <a:fillRect/>
              </a:stretch>
            </p:blipFill>
            <p:spPr>
              <a:xfrm>
                <a:off x="3475543" y="696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7" name="Ink 36">
                <a:extLst>
                  <a:ext uri="{FF2B5EF4-FFF2-40B4-BE49-F238E27FC236}">
                    <a16:creationId xmlns:a16="http://schemas.microsoft.com/office/drawing/2014/main" id="{E49FDFB4-8D08-0E49-ADF4-2A99B49EFAB3}"/>
                  </a:ext>
                </a:extLst>
              </p14:cNvPr>
              <p14:cNvContentPartPr/>
              <p14:nvPr/>
            </p14:nvContentPartPr>
            <p14:xfrm>
              <a:off x="3563743" y="614153"/>
              <a:ext cx="360" cy="360"/>
            </p14:xfrm>
          </p:contentPart>
        </mc:Choice>
        <mc:Fallback xmlns="">
          <p:pic>
            <p:nvPicPr>
              <p:cNvPr id="37" name="Ink 36">
                <a:extLst>
                  <a:ext uri="{FF2B5EF4-FFF2-40B4-BE49-F238E27FC236}">
                    <a16:creationId xmlns:a16="http://schemas.microsoft.com/office/drawing/2014/main" id="{E49FDFB4-8D08-0E49-ADF4-2A99B49EFAB3}"/>
                  </a:ext>
                </a:extLst>
              </p:cNvPr>
              <p:cNvPicPr/>
              <p:nvPr/>
            </p:nvPicPr>
            <p:blipFill>
              <a:blip r:embed="rId56"/>
              <a:stretch>
                <a:fillRect/>
              </a:stretch>
            </p:blipFill>
            <p:spPr>
              <a:xfrm>
                <a:off x="3545743" y="596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38" name="Ink 37">
                <a:extLst>
                  <a:ext uri="{FF2B5EF4-FFF2-40B4-BE49-F238E27FC236}">
                    <a16:creationId xmlns:a16="http://schemas.microsoft.com/office/drawing/2014/main" id="{B0476AD1-CA87-924B-9B0F-717A999745F8}"/>
                  </a:ext>
                </a:extLst>
              </p14:cNvPr>
              <p14:cNvContentPartPr/>
              <p14:nvPr/>
            </p14:nvContentPartPr>
            <p14:xfrm>
              <a:off x="3592903" y="737273"/>
              <a:ext cx="360" cy="360"/>
            </p14:xfrm>
          </p:contentPart>
        </mc:Choice>
        <mc:Fallback xmlns="">
          <p:pic>
            <p:nvPicPr>
              <p:cNvPr id="38" name="Ink 37">
                <a:extLst>
                  <a:ext uri="{FF2B5EF4-FFF2-40B4-BE49-F238E27FC236}">
                    <a16:creationId xmlns:a16="http://schemas.microsoft.com/office/drawing/2014/main" id="{B0476AD1-CA87-924B-9B0F-717A999745F8}"/>
                  </a:ext>
                </a:extLst>
              </p:cNvPr>
              <p:cNvPicPr/>
              <p:nvPr/>
            </p:nvPicPr>
            <p:blipFill>
              <a:blip r:embed="rId56"/>
              <a:stretch>
                <a:fillRect/>
              </a:stretch>
            </p:blipFill>
            <p:spPr>
              <a:xfrm>
                <a:off x="3574903" y="719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9" name="Ink 38">
                <a:extLst>
                  <a:ext uri="{FF2B5EF4-FFF2-40B4-BE49-F238E27FC236}">
                    <a16:creationId xmlns:a16="http://schemas.microsoft.com/office/drawing/2014/main" id="{1AEAAFD1-A853-7E4C-BF62-171F39C49B1F}"/>
                  </a:ext>
                </a:extLst>
              </p14:cNvPr>
              <p14:cNvContentPartPr/>
              <p14:nvPr/>
            </p14:nvContentPartPr>
            <p14:xfrm>
              <a:off x="3542143" y="821873"/>
              <a:ext cx="360" cy="360"/>
            </p14:xfrm>
          </p:contentPart>
        </mc:Choice>
        <mc:Fallback xmlns="">
          <p:pic>
            <p:nvPicPr>
              <p:cNvPr id="39" name="Ink 38">
                <a:extLst>
                  <a:ext uri="{FF2B5EF4-FFF2-40B4-BE49-F238E27FC236}">
                    <a16:creationId xmlns:a16="http://schemas.microsoft.com/office/drawing/2014/main" id="{1AEAAFD1-A853-7E4C-BF62-171F39C49B1F}"/>
                  </a:ext>
                </a:extLst>
              </p:cNvPr>
              <p:cNvPicPr/>
              <p:nvPr/>
            </p:nvPicPr>
            <p:blipFill>
              <a:blip r:embed="rId56"/>
              <a:stretch>
                <a:fillRect/>
              </a:stretch>
            </p:blipFill>
            <p:spPr>
              <a:xfrm>
                <a:off x="3524143" y="803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0" name="Ink 39">
                <a:extLst>
                  <a:ext uri="{FF2B5EF4-FFF2-40B4-BE49-F238E27FC236}">
                    <a16:creationId xmlns:a16="http://schemas.microsoft.com/office/drawing/2014/main" id="{C7D8716D-977E-7A48-8721-38218ED7CDF1}"/>
                  </a:ext>
                </a:extLst>
              </p14:cNvPr>
              <p14:cNvContentPartPr/>
              <p14:nvPr/>
            </p14:nvContentPartPr>
            <p14:xfrm>
              <a:off x="2976943" y="837353"/>
              <a:ext cx="360" cy="360"/>
            </p14:xfrm>
          </p:contentPart>
        </mc:Choice>
        <mc:Fallback xmlns="">
          <p:pic>
            <p:nvPicPr>
              <p:cNvPr id="40" name="Ink 39">
                <a:extLst>
                  <a:ext uri="{FF2B5EF4-FFF2-40B4-BE49-F238E27FC236}">
                    <a16:creationId xmlns:a16="http://schemas.microsoft.com/office/drawing/2014/main" id="{C7D8716D-977E-7A48-8721-38218ED7CDF1}"/>
                  </a:ext>
                </a:extLst>
              </p:cNvPr>
              <p:cNvPicPr/>
              <p:nvPr/>
            </p:nvPicPr>
            <p:blipFill>
              <a:blip r:embed="rId56"/>
              <a:stretch>
                <a:fillRect/>
              </a:stretch>
            </p:blipFill>
            <p:spPr>
              <a:xfrm>
                <a:off x="2958943" y="8193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1" name="Ink 40">
                <a:extLst>
                  <a:ext uri="{FF2B5EF4-FFF2-40B4-BE49-F238E27FC236}">
                    <a16:creationId xmlns:a16="http://schemas.microsoft.com/office/drawing/2014/main" id="{A1DEFF1D-8FC8-A145-A865-444112B33897}"/>
                  </a:ext>
                </a:extLst>
              </p14:cNvPr>
              <p14:cNvContentPartPr/>
              <p14:nvPr/>
            </p14:nvContentPartPr>
            <p14:xfrm>
              <a:off x="3196183" y="896753"/>
              <a:ext cx="360" cy="360"/>
            </p14:xfrm>
          </p:contentPart>
        </mc:Choice>
        <mc:Fallback xmlns="">
          <p:pic>
            <p:nvPicPr>
              <p:cNvPr id="41" name="Ink 40">
                <a:extLst>
                  <a:ext uri="{FF2B5EF4-FFF2-40B4-BE49-F238E27FC236}">
                    <a16:creationId xmlns:a16="http://schemas.microsoft.com/office/drawing/2014/main" id="{A1DEFF1D-8FC8-A145-A865-444112B33897}"/>
                  </a:ext>
                </a:extLst>
              </p:cNvPr>
              <p:cNvPicPr/>
              <p:nvPr/>
            </p:nvPicPr>
            <p:blipFill>
              <a:blip r:embed="rId56"/>
              <a:stretch>
                <a:fillRect/>
              </a:stretch>
            </p:blipFill>
            <p:spPr>
              <a:xfrm>
                <a:off x="3178183" y="878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2" name="Ink 41">
                <a:extLst>
                  <a:ext uri="{FF2B5EF4-FFF2-40B4-BE49-F238E27FC236}">
                    <a16:creationId xmlns:a16="http://schemas.microsoft.com/office/drawing/2014/main" id="{60F46781-EB95-AF4F-A77B-5534C3C46241}"/>
                  </a:ext>
                </a:extLst>
              </p14:cNvPr>
              <p14:cNvContentPartPr/>
              <p14:nvPr/>
            </p14:nvContentPartPr>
            <p14:xfrm>
              <a:off x="3346303" y="908633"/>
              <a:ext cx="360" cy="360"/>
            </p14:xfrm>
          </p:contentPart>
        </mc:Choice>
        <mc:Fallback xmlns="">
          <p:pic>
            <p:nvPicPr>
              <p:cNvPr id="42" name="Ink 41">
                <a:extLst>
                  <a:ext uri="{FF2B5EF4-FFF2-40B4-BE49-F238E27FC236}">
                    <a16:creationId xmlns:a16="http://schemas.microsoft.com/office/drawing/2014/main" id="{60F46781-EB95-AF4F-A77B-5534C3C46241}"/>
                  </a:ext>
                </a:extLst>
              </p:cNvPr>
              <p:cNvPicPr/>
              <p:nvPr/>
            </p:nvPicPr>
            <p:blipFill>
              <a:blip r:embed="rId56"/>
              <a:stretch>
                <a:fillRect/>
              </a:stretch>
            </p:blipFill>
            <p:spPr>
              <a:xfrm>
                <a:off x="3328303" y="890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3" name="Ink 42">
                <a:extLst>
                  <a:ext uri="{FF2B5EF4-FFF2-40B4-BE49-F238E27FC236}">
                    <a16:creationId xmlns:a16="http://schemas.microsoft.com/office/drawing/2014/main" id="{4B116645-52AA-AB42-AA2E-108577F13122}"/>
                  </a:ext>
                </a:extLst>
              </p14:cNvPr>
              <p14:cNvContentPartPr/>
              <p14:nvPr/>
            </p14:nvContentPartPr>
            <p14:xfrm>
              <a:off x="3353143" y="652313"/>
              <a:ext cx="360" cy="360"/>
            </p14:xfrm>
          </p:contentPart>
        </mc:Choice>
        <mc:Fallback xmlns="">
          <p:pic>
            <p:nvPicPr>
              <p:cNvPr id="43" name="Ink 42">
                <a:extLst>
                  <a:ext uri="{FF2B5EF4-FFF2-40B4-BE49-F238E27FC236}">
                    <a16:creationId xmlns:a16="http://schemas.microsoft.com/office/drawing/2014/main" id="{4B116645-52AA-AB42-AA2E-108577F13122}"/>
                  </a:ext>
                </a:extLst>
              </p:cNvPr>
              <p:cNvPicPr/>
              <p:nvPr/>
            </p:nvPicPr>
            <p:blipFill>
              <a:blip r:embed="rId56"/>
              <a:stretch>
                <a:fillRect/>
              </a:stretch>
            </p:blipFill>
            <p:spPr>
              <a:xfrm>
                <a:off x="3335143" y="634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4" name="Ink 43">
                <a:extLst>
                  <a:ext uri="{FF2B5EF4-FFF2-40B4-BE49-F238E27FC236}">
                    <a16:creationId xmlns:a16="http://schemas.microsoft.com/office/drawing/2014/main" id="{C4F8532B-228B-A744-86CD-3BAED74CF756}"/>
                  </a:ext>
                </a:extLst>
              </p14:cNvPr>
              <p14:cNvContentPartPr/>
              <p14:nvPr/>
            </p14:nvContentPartPr>
            <p14:xfrm>
              <a:off x="3275383" y="822593"/>
              <a:ext cx="360" cy="360"/>
            </p14:xfrm>
          </p:contentPart>
        </mc:Choice>
        <mc:Fallback xmlns="">
          <p:pic>
            <p:nvPicPr>
              <p:cNvPr id="44" name="Ink 43">
                <a:extLst>
                  <a:ext uri="{FF2B5EF4-FFF2-40B4-BE49-F238E27FC236}">
                    <a16:creationId xmlns:a16="http://schemas.microsoft.com/office/drawing/2014/main" id="{C4F8532B-228B-A744-86CD-3BAED74CF756}"/>
                  </a:ext>
                </a:extLst>
              </p:cNvPr>
              <p:cNvPicPr/>
              <p:nvPr/>
            </p:nvPicPr>
            <p:blipFill>
              <a:blip r:embed="rId56"/>
              <a:stretch>
                <a:fillRect/>
              </a:stretch>
            </p:blipFill>
            <p:spPr>
              <a:xfrm>
                <a:off x="3257383" y="804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5" name="Ink 44">
                <a:extLst>
                  <a:ext uri="{FF2B5EF4-FFF2-40B4-BE49-F238E27FC236}">
                    <a16:creationId xmlns:a16="http://schemas.microsoft.com/office/drawing/2014/main" id="{4C85717B-49B2-5B4E-A4BE-ADFE092F5285}"/>
                  </a:ext>
                </a:extLst>
              </p14:cNvPr>
              <p14:cNvContentPartPr/>
              <p14:nvPr/>
            </p14:nvContentPartPr>
            <p14:xfrm>
              <a:off x="3168103" y="674993"/>
              <a:ext cx="360" cy="360"/>
            </p14:xfrm>
          </p:contentPart>
        </mc:Choice>
        <mc:Fallback xmlns="">
          <p:pic>
            <p:nvPicPr>
              <p:cNvPr id="45" name="Ink 44">
                <a:extLst>
                  <a:ext uri="{FF2B5EF4-FFF2-40B4-BE49-F238E27FC236}">
                    <a16:creationId xmlns:a16="http://schemas.microsoft.com/office/drawing/2014/main" id="{4C85717B-49B2-5B4E-A4BE-ADFE092F5285}"/>
                  </a:ext>
                </a:extLst>
              </p:cNvPr>
              <p:cNvPicPr/>
              <p:nvPr/>
            </p:nvPicPr>
            <p:blipFill>
              <a:blip r:embed="rId56"/>
              <a:stretch>
                <a:fillRect/>
              </a:stretch>
            </p:blipFill>
            <p:spPr>
              <a:xfrm>
                <a:off x="3150103" y="656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6" name="Ink 45">
                <a:extLst>
                  <a:ext uri="{FF2B5EF4-FFF2-40B4-BE49-F238E27FC236}">
                    <a16:creationId xmlns:a16="http://schemas.microsoft.com/office/drawing/2014/main" id="{099A8FBD-8975-5443-B354-63A78E29E50F}"/>
                  </a:ext>
                </a:extLst>
              </p14:cNvPr>
              <p14:cNvContentPartPr/>
              <p14:nvPr/>
            </p14:nvContentPartPr>
            <p14:xfrm>
              <a:off x="3240463" y="584993"/>
              <a:ext cx="360" cy="360"/>
            </p14:xfrm>
          </p:contentPart>
        </mc:Choice>
        <mc:Fallback xmlns="">
          <p:pic>
            <p:nvPicPr>
              <p:cNvPr id="46" name="Ink 45">
                <a:extLst>
                  <a:ext uri="{FF2B5EF4-FFF2-40B4-BE49-F238E27FC236}">
                    <a16:creationId xmlns:a16="http://schemas.microsoft.com/office/drawing/2014/main" id="{099A8FBD-8975-5443-B354-63A78E29E50F}"/>
                  </a:ext>
                </a:extLst>
              </p:cNvPr>
              <p:cNvPicPr/>
              <p:nvPr/>
            </p:nvPicPr>
            <p:blipFill>
              <a:blip r:embed="rId56"/>
              <a:stretch>
                <a:fillRect/>
              </a:stretch>
            </p:blipFill>
            <p:spPr>
              <a:xfrm>
                <a:off x="3222463" y="566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7" name="Ink 46">
                <a:extLst>
                  <a:ext uri="{FF2B5EF4-FFF2-40B4-BE49-F238E27FC236}">
                    <a16:creationId xmlns:a16="http://schemas.microsoft.com/office/drawing/2014/main" id="{9FF5DA16-C50B-274E-B209-7126D27454C3}"/>
                  </a:ext>
                </a:extLst>
              </p14:cNvPr>
              <p14:cNvContentPartPr/>
              <p14:nvPr/>
            </p14:nvContentPartPr>
            <p14:xfrm>
              <a:off x="3132463" y="382313"/>
              <a:ext cx="360" cy="360"/>
            </p14:xfrm>
          </p:contentPart>
        </mc:Choice>
        <mc:Fallback xmlns="">
          <p:pic>
            <p:nvPicPr>
              <p:cNvPr id="47" name="Ink 46">
                <a:extLst>
                  <a:ext uri="{FF2B5EF4-FFF2-40B4-BE49-F238E27FC236}">
                    <a16:creationId xmlns:a16="http://schemas.microsoft.com/office/drawing/2014/main" id="{9FF5DA16-C50B-274E-B209-7126D27454C3}"/>
                  </a:ext>
                </a:extLst>
              </p:cNvPr>
              <p:cNvPicPr/>
              <p:nvPr/>
            </p:nvPicPr>
            <p:blipFill>
              <a:blip r:embed="rId56"/>
              <a:stretch>
                <a:fillRect/>
              </a:stretch>
            </p:blipFill>
            <p:spPr>
              <a:xfrm>
                <a:off x="3114463" y="364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8" name="Ink 47">
                <a:extLst>
                  <a:ext uri="{FF2B5EF4-FFF2-40B4-BE49-F238E27FC236}">
                    <a16:creationId xmlns:a16="http://schemas.microsoft.com/office/drawing/2014/main" id="{7B82AB23-FF46-ED46-B425-AEB7AB0FD1F2}"/>
                  </a:ext>
                </a:extLst>
              </p14:cNvPr>
              <p14:cNvContentPartPr/>
              <p14:nvPr/>
            </p14:nvContentPartPr>
            <p14:xfrm>
              <a:off x="3022663" y="411473"/>
              <a:ext cx="360" cy="360"/>
            </p14:xfrm>
          </p:contentPart>
        </mc:Choice>
        <mc:Fallback xmlns="">
          <p:pic>
            <p:nvPicPr>
              <p:cNvPr id="48" name="Ink 47">
                <a:extLst>
                  <a:ext uri="{FF2B5EF4-FFF2-40B4-BE49-F238E27FC236}">
                    <a16:creationId xmlns:a16="http://schemas.microsoft.com/office/drawing/2014/main" id="{7B82AB23-FF46-ED46-B425-AEB7AB0FD1F2}"/>
                  </a:ext>
                </a:extLst>
              </p:cNvPr>
              <p:cNvPicPr/>
              <p:nvPr/>
            </p:nvPicPr>
            <p:blipFill>
              <a:blip r:embed="rId56"/>
              <a:stretch>
                <a:fillRect/>
              </a:stretch>
            </p:blipFill>
            <p:spPr>
              <a:xfrm>
                <a:off x="3004663" y="393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9" name="Ink 48">
                <a:extLst>
                  <a:ext uri="{FF2B5EF4-FFF2-40B4-BE49-F238E27FC236}">
                    <a16:creationId xmlns:a16="http://schemas.microsoft.com/office/drawing/2014/main" id="{47F1C6A1-DA62-434B-B277-2D049B2773C3}"/>
                  </a:ext>
                </a:extLst>
              </p14:cNvPr>
              <p14:cNvContentPartPr/>
              <p14:nvPr/>
            </p14:nvContentPartPr>
            <p14:xfrm>
              <a:off x="3295543" y="426593"/>
              <a:ext cx="360" cy="360"/>
            </p14:xfrm>
          </p:contentPart>
        </mc:Choice>
        <mc:Fallback xmlns="">
          <p:pic>
            <p:nvPicPr>
              <p:cNvPr id="49" name="Ink 48">
                <a:extLst>
                  <a:ext uri="{FF2B5EF4-FFF2-40B4-BE49-F238E27FC236}">
                    <a16:creationId xmlns:a16="http://schemas.microsoft.com/office/drawing/2014/main" id="{47F1C6A1-DA62-434B-B277-2D049B2773C3}"/>
                  </a:ext>
                </a:extLst>
              </p:cNvPr>
              <p:cNvPicPr/>
              <p:nvPr/>
            </p:nvPicPr>
            <p:blipFill>
              <a:blip r:embed="rId56"/>
              <a:stretch>
                <a:fillRect/>
              </a:stretch>
            </p:blipFill>
            <p:spPr>
              <a:xfrm>
                <a:off x="3277543" y="408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0" name="Ink 49">
                <a:extLst>
                  <a:ext uri="{FF2B5EF4-FFF2-40B4-BE49-F238E27FC236}">
                    <a16:creationId xmlns:a16="http://schemas.microsoft.com/office/drawing/2014/main" id="{8EA80659-FFFA-7B49-9AA8-C8299556A201}"/>
                  </a:ext>
                </a:extLst>
              </p14:cNvPr>
              <p14:cNvContentPartPr/>
              <p14:nvPr/>
            </p14:nvContentPartPr>
            <p14:xfrm>
              <a:off x="3209143" y="456473"/>
              <a:ext cx="360" cy="360"/>
            </p14:xfrm>
          </p:contentPart>
        </mc:Choice>
        <mc:Fallback xmlns="">
          <p:pic>
            <p:nvPicPr>
              <p:cNvPr id="50" name="Ink 49">
                <a:extLst>
                  <a:ext uri="{FF2B5EF4-FFF2-40B4-BE49-F238E27FC236}">
                    <a16:creationId xmlns:a16="http://schemas.microsoft.com/office/drawing/2014/main" id="{8EA80659-FFFA-7B49-9AA8-C8299556A201}"/>
                  </a:ext>
                </a:extLst>
              </p:cNvPr>
              <p:cNvPicPr/>
              <p:nvPr/>
            </p:nvPicPr>
            <p:blipFill>
              <a:blip r:embed="rId56"/>
              <a:stretch>
                <a:fillRect/>
              </a:stretch>
            </p:blipFill>
            <p:spPr>
              <a:xfrm>
                <a:off x="3191143" y="438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1" name="Ink 50">
                <a:extLst>
                  <a:ext uri="{FF2B5EF4-FFF2-40B4-BE49-F238E27FC236}">
                    <a16:creationId xmlns:a16="http://schemas.microsoft.com/office/drawing/2014/main" id="{7EC1B15A-BA65-D349-8717-956C0B5BA29D}"/>
                  </a:ext>
                </a:extLst>
              </p14:cNvPr>
              <p14:cNvContentPartPr/>
              <p14:nvPr/>
            </p14:nvContentPartPr>
            <p14:xfrm>
              <a:off x="3250543" y="294473"/>
              <a:ext cx="360" cy="360"/>
            </p14:xfrm>
          </p:contentPart>
        </mc:Choice>
        <mc:Fallback xmlns="">
          <p:pic>
            <p:nvPicPr>
              <p:cNvPr id="51" name="Ink 50">
                <a:extLst>
                  <a:ext uri="{FF2B5EF4-FFF2-40B4-BE49-F238E27FC236}">
                    <a16:creationId xmlns:a16="http://schemas.microsoft.com/office/drawing/2014/main" id="{7EC1B15A-BA65-D349-8717-956C0B5BA29D}"/>
                  </a:ext>
                </a:extLst>
              </p:cNvPr>
              <p:cNvPicPr/>
              <p:nvPr/>
            </p:nvPicPr>
            <p:blipFill>
              <a:blip r:embed="rId56"/>
              <a:stretch>
                <a:fillRect/>
              </a:stretch>
            </p:blipFill>
            <p:spPr>
              <a:xfrm>
                <a:off x="3232543" y="276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2" name="Ink 51">
                <a:extLst>
                  <a:ext uri="{FF2B5EF4-FFF2-40B4-BE49-F238E27FC236}">
                    <a16:creationId xmlns:a16="http://schemas.microsoft.com/office/drawing/2014/main" id="{B108AA20-D017-8A40-AF5F-9EA4C73D8460}"/>
                  </a:ext>
                </a:extLst>
              </p14:cNvPr>
              <p14:cNvContentPartPr/>
              <p14:nvPr/>
            </p14:nvContentPartPr>
            <p14:xfrm>
              <a:off x="3397783" y="317153"/>
              <a:ext cx="360" cy="360"/>
            </p14:xfrm>
          </p:contentPart>
        </mc:Choice>
        <mc:Fallback xmlns="">
          <p:pic>
            <p:nvPicPr>
              <p:cNvPr id="52" name="Ink 51">
                <a:extLst>
                  <a:ext uri="{FF2B5EF4-FFF2-40B4-BE49-F238E27FC236}">
                    <a16:creationId xmlns:a16="http://schemas.microsoft.com/office/drawing/2014/main" id="{B108AA20-D017-8A40-AF5F-9EA4C73D8460}"/>
                  </a:ext>
                </a:extLst>
              </p:cNvPr>
              <p:cNvPicPr/>
              <p:nvPr/>
            </p:nvPicPr>
            <p:blipFill>
              <a:blip r:embed="rId56"/>
              <a:stretch>
                <a:fillRect/>
              </a:stretch>
            </p:blipFill>
            <p:spPr>
              <a:xfrm>
                <a:off x="3379783" y="299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3" name="Ink 52">
                <a:extLst>
                  <a:ext uri="{FF2B5EF4-FFF2-40B4-BE49-F238E27FC236}">
                    <a16:creationId xmlns:a16="http://schemas.microsoft.com/office/drawing/2014/main" id="{72FCDBFA-C1F2-524A-AA58-26FF96A5AA41}"/>
                  </a:ext>
                </a:extLst>
              </p14:cNvPr>
              <p14:cNvContentPartPr/>
              <p14:nvPr/>
            </p14:nvContentPartPr>
            <p14:xfrm>
              <a:off x="3487063" y="393113"/>
              <a:ext cx="360" cy="360"/>
            </p14:xfrm>
          </p:contentPart>
        </mc:Choice>
        <mc:Fallback xmlns="">
          <p:pic>
            <p:nvPicPr>
              <p:cNvPr id="53" name="Ink 52">
                <a:extLst>
                  <a:ext uri="{FF2B5EF4-FFF2-40B4-BE49-F238E27FC236}">
                    <a16:creationId xmlns:a16="http://schemas.microsoft.com/office/drawing/2014/main" id="{72FCDBFA-C1F2-524A-AA58-26FF96A5AA41}"/>
                  </a:ext>
                </a:extLst>
              </p:cNvPr>
              <p:cNvPicPr/>
              <p:nvPr/>
            </p:nvPicPr>
            <p:blipFill>
              <a:blip r:embed="rId56"/>
              <a:stretch>
                <a:fillRect/>
              </a:stretch>
            </p:blipFill>
            <p:spPr>
              <a:xfrm>
                <a:off x="3469063" y="375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4" name="Ink 53">
                <a:extLst>
                  <a:ext uri="{FF2B5EF4-FFF2-40B4-BE49-F238E27FC236}">
                    <a16:creationId xmlns:a16="http://schemas.microsoft.com/office/drawing/2014/main" id="{BFF37B0A-205D-1A49-BF02-18BAE3564D38}"/>
                  </a:ext>
                </a:extLst>
              </p14:cNvPr>
              <p14:cNvContentPartPr/>
              <p14:nvPr/>
            </p14:nvContentPartPr>
            <p14:xfrm>
              <a:off x="3566983" y="478433"/>
              <a:ext cx="360" cy="360"/>
            </p14:xfrm>
          </p:contentPart>
        </mc:Choice>
        <mc:Fallback xmlns="">
          <p:pic>
            <p:nvPicPr>
              <p:cNvPr id="54" name="Ink 53">
                <a:extLst>
                  <a:ext uri="{FF2B5EF4-FFF2-40B4-BE49-F238E27FC236}">
                    <a16:creationId xmlns:a16="http://schemas.microsoft.com/office/drawing/2014/main" id="{BFF37B0A-205D-1A49-BF02-18BAE3564D38}"/>
                  </a:ext>
                </a:extLst>
              </p:cNvPr>
              <p:cNvPicPr/>
              <p:nvPr/>
            </p:nvPicPr>
            <p:blipFill>
              <a:blip r:embed="rId56"/>
              <a:stretch>
                <a:fillRect/>
              </a:stretch>
            </p:blipFill>
            <p:spPr>
              <a:xfrm>
                <a:off x="3548983" y="460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5" name="Ink 54">
                <a:extLst>
                  <a:ext uri="{FF2B5EF4-FFF2-40B4-BE49-F238E27FC236}">
                    <a16:creationId xmlns:a16="http://schemas.microsoft.com/office/drawing/2014/main" id="{A23FF1FB-F096-C44A-8E35-59764F2EB978}"/>
                  </a:ext>
                </a:extLst>
              </p14:cNvPr>
              <p14:cNvContentPartPr/>
              <p14:nvPr/>
            </p14:nvContentPartPr>
            <p14:xfrm>
              <a:off x="3095023" y="313913"/>
              <a:ext cx="360" cy="360"/>
            </p14:xfrm>
          </p:contentPart>
        </mc:Choice>
        <mc:Fallback xmlns="">
          <p:pic>
            <p:nvPicPr>
              <p:cNvPr id="55" name="Ink 54">
                <a:extLst>
                  <a:ext uri="{FF2B5EF4-FFF2-40B4-BE49-F238E27FC236}">
                    <a16:creationId xmlns:a16="http://schemas.microsoft.com/office/drawing/2014/main" id="{A23FF1FB-F096-C44A-8E35-59764F2EB978}"/>
                  </a:ext>
                </a:extLst>
              </p:cNvPr>
              <p:cNvPicPr/>
              <p:nvPr/>
            </p:nvPicPr>
            <p:blipFill>
              <a:blip r:embed="rId56"/>
              <a:stretch>
                <a:fillRect/>
              </a:stretch>
            </p:blipFill>
            <p:spPr>
              <a:xfrm>
                <a:off x="3077023" y="295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56" name="Ink 55">
                <a:extLst>
                  <a:ext uri="{FF2B5EF4-FFF2-40B4-BE49-F238E27FC236}">
                    <a16:creationId xmlns:a16="http://schemas.microsoft.com/office/drawing/2014/main" id="{214FF174-FBDD-5342-8B9B-7C5DBCD5AB79}"/>
                  </a:ext>
                </a:extLst>
              </p14:cNvPr>
              <p14:cNvContentPartPr/>
              <p14:nvPr/>
            </p14:nvContentPartPr>
            <p14:xfrm>
              <a:off x="2942383" y="489233"/>
              <a:ext cx="360" cy="360"/>
            </p14:xfrm>
          </p:contentPart>
        </mc:Choice>
        <mc:Fallback xmlns="">
          <p:pic>
            <p:nvPicPr>
              <p:cNvPr id="56" name="Ink 55">
                <a:extLst>
                  <a:ext uri="{FF2B5EF4-FFF2-40B4-BE49-F238E27FC236}">
                    <a16:creationId xmlns:a16="http://schemas.microsoft.com/office/drawing/2014/main" id="{214FF174-FBDD-5342-8B9B-7C5DBCD5AB79}"/>
                  </a:ext>
                </a:extLst>
              </p:cNvPr>
              <p:cNvPicPr/>
              <p:nvPr/>
            </p:nvPicPr>
            <p:blipFill>
              <a:blip r:embed="rId56"/>
              <a:stretch>
                <a:fillRect/>
              </a:stretch>
            </p:blipFill>
            <p:spPr>
              <a:xfrm>
                <a:off x="2924383" y="471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7" name="Ink 56">
                <a:extLst>
                  <a:ext uri="{FF2B5EF4-FFF2-40B4-BE49-F238E27FC236}">
                    <a16:creationId xmlns:a16="http://schemas.microsoft.com/office/drawing/2014/main" id="{540898E2-BE9B-8940-A8CB-C012BD873FA7}"/>
                  </a:ext>
                </a:extLst>
              </p14:cNvPr>
              <p14:cNvContentPartPr/>
              <p14:nvPr/>
            </p14:nvContentPartPr>
            <p14:xfrm>
              <a:off x="3116983" y="936713"/>
              <a:ext cx="360" cy="360"/>
            </p14:xfrm>
          </p:contentPart>
        </mc:Choice>
        <mc:Fallback xmlns="">
          <p:pic>
            <p:nvPicPr>
              <p:cNvPr id="57" name="Ink 56">
                <a:extLst>
                  <a:ext uri="{FF2B5EF4-FFF2-40B4-BE49-F238E27FC236}">
                    <a16:creationId xmlns:a16="http://schemas.microsoft.com/office/drawing/2014/main" id="{540898E2-BE9B-8940-A8CB-C012BD873FA7}"/>
                  </a:ext>
                </a:extLst>
              </p:cNvPr>
              <p:cNvPicPr/>
              <p:nvPr/>
            </p:nvPicPr>
            <p:blipFill>
              <a:blip r:embed="rId56"/>
              <a:stretch>
                <a:fillRect/>
              </a:stretch>
            </p:blipFill>
            <p:spPr>
              <a:xfrm>
                <a:off x="3098983" y="918713"/>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1">
            <p14:nvContentPartPr>
              <p14:cNvPr id="58" name="Ink 57">
                <a:extLst>
                  <a:ext uri="{FF2B5EF4-FFF2-40B4-BE49-F238E27FC236}">
                    <a16:creationId xmlns:a16="http://schemas.microsoft.com/office/drawing/2014/main" id="{C7C60819-74FF-364E-975E-E50C6642588B}"/>
                  </a:ext>
                </a:extLst>
              </p14:cNvPr>
              <p14:cNvContentPartPr/>
              <p14:nvPr/>
            </p14:nvContentPartPr>
            <p14:xfrm>
              <a:off x="2894143" y="646913"/>
              <a:ext cx="165960" cy="120600"/>
            </p14:xfrm>
          </p:contentPart>
        </mc:Choice>
        <mc:Fallback xmlns="">
          <p:pic>
            <p:nvPicPr>
              <p:cNvPr id="58" name="Ink 57">
                <a:extLst>
                  <a:ext uri="{FF2B5EF4-FFF2-40B4-BE49-F238E27FC236}">
                    <a16:creationId xmlns:a16="http://schemas.microsoft.com/office/drawing/2014/main" id="{C7C60819-74FF-364E-975E-E50C6642588B}"/>
                  </a:ext>
                </a:extLst>
              </p:cNvPr>
              <p:cNvPicPr/>
              <p:nvPr/>
            </p:nvPicPr>
            <p:blipFill>
              <a:blip r:embed="rId82"/>
              <a:stretch>
                <a:fillRect/>
              </a:stretch>
            </p:blipFill>
            <p:spPr>
              <a:xfrm>
                <a:off x="2858221" y="430913"/>
                <a:ext cx="237445" cy="552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3">
            <p14:nvContentPartPr>
              <p14:cNvPr id="59" name="Ink 58">
                <a:extLst>
                  <a:ext uri="{FF2B5EF4-FFF2-40B4-BE49-F238E27FC236}">
                    <a16:creationId xmlns:a16="http://schemas.microsoft.com/office/drawing/2014/main" id="{3AA43A76-8E3F-8D4A-83A8-41C411E8427C}"/>
                  </a:ext>
                </a:extLst>
              </p14:cNvPr>
              <p14:cNvContentPartPr/>
              <p14:nvPr/>
            </p14:nvContentPartPr>
            <p14:xfrm>
              <a:off x="3421183" y="592193"/>
              <a:ext cx="168840" cy="218160"/>
            </p14:xfrm>
          </p:contentPart>
        </mc:Choice>
        <mc:Fallback xmlns="">
          <p:pic>
            <p:nvPicPr>
              <p:cNvPr id="59" name="Ink 58">
                <a:extLst>
                  <a:ext uri="{FF2B5EF4-FFF2-40B4-BE49-F238E27FC236}">
                    <a16:creationId xmlns:a16="http://schemas.microsoft.com/office/drawing/2014/main" id="{3AA43A76-8E3F-8D4A-83A8-41C411E8427C}"/>
                  </a:ext>
                </a:extLst>
              </p:cNvPr>
              <p:cNvPicPr/>
              <p:nvPr/>
            </p:nvPicPr>
            <p:blipFill>
              <a:blip r:embed="rId84"/>
              <a:stretch>
                <a:fillRect/>
              </a:stretch>
            </p:blipFill>
            <p:spPr>
              <a:xfrm>
                <a:off x="3385183" y="376193"/>
                <a:ext cx="240480" cy="649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5">
            <p14:nvContentPartPr>
              <p14:cNvPr id="60" name="Ink 59">
                <a:extLst>
                  <a:ext uri="{FF2B5EF4-FFF2-40B4-BE49-F238E27FC236}">
                    <a16:creationId xmlns:a16="http://schemas.microsoft.com/office/drawing/2014/main" id="{58884662-2155-724A-9D5A-DC1989D6B320}"/>
                  </a:ext>
                </a:extLst>
              </p14:cNvPr>
              <p14:cNvContentPartPr/>
              <p14:nvPr/>
            </p14:nvContentPartPr>
            <p14:xfrm>
              <a:off x="2984503" y="221033"/>
              <a:ext cx="581040" cy="210600"/>
            </p14:xfrm>
          </p:contentPart>
        </mc:Choice>
        <mc:Fallback xmlns="">
          <p:pic>
            <p:nvPicPr>
              <p:cNvPr id="60" name="Ink 59">
                <a:extLst>
                  <a:ext uri="{FF2B5EF4-FFF2-40B4-BE49-F238E27FC236}">
                    <a16:creationId xmlns:a16="http://schemas.microsoft.com/office/drawing/2014/main" id="{58884662-2155-724A-9D5A-DC1989D6B320}"/>
                  </a:ext>
                </a:extLst>
              </p:cNvPr>
              <p:cNvPicPr/>
              <p:nvPr/>
            </p:nvPicPr>
            <p:blipFill>
              <a:blip r:embed="rId86"/>
              <a:stretch>
                <a:fillRect/>
              </a:stretch>
            </p:blipFill>
            <p:spPr>
              <a:xfrm>
                <a:off x="2948503" y="5033"/>
                <a:ext cx="652680" cy="64224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22" name="Ink 21">
                <a:extLst>
                  <a:ext uri="{FF2B5EF4-FFF2-40B4-BE49-F238E27FC236}">
                    <a16:creationId xmlns:a16="http://schemas.microsoft.com/office/drawing/2014/main" id="{BD39958C-8754-C944-BF96-E6224850BF46}"/>
                  </a:ext>
                </a:extLst>
              </p14:cNvPr>
              <p14:cNvContentPartPr/>
              <p14:nvPr/>
            </p14:nvContentPartPr>
            <p14:xfrm>
              <a:off x="3361783" y="3197873"/>
              <a:ext cx="236880" cy="18720"/>
            </p14:xfrm>
          </p:contentPart>
        </mc:Choice>
        <mc:Fallback xmlns="">
          <p:pic>
            <p:nvPicPr>
              <p:cNvPr id="22" name="Ink 21">
                <a:extLst>
                  <a:ext uri="{FF2B5EF4-FFF2-40B4-BE49-F238E27FC236}">
                    <a16:creationId xmlns:a16="http://schemas.microsoft.com/office/drawing/2014/main" id="{BD39958C-8754-C944-BF96-E6224850BF46}"/>
                  </a:ext>
                </a:extLst>
              </p:cNvPr>
              <p:cNvPicPr/>
              <p:nvPr/>
            </p:nvPicPr>
            <p:blipFill>
              <a:blip r:embed="rId88"/>
              <a:stretch>
                <a:fillRect/>
              </a:stretch>
            </p:blipFill>
            <p:spPr>
              <a:xfrm>
                <a:off x="3271783" y="3017873"/>
                <a:ext cx="416520" cy="3783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1" name="Ink 60">
                <a:extLst>
                  <a:ext uri="{FF2B5EF4-FFF2-40B4-BE49-F238E27FC236}">
                    <a16:creationId xmlns:a16="http://schemas.microsoft.com/office/drawing/2014/main" id="{BC378D26-B14F-B44B-ABA5-B297FA3FD101}"/>
                  </a:ext>
                </a:extLst>
              </p14:cNvPr>
              <p14:cNvContentPartPr/>
              <p14:nvPr/>
            </p14:nvContentPartPr>
            <p14:xfrm>
              <a:off x="3350263" y="2217233"/>
              <a:ext cx="266040" cy="640800"/>
            </p14:xfrm>
          </p:contentPart>
        </mc:Choice>
        <mc:Fallback xmlns="">
          <p:pic>
            <p:nvPicPr>
              <p:cNvPr id="61" name="Ink 60">
                <a:extLst>
                  <a:ext uri="{FF2B5EF4-FFF2-40B4-BE49-F238E27FC236}">
                    <a16:creationId xmlns:a16="http://schemas.microsoft.com/office/drawing/2014/main" id="{BC378D26-B14F-B44B-ABA5-B297FA3FD101}"/>
                  </a:ext>
                </a:extLst>
              </p:cNvPr>
              <p:cNvPicPr/>
              <p:nvPr/>
            </p:nvPicPr>
            <p:blipFill>
              <a:blip r:embed="rId90"/>
              <a:stretch>
                <a:fillRect/>
              </a:stretch>
            </p:blipFill>
            <p:spPr>
              <a:xfrm>
                <a:off x="3260263" y="2037233"/>
                <a:ext cx="445680" cy="100044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62" name="Ink 61">
                <a:extLst>
                  <a:ext uri="{FF2B5EF4-FFF2-40B4-BE49-F238E27FC236}">
                    <a16:creationId xmlns:a16="http://schemas.microsoft.com/office/drawing/2014/main" id="{406BA2B0-EE4A-9543-B494-764834B3F4CC}"/>
                  </a:ext>
                </a:extLst>
              </p14:cNvPr>
              <p14:cNvContentPartPr/>
              <p14:nvPr/>
            </p14:nvContentPartPr>
            <p14:xfrm>
              <a:off x="3331183" y="1537913"/>
              <a:ext cx="272520" cy="321840"/>
            </p14:xfrm>
          </p:contentPart>
        </mc:Choice>
        <mc:Fallback xmlns="">
          <p:pic>
            <p:nvPicPr>
              <p:cNvPr id="62" name="Ink 61">
                <a:extLst>
                  <a:ext uri="{FF2B5EF4-FFF2-40B4-BE49-F238E27FC236}">
                    <a16:creationId xmlns:a16="http://schemas.microsoft.com/office/drawing/2014/main" id="{406BA2B0-EE4A-9543-B494-764834B3F4CC}"/>
                  </a:ext>
                </a:extLst>
              </p:cNvPr>
              <p:cNvPicPr/>
              <p:nvPr/>
            </p:nvPicPr>
            <p:blipFill>
              <a:blip r:embed="rId92"/>
              <a:stretch>
                <a:fillRect/>
              </a:stretch>
            </p:blipFill>
            <p:spPr>
              <a:xfrm>
                <a:off x="3241064" y="1357913"/>
                <a:ext cx="452398" cy="681480"/>
              </a:xfrm>
              <a:prstGeom prst="rect">
                <a:avLst/>
              </a:prstGeom>
            </p:spPr>
          </p:pic>
        </mc:Fallback>
      </mc:AlternateContent>
      <p:pic>
        <p:nvPicPr>
          <p:cNvPr id="64" name="Graphic 63" descr="Smiling face outline with solid fill">
            <a:extLst>
              <a:ext uri="{FF2B5EF4-FFF2-40B4-BE49-F238E27FC236}">
                <a16:creationId xmlns:a16="http://schemas.microsoft.com/office/drawing/2014/main" id="{78221452-0B3D-6E4C-BF11-9A0D37A99B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12140" y="5512160"/>
            <a:ext cx="1072029" cy="1072029"/>
          </a:xfrm>
          <a:prstGeom prst="rect">
            <a:avLst/>
          </a:prstGeom>
        </p:spPr>
      </p:pic>
      <mc:AlternateContent xmlns:mc="http://schemas.openxmlformats.org/markup-compatibility/2006" xmlns:p14="http://schemas.microsoft.com/office/powerpoint/2010/main">
        <mc:Choice Requires="p14">
          <p:contentPart p14:bwMode="auto" r:id="rId93">
            <p14:nvContentPartPr>
              <p14:cNvPr id="63" name="Ink 62">
                <a:extLst>
                  <a:ext uri="{FF2B5EF4-FFF2-40B4-BE49-F238E27FC236}">
                    <a16:creationId xmlns:a16="http://schemas.microsoft.com/office/drawing/2014/main" id="{F2AD7AE0-7CDE-FE4F-A333-4653EA023305}"/>
                  </a:ext>
                </a:extLst>
              </p14:cNvPr>
              <p14:cNvContentPartPr/>
              <p14:nvPr/>
            </p14:nvContentPartPr>
            <p14:xfrm>
              <a:off x="3781903" y="3204353"/>
              <a:ext cx="230040" cy="7560"/>
            </p14:xfrm>
          </p:contentPart>
        </mc:Choice>
        <mc:Fallback xmlns="">
          <p:pic>
            <p:nvPicPr>
              <p:cNvPr id="63" name="Ink 62">
                <a:extLst>
                  <a:ext uri="{FF2B5EF4-FFF2-40B4-BE49-F238E27FC236}">
                    <a16:creationId xmlns:a16="http://schemas.microsoft.com/office/drawing/2014/main" id="{F2AD7AE0-7CDE-FE4F-A333-4653EA023305}"/>
                  </a:ext>
                </a:extLst>
              </p:cNvPr>
              <p:cNvPicPr/>
              <p:nvPr/>
            </p:nvPicPr>
            <p:blipFill>
              <a:blip r:embed="rId94"/>
              <a:stretch>
                <a:fillRect/>
              </a:stretch>
            </p:blipFill>
            <p:spPr>
              <a:xfrm>
                <a:off x="3691762" y="3024353"/>
                <a:ext cx="409962" cy="3672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5" name="Ink 64">
                <a:extLst>
                  <a:ext uri="{FF2B5EF4-FFF2-40B4-BE49-F238E27FC236}">
                    <a16:creationId xmlns:a16="http://schemas.microsoft.com/office/drawing/2014/main" id="{79C8C2C1-9D2B-A540-B5AB-6668D8D7E6FE}"/>
                  </a:ext>
                </a:extLst>
              </p14:cNvPr>
              <p14:cNvContentPartPr/>
              <p14:nvPr/>
            </p14:nvContentPartPr>
            <p14:xfrm>
              <a:off x="3745543" y="2255033"/>
              <a:ext cx="279720" cy="594000"/>
            </p14:xfrm>
          </p:contentPart>
        </mc:Choice>
        <mc:Fallback xmlns="">
          <p:pic>
            <p:nvPicPr>
              <p:cNvPr id="65" name="Ink 64">
                <a:extLst>
                  <a:ext uri="{FF2B5EF4-FFF2-40B4-BE49-F238E27FC236}">
                    <a16:creationId xmlns:a16="http://schemas.microsoft.com/office/drawing/2014/main" id="{79C8C2C1-9D2B-A540-B5AB-6668D8D7E6FE}"/>
                  </a:ext>
                </a:extLst>
              </p:cNvPr>
              <p:cNvPicPr/>
              <p:nvPr/>
            </p:nvPicPr>
            <p:blipFill>
              <a:blip r:embed="rId96"/>
              <a:stretch>
                <a:fillRect/>
              </a:stretch>
            </p:blipFill>
            <p:spPr>
              <a:xfrm>
                <a:off x="3655543" y="2074924"/>
                <a:ext cx="459360" cy="953858"/>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6" name="Ink 65">
                <a:extLst>
                  <a:ext uri="{FF2B5EF4-FFF2-40B4-BE49-F238E27FC236}">
                    <a16:creationId xmlns:a16="http://schemas.microsoft.com/office/drawing/2014/main" id="{3517680A-4B05-CE42-A906-ECEFCDEBA4E5}"/>
                  </a:ext>
                </a:extLst>
              </p14:cNvPr>
              <p14:cNvContentPartPr/>
              <p14:nvPr/>
            </p14:nvContentPartPr>
            <p14:xfrm>
              <a:off x="3777583" y="1898273"/>
              <a:ext cx="223200" cy="7560"/>
            </p14:xfrm>
          </p:contentPart>
        </mc:Choice>
        <mc:Fallback xmlns="">
          <p:pic>
            <p:nvPicPr>
              <p:cNvPr id="66" name="Ink 65">
                <a:extLst>
                  <a:ext uri="{FF2B5EF4-FFF2-40B4-BE49-F238E27FC236}">
                    <a16:creationId xmlns:a16="http://schemas.microsoft.com/office/drawing/2014/main" id="{3517680A-4B05-CE42-A906-ECEFCDEBA4E5}"/>
                  </a:ext>
                </a:extLst>
              </p:cNvPr>
              <p:cNvPicPr/>
              <p:nvPr/>
            </p:nvPicPr>
            <p:blipFill>
              <a:blip r:embed="rId98"/>
              <a:stretch>
                <a:fillRect/>
              </a:stretch>
            </p:blipFill>
            <p:spPr>
              <a:xfrm>
                <a:off x="3687728" y="1718273"/>
                <a:ext cx="402551" cy="3672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67" name="Ink 66">
                <a:extLst>
                  <a:ext uri="{FF2B5EF4-FFF2-40B4-BE49-F238E27FC236}">
                    <a16:creationId xmlns:a16="http://schemas.microsoft.com/office/drawing/2014/main" id="{87E30AE3-26A6-3846-9554-AF4AC0777697}"/>
                  </a:ext>
                </a:extLst>
              </p14:cNvPr>
              <p14:cNvContentPartPr/>
              <p14:nvPr/>
            </p14:nvContentPartPr>
            <p14:xfrm>
              <a:off x="4167823" y="3201473"/>
              <a:ext cx="243720" cy="22680"/>
            </p14:xfrm>
          </p:contentPart>
        </mc:Choice>
        <mc:Fallback xmlns="">
          <p:pic>
            <p:nvPicPr>
              <p:cNvPr id="67" name="Ink 66">
                <a:extLst>
                  <a:ext uri="{FF2B5EF4-FFF2-40B4-BE49-F238E27FC236}">
                    <a16:creationId xmlns:a16="http://schemas.microsoft.com/office/drawing/2014/main" id="{87E30AE3-26A6-3846-9554-AF4AC0777697}"/>
                  </a:ext>
                </a:extLst>
              </p:cNvPr>
              <p:cNvPicPr/>
              <p:nvPr/>
            </p:nvPicPr>
            <p:blipFill>
              <a:blip r:embed="rId100"/>
              <a:stretch>
                <a:fillRect/>
              </a:stretch>
            </p:blipFill>
            <p:spPr>
              <a:xfrm>
                <a:off x="4077823" y="3021473"/>
                <a:ext cx="423360" cy="38232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8" name="Ink 67">
                <a:extLst>
                  <a:ext uri="{FF2B5EF4-FFF2-40B4-BE49-F238E27FC236}">
                    <a16:creationId xmlns:a16="http://schemas.microsoft.com/office/drawing/2014/main" id="{E2DAB06A-C16F-124B-82E7-B23223FC46CA}"/>
                  </a:ext>
                </a:extLst>
              </p14:cNvPr>
              <p14:cNvContentPartPr/>
              <p14:nvPr/>
            </p14:nvContentPartPr>
            <p14:xfrm>
              <a:off x="4159903" y="2669033"/>
              <a:ext cx="284040" cy="213480"/>
            </p14:xfrm>
          </p:contentPart>
        </mc:Choice>
        <mc:Fallback xmlns="">
          <p:pic>
            <p:nvPicPr>
              <p:cNvPr id="68" name="Ink 67">
                <a:extLst>
                  <a:ext uri="{FF2B5EF4-FFF2-40B4-BE49-F238E27FC236}">
                    <a16:creationId xmlns:a16="http://schemas.microsoft.com/office/drawing/2014/main" id="{E2DAB06A-C16F-124B-82E7-B23223FC46CA}"/>
                  </a:ext>
                </a:extLst>
              </p:cNvPr>
              <p:cNvPicPr/>
              <p:nvPr/>
            </p:nvPicPr>
            <p:blipFill>
              <a:blip r:embed="rId102"/>
              <a:stretch>
                <a:fillRect/>
              </a:stretch>
            </p:blipFill>
            <p:spPr>
              <a:xfrm>
                <a:off x="4069903" y="2489336"/>
                <a:ext cx="463680" cy="572515"/>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9" name="Ink 68">
                <a:extLst>
                  <a:ext uri="{FF2B5EF4-FFF2-40B4-BE49-F238E27FC236}">
                    <a16:creationId xmlns:a16="http://schemas.microsoft.com/office/drawing/2014/main" id="{15778B21-81D0-0346-B6A3-61EC6A475026}"/>
                  </a:ext>
                </a:extLst>
              </p14:cNvPr>
              <p14:cNvContentPartPr/>
              <p14:nvPr/>
            </p14:nvContentPartPr>
            <p14:xfrm>
              <a:off x="4157383" y="2375993"/>
              <a:ext cx="291600" cy="18720"/>
            </p14:xfrm>
          </p:contentPart>
        </mc:Choice>
        <mc:Fallback xmlns="">
          <p:pic>
            <p:nvPicPr>
              <p:cNvPr id="69" name="Ink 68">
                <a:extLst>
                  <a:ext uri="{FF2B5EF4-FFF2-40B4-BE49-F238E27FC236}">
                    <a16:creationId xmlns:a16="http://schemas.microsoft.com/office/drawing/2014/main" id="{15778B21-81D0-0346-B6A3-61EC6A475026}"/>
                  </a:ext>
                </a:extLst>
              </p:cNvPr>
              <p:cNvPicPr/>
              <p:nvPr/>
            </p:nvPicPr>
            <p:blipFill>
              <a:blip r:embed="rId104"/>
              <a:stretch>
                <a:fillRect/>
              </a:stretch>
            </p:blipFill>
            <p:spPr>
              <a:xfrm>
                <a:off x="4103450" y="2267993"/>
                <a:ext cx="399107"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71" name="Ink 70">
                <a:extLst>
                  <a:ext uri="{FF2B5EF4-FFF2-40B4-BE49-F238E27FC236}">
                    <a16:creationId xmlns:a16="http://schemas.microsoft.com/office/drawing/2014/main" id="{69BBE46B-DB97-FA46-9324-9F075C123A11}"/>
                  </a:ext>
                </a:extLst>
              </p14:cNvPr>
              <p14:cNvContentPartPr/>
              <p14:nvPr/>
            </p14:nvContentPartPr>
            <p14:xfrm>
              <a:off x="4600543" y="2828153"/>
              <a:ext cx="218880" cy="19800"/>
            </p14:xfrm>
          </p:contentPart>
        </mc:Choice>
        <mc:Fallback xmlns="">
          <p:pic>
            <p:nvPicPr>
              <p:cNvPr id="71" name="Ink 70">
                <a:extLst>
                  <a:ext uri="{FF2B5EF4-FFF2-40B4-BE49-F238E27FC236}">
                    <a16:creationId xmlns:a16="http://schemas.microsoft.com/office/drawing/2014/main" id="{69BBE46B-DB97-FA46-9324-9F075C123A11}"/>
                  </a:ext>
                </a:extLst>
              </p:cNvPr>
              <p:cNvPicPr/>
              <p:nvPr/>
            </p:nvPicPr>
            <p:blipFill>
              <a:blip r:embed="rId106"/>
              <a:stretch>
                <a:fillRect/>
              </a:stretch>
            </p:blipFill>
            <p:spPr>
              <a:xfrm>
                <a:off x="4510543" y="2648153"/>
                <a:ext cx="398520" cy="37944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2" name="Ink 71">
                <a:extLst>
                  <a:ext uri="{FF2B5EF4-FFF2-40B4-BE49-F238E27FC236}">
                    <a16:creationId xmlns:a16="http://schemas.microsoft.com/office/drawing/2014/main" id="{4B816C51-40FD-CB4E-9EA2-7CB6B8BA13A8}"/>
                  </a:ext>
                </a:extLst>
              </p14:cNvPr>
              <p14:cNvContentPartPr/>
              <p14:nvPr/>
            </p14:nvContentPartPr>
            <p14:xfrm>
              <a:off x="4559503" y="2535833"/>
              <a:ext cx="272160" cy="7560"/>
            </p14:xfrm>
          </p:contentPart>
        </mc:Choice>
        <mc:Fallback xmlns="">
          <p:pic>
            <p:nvPicPr>
              <p:cNvPr id="72" name="Ink 71">
                <a:extLst>
                  <a:ext uri="{FF2B5EF4-FFF2-40B4-BE49-F238E27FC236}">
                    <a16:creationId xmlns:a16="http://schemas.microsoft.com/office/drawing/2014/main" id="{4B816C51-40FD-CB4E-9EA2-7CB6B8BA13A8}"/>
                  </a:ext>
                </a:extLst>
              </p:cNvPr>
              <p:cNvPicPr/>
              <p:nvPr/>
            </p:nvPicPr>
            <p:blipFill>
              <a:blip r:embed="rId108"/>
              <a:stretch>
                <a:fillRect/>
              </a:stretch>
            </p:blipFill>
            <p:spPr>
              <a:xfrm>
                <a:off x="4505574" y="2422433"/>
                <a:ext cx="379658" cy="233982"/>
              </a:xfrm>
              <a:prstGeom prst="rect">
                <a:avLst/>
              </a:prstGeom>
            </p:spPr>
          </p:pic>
        </mc:Fallback>
      </mc:AlternateContent>
      <p:pic>
        <p:nvPicPr>
          <p:cNvPr id="74" name="Graphic 73" descr="Confused face outline with solid fill">
            <a:extLst>
              <a:ext uri="{FF2B5EF4-FFF2-40B4-BE49-F238E27FC236}">
                <a16:creationId xmlns:a16="http://schemas.microsoft.com/office/drawing/2014/main" id="{25DB41B5-514D-E74E-903D-91C96AD5196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138979" y="412396"/>
            <a:ext cx="1113208" cy="1113208"/>
          </a:xfrm>
          <a:prstGeom prst="rect">
            <a:avLst/>
          </a:prstGeom>
        </p:spPr>
      </p:pic>
      <mc:AlternateContent xmlns:mc="http://schemas.openxmlformats.org/markup-compatibility/2006" xmlns:p14="http://schemas.microsoft.com/office/powerpoint/2010/main">
        <mc:Choice Requires="p14">
          <p:contentPart p14:bwMode="auto" r:id="rId109">
            <p14:nvContentPartPr>
              <p14:cNvPr id="75" name="Ink 74">
                <a:extLst>
                  <a:ext uri="{FF2B5EF4-FFF2-40B4-BE49-F238E27FC236}">
                    <a16:creationId xmlns:a16="http://schemas.microsoft.com/office/drawing/2014/main" id="{A319B259-294B-9A4A-BA26-EE2031231F48}"/>
                  </a:ext>
                </a:extLst>
              </p14:cNvPr>
              <p14:cNvContentPartPr/>
              <p14:nvPr/>
            </p14:nvContentPartPr>
            <p14:xfrm>
              <a:off x="4406863" y="1078913"/>
              <a:ext cx="360" cy="360"/>
            </p14:xfrm>
          </p:contentPart>
        </mc:Choice>
        <mc:Fallback xmlns="">
          <p:pic>
            <p:nvPicPr>
              <p:cNvPr id="75" name="Ink 74">
                <a:extLst>
                  <a:ext uri="{FF2B5EF4-FFF2-40B4-BE49-F238E27FC236}">
                    <a16:creationId xmlns:a16="http://schemas.microsoft.com/office/drawing/2014/main" id="{A319B259-294B-9A4A-BA26-EE2031231F48}"/>
                  </a:ext>
                </a:extLst>
              </p:cNvPr>
              <p:cNvPicPr/>
              <p:nvPr/>
            </p:nvPicPr>
            <p:blipFill>
              <a:blip r:embed="rId56"/>
              <a:stretch>
                <a:fillRect/>
              </a:stretch>
            </p:blipFill>
            <p:spPr>
              <a:xfrm>
                <a:off x="4388863" y="1060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6" name="Ink 75">
                <a:extLst>
                  <a:ext uri="{FF2B5EF4-FFF2-40B4-BE49-F238E27FC236}">
                    <a16:creationId xmlns:a16="http://schemas.microsoft.com/office/drawing/2014/main" id="{595D7D65-D0F0-724D-8F21-3A21437BCA23}"/>
                  </a:ext>
                </a:extLst>
              </p14:cNvPr>
              <p14:cNvContentPartPr/>
              <p14:nvPr/>
            </p14:nvContentPartPr>
            <p14:xfrm>
              <a:off x="4367263" y="918713"/>
              <a:ext cx="360" cy="360"/>
            </p14:xfrm>
          </p:contentPart>
        </mc:Choice>
        <mc:Fallback xmlns="">
          <p:pic>
            <p:nvPicPr>
              <p:cNvPr id="76" name="Ink 75">
                <a:extLst>
                  <a:ext uri="{FF2B5EF4-FFF2-40B4-BE49-F238E27FC236}">
                    <a16:creationId xmlns:a16="http://schemas.microsoft.com/office/drawing/2014/main" id="{595D7D65-D0F0-724D-8F21-3A21437BCA23}"/>
                  </a:ext>
                </a:extLst>
              </p:cNvPr>
              <p:cNvPicPr/>
              <p:nvPr/>
            </p:nvPicPr>
            <p:blipFill>
              <a:blip r:embed="rId56"/>
              <a:stretch>
                <a:fillRect/>
              </a:stretch>
            </p:blipFill>
            <p:spPr>
              <a:xfrm>
                <a:off x="4349263" y="900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77" name="Ink 76">
                <a:extLst>
                  <a:ext uri="{FF2B5EF4-FFF2-40B4-BE49-F238E27FC236}">
                    <a16:creationId xmlns:a16="http://schemas.microsoft.com/office/drawing/2014/main" id="{F397D0C8-10A3-E347-8945-4371BA921536}"/>
                  </a:ext>
                </a:extLst>
              </p14:cNvPr>
              <p14:cNvContentPartPr/>
              <p14:nvPr/>
            </p14:nvContentPartPr>
            <p14:xfrm>
              <a:off x="4551583" y="1042913"/>
              <a:ext cx="360" cy="360"/>
            </p14:xfrm>
          </p:contentPart>
        </mc:Choice>
        <mc:Fallback xmlns="">
          <p:pic>
            <p:nvPicPr>
              <p:cNvPr id="77" name="Ink 76">
                <a:extLst>
                  <a:ext uri="{FF2B5EF4-FFF2-40B4-BE49-F238E27FC236}">
                    <a16:creationId xmlns:a16="http://schemas.microsoft.com/office/drawing/2014/main" id="{F397D0C8-10A3-E347-8945-4371BA921536}"/>
                  </a:ext>
                </a:extLst>
              </p:cNvPr>
              <p:cNvPicPr/>
              <p:nvPr/>
            </p:nvPicPr>
            <p:blipFill>
              <a:blip r:embed="rId56"/>
              <a:stretch>
                <a:fillRect/>
              </a:stretch>
            </p:blipFill>
            <p:spPr>
              <a:xfrm>
                <a:off x="4533583" y="1024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8" name="Ink 77">
                <a:extLst>
                  <a:ext uri="{FF2B5EF4-FFF2-40B4-BE49-F238E27FC236}">
                    <a16:creationId xmlns:a16="http://schemas.microsoft.com/office/drawing/2014/main" id="{654AD111-8D17-4648-9024-8D3954556566}"/>
                  </a:ext>
                </a:extLst>
              </p14:cNvPr>
              <p14:cNvContentPartPr/>
              <p14:nvPr/>
            </p14:nvContentPartPr>
            <p14:xfrm>
              <a:off x="4707103" y="968033"/>
              <a:ext cx="360" cy="360"/>
            </p14:xfrm>
          </p:contentPart>
        </mc:Choice>
        <mc:Fallback xmlns="">
          <p:pic>
            <p:nvPicPr>
              <p:cNvPr id="78" name="Ink 77">
                <a:extLst>
                  <a:ext uri="{FF2B5EF4-FFF2-40B4-BE49-F238E27FC236}">
                    <a16:creationId xmlns:a16="http://schemas.microsoft.com/office/drawing/2014/main" id="{654AD111-8D17-4648-9024-8D3954556566}"/>
                  </a:ext>
                </a:extLst>
              </p:cNvPr>
              <p:cNvPicPr/>
              <p:nvPr/>
            </p:nvPicPr>
            <p:blipFill>
              <a:blip r:embed="rId56"/>
              <a:stretch>
                <a:fillRect/>
              </a:stretch>
            </p:blipFill>
            <p:spPr>
              <a:xfrm>
                <a:off x="4689103" y="950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9" name="Ink 78">
                <a:extLst>
                  <a:ext uri="{FF2B5EF4-FFF2-40B4-BE49-F238E27FC236}">
                    <a16:creationId xmlns:a16="http://schemas.microsoft.com/office/drawing/2014/main" id="{E6CE9A54-6B0D-0444-A6FA-C49DBD2E5E5C}"/>
                  </a:ext>
                </a:extLst>
              </p14:cNvPr>
              <p14:cNvContentPartPr/>
              <p14:nvPr/>
            </p14:nvContentPartPr>
            <p14:xfrm>
              <a:off x="4661383" y="697673"/>
              <a:ext cx="360" cy="360"/>
            </p14:xfrm>
          </p:contentPart>
        </mc:Choice>
        <mc:Fallback xmlns="">
          <p:pic>
            <p:nvPicPr>
              <p:cNvPr id="79" name="Ink 78">
                <a:extLst>
                  <a:ext uri="{FF2B5EF4-FFF2-40B4-BE49-F238E27FC236}">
                    <a16:creationId xmlns:a16="http://schemas.microsoft.com/office/drawing/2014/main" id="{E6CE9A54-6B0D-0444-A6FA-C49DBD2E5E5C}"/>
                  </a:ext>
                </a:extLst>
              </p:cNvPr>
              <p:cNvPicPr/>
              <p:nvPr/>
            </p:nvPicPr>
            <p:blipFill>
              <a:blip r:embed="rId56"/>
              <a:stretch>
                <a:fillRect/>
              </a:stretch>
            </p:blipFill>
            <p:spPr>
              <a:xfrm>
                <a:off x="4643383" y="6796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80" name="Ink 79">
                <a:extLst>
                  <a:ext uri="{FF2B5EF4-FFF2-40B4-BE49-F238E27FC236}">
                    <a16:creationId xmlns:a16="http://schemas.microsoft.com/office/drawing/2014/main" id="{B6D05565-C65E-F64E-9CDE-ACE373D8B3DA}"/>
                  </a:ext>
                </a:extLst>
              </p14:cNvPr>
              <p14:cNvContentPartPr/>
              <p14:nvPr/>
            </p14:nvContentPartPr>
            <p14:xfrm>
              <a:off x="4498663" y="698393"/>
              <a:ext cx="360" cy="360"/>
            </p14:xfrm>
          </p:contentPart>
        </mc:Choice>
        <mc:Fallback xmlns="">
          <p:pic>
            <p:nvPicPr>
              <p:cNvPr id="80" name="Ink 79">
                <a:extLst>
                  <a:ext uri="{FF2B5EF4-FFF2-40B4-BE49-F238E27FC236}">
                    <a16:creationId xmlns:a16="http://schemas.microsoft.com/office/drawing/2014/main" id="{B6D05565-C65E-F64E-9CDE-ACE373D8B3DA}"/>
                  </a:ext>
                </a:extLst>
              </p:cNvPr>
              <p:cNvPicPr/>
              <p:nvPr/>
            </p:nvPicPr>
            <p:blipFill>
              <a:blip r:embed="rId56"/>
              <a:stretch>
                <a:fillRect/>
              </a:stretch>
            </p:blipFill>
            <p:spPr>
              <a:xfrm>
                <a:off x="4480663" y="680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81" name="Ink 80">
                <a:extLst>
                  <a:ext uri="{FF2B5EF4-FFF2-40B4-BE49-F238E27FC236}">
                    <a16:creationId xmlns:a16="http://schemas.microsoft.com/office/drawing/2014/main" id="{2B1A6E7A-091A-AD4E-860A-EDDF5BBC0C6D}"/>
                  </a:ext>
                </a:extLst>
              </p14:cNvPr>
              <p14:cNvContentPartPr/>
              <p14:nvPr/>
            </p14:nvContentPartPr>
            <p14:xfrm>
              <a:off x="4871623" y="668873"/>
              <a:ext cx="360" cy="360"/>
            </p14:xfrm>
          </p:contentPart>
        </mc:Choice>
        <mc:Fallback xmlns="">
          <p:pic>
            <p:nvPicPr>
              <p:cNvPr id="81" name="Ink 80">
                <a:extLst>
                  <a:ext uri="{FF2B5EF4-FFF2-40B4-BE49-F238E27FC236}">
                    <a16:creationId xmlns:a16="http://schemas.microsoft.com/office/drawing/2014/main" id="{2B1A6E7A-091A-AD4E-860A-EDDF5BBC0C6D}"/>
                  </a:ext>
                </a:extLst>
              </p:cNvPr>
              <p:cNvPicPr/>
              <p:nvPr/>
            </p:nvPicPr>
            <p:blipFill>
              <a:blip r:embed="rId56"/>
              <a:stretch>
                <a:fillRect/>
              </a:stretch>
            </p:blipFill>
            <p:spPr>
              <a:xfrm>
                <a:off x="4853623" y="650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82" name="Ink 81">
                <a:extLst>
                  <a:ext uri="{FF2B5EF4-FFF2-40B4-BE49-F238E27FC236}">
                    <a16:creationId xmlns:a16="http://schemas.microsoft.com/office/drawing/2014/main" id="{DB11104A-FFDA-C14E-955E-002B8076F26C}"/>
                  </a:ext>
                </a:extLst>
              </p14:cNvPr>
              <p14:cNvContentPartPr/>
              <p14:nvPr/>
            </p14:nvContentPartPr>
            <p14:xfrm>
              <a:off x="4753543" y="851393"/>
              <a:ext cx="360" cy="360"/>
            </p14:xfrm>
          </p:contentPart>
        </mc:Choice>
        <mc:Fallback xmlns="">
          <p:pic>
            <p:nvPicPr>
              <p:cNvPr id="82" name="Ink 81">
                <a:extLst>
                  <a:ext uri="{FF2B5EF4-FFF2-40B4-BE49-F238E27FC236}">
                    <a16:creationId xmlns:a16="http://schemas.microsoft.com/office/drawing/2014/main" id="{DB11104A-FFDA-C14E-955E-002B8076F26C}"/>
                  </a:ext>
                </a:extLst>
              </p:cNvPr>
              <p:cNvPicPr/>
              <p:nvPr/>
            </p:nvPicPr>
            <p:blipFill>
              <a:blip r:embed="rId56"/>
              <a:stretch>
                <a:fillRect/>
              </a:stretch>
            </p:blipFill>
            <p:spPr>
              <a:xfrm>
                <a:off x="4735543" y="833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83" name="Ink 82">
                <a:extLst>
                  <a:ext uri="{FF2B5EF4-FFF2-40B4-BE49-F238E27FC236}">
                    <a16:creationId xmlns:a16="http://schemas.microsoft.com/office/drawing/2014/main" id="{5FBF07B3-2333-3448-A1C1-7CD9AAAA1A40}"/>
                  </a:ext>
                </a:extLst>
              </p14:cNvPr>
              <p14:cNvContentPartPr/>
              <p14:nvPr/>
            </p14:nvContentPartPr>
            <p14:xfrm>
              <a:off x="4778383" y="628913"/>
              <a:ext cx="360" cy="360"/>
            </p14:xfrm>
          </p:contentPart>
        </mc:Choice>
        <mc:Fallback xmlns="">
          <p:pic>
            <p:nvPicPr>
              <p:cNvPr id="83" name="Ink 82">
                <a:extLst>
                  <a:ext uri="{FF2B5EF4-FFF2-40B4-BE49-F238E27FC236}">
                    <a16:creationId xmlns:a16="http://schemas.microsoft.com/office/drawing/2014/main" id="{5FBF07B3-2333-3448-A1C1-7CD9AAAA1A40}"/>
                  </a:ext>
                </a:extLst>
              </p:cNvPr>
              <p:cNvPicPr/>
              <p:nvPr/>
            </p:nvPicPr>
            <p:blipFill>
              <a:blip r:embed="rId56"/>
              <a:stretch>
                <a:fillRect/>
              </a:stretch>
            </p:blipFill>
            <p:spPr>
              <a:xfrm>
                <a:off x="4760383" y="610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84" name="Ink 83">
                <a:extLst>
                  <a:ext uri="{FF2B5EF4-FFF2-40B4-BE49-F238E27FC236}">
                    <a16:creationId xmlns:a16="http://schemas.microsoft.com/office/drawing/2014/main" id="{50F26B29-1AAF-3B4F-A65B-6DD9CFD3783D}"/>
                  </a:ext>
                </a:extLst>
              </p14:cNvPr>
              <p14:cNvContentPartPr/>
              <p14:nvPr/>
            </p14:nvContentPartPr>
            <p14:xfrm>
              <a:off x="4956943" y="796673"/>
              <a:ext cx="360" cy="360"/>
            </p14:xfrm>
          </p:contentPart>
        </mc:Choice>
        <mc:Fallback xmlns="">
          <p:pic>
            <p:nvPicPr>
              <p:cNvPr id="84" name="Ink 83">
                <a:extLst>
                  <a:ext uri="{FF2B5EF4-FFF2-40B4-BE49-F238E27FC236}">
                    <a16:creationId xmlns:a16="http://schemas.microsoft.com/office/drawing/2014/main" id="{50F26B29-1AAF-3B4F-A65B-6DD9CFD3783D}"/>
                  </a:ext>
                </a:extLst>
              </p:cNvPr>
              <p:cNvPicPr/>
              <p:nvPr/>
            </p:nvPicPr>
            <p:blipFill>
              <a:blip r:embed="rId56"/>
              <a:stretch>
                <a:fillRect/>
              </a:stretch>
            </p:blipFill>
            <p:spPr>
              <a:xfrm>
                <a:off x="4938943" y="7786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85" name="Ink 84">
                <a:extLst>
                  <a:ext uri="{FF2B5EF4-FFF2-40B4-BE49-F238E27FC236}">
                    <a16:creationId xmlns:a16="http://schemas.microsoft.com/office/drawing/2014/main" id="{90956DA1-DC13-4746-B72D-FA31638FFFA5}"/>
                  </a:ext>
                </a:extLst>
              </p14:cNvPr>
              <p14:cNvContentPartPr/>
              <p14:nvPr/>
            </p14:nvContentPartPr>
            <p14:xfrm>
              <a:off x="5049823" y="990713"/>
              <a:ext cx="360" cy="360"/>
            </p14:xfrm>
          </p:contentPart>
        </mc:Choice>
        <mc:Fallback xmlns="">
          <p:pic>
            <p:nvPicPr>
              <p:cNvPr id="85" name="Ink 84">
                <a:extLst>
                  <a:ext uri="{FF2B5EF4-FFF2-40B4-BE49-F238E27FC236}">
                    <a16:creationId xmlns:a16="http://schemas.microsoft.com/office/drawing/2014/main" id="{90956DA1-DC13-4746-B72D-FA31638FFFA5}"/>
                  </a:ext>
                </a:extLst>
              </p:cNvPr>
              <p:cNvPicPr/>
              <p:nvPr/>
            </p:nvPicPr>
            <p:blipFill>
              <a:blip r:embed="rId56"/>
              <a:stretch>
                <a:fillRect/>
              </a:stretch>
            </p:blipFill>
            <p:spPr>
              <a:xfrm>
                <a:off x="5031823" y="972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86" name="Ink 85">
                <a:extLst>
                  <a:ext uri="{FF2B5EF4-FFF2-40B4-BE49-F238E27FC236}">
                    <a16:creationId xmlns:a16="http://schemas.microsoft.com/office/drawing/2014/main" id="{3093C4BA-E1AA-EF4C-9A3E-8ACCEAEDB882}"/>
                  </a:ext>
                </a:extLst>
              </p14:cNvPr>
              <p14:cNvContentPartPr/>
              <p14:nvPr/>
            </p14:nvContentPartPr>
            <p14:xfrm>
              <a:off x="4925623" y="1027433"/>
              <a:ext cx="360" cy="360"/>
            </p14:xfrm>
          </p:contentPart>
        </mc:Choice>
        <mc:Fallback xmlns="">
          <p:pic>
            <p:nvPicPr>
              <p:cNvPr id="86" name="Ink 85">
                <a:extLst>
                  <a:ext uri="{FF2B5EF4-FFF2-40B4-BE49-F238E27FC236}">
                    <a16:creationId xmlns:a16="http://schemas.microsoft.com/office/drawing/2014/main" id="{3093C4BA-E1AA-EF4C-9A3E-8ACCEAEDB882}"/>
                  </a:ext>
                </a:extLst>
              </p:cNvPr>
              <p:cNvPicPr/>
              <p:nvPr/>
            </p:nvPicPr>
            <p:blipFill>
              <a:blip r:embed="rId56"/>
              <a:stretch>
                <a:fillRect/>
              </a:stretch>
            </p:blipFill>
            <p:spPr>
              <a:xfrm>
                <a:off x="4907623" y="1009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87" name="Ink 86">
                <a:extLst>
                  <a:ext uri="{FF2B5EF4-FFF2-40B4-BE49-F238E27FC236}">
                    <a16:creationId xmlns:a16="http://schemas.microsoft.com/office/drawing/2014/main" id="{A3CEC5B6-8A4F-B141-A8EF-5CF18C252A58}"/>
                  </a:ext>
                </a:extLst>
              </p14:cNvPr>
              <p14:cNvContentPartPr/>
              <p14:nvPr/>
            </p14:nvContentPartPr>
            <p14:xfrm>
              <a:off x="4953703" y="1192673"/>
              <a:ext cx="360" cy="360"/>
            </p14:xfrm>
          </p:contentPart>
        </mc:Choice>
        <mc:Fallback xmlns="">
          <p:pic>
            <p:nvPicPr>
              <p:cNvPr id="87" name="Ink 86">
                <a:extLst>
                  <a:ext uri="{FF2B5EF4-FFF2-40B4-BE49-F238E27FC236}">
                    <a16:creationId xmlns:a16="http://schemas.microsoft.com/office/drawing/2014/main" id="{A3CEC5B6-8A4F-B141-A8EF-5CF18C252A58}"/>
                  </a:ext>
                </a:extLst>
              </p:cNvPr>
              <p:cNvPicPr/>
              <p:nvPr/>
            </p:nvPicPr>
            <p:blipFill>
              <a:blip r:embed="rId56"/>
              <a:stretch>
                <a:fillRect/>
              </a:stretch>
            </p:blipFill>
            <p:spPr>
              <a:xfrm>
                <a:off x="4935703" y="11746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88" name="Ink 87">
                <a:extLst>
                  <a:ext uri="{FF2B5EF4-FFF2-40B4-BE49-F238E27FC236}">
                    <a16:creationId xmlns:a16="http://schemas.microsoft.com/office/drawing/2014/main" id="{ADE5C67D-E233-1F4C-9494-1EC5D169F472}"/>
                  </a:ext>
                </a:extLst>
              </p14:cNvPr>
              <p14:cNvContentPartPr/>
              <p14:nvPr/>
            </p14:nvContentPartPr>
            <p14:xfrm>
              <a:off x="4754983" y="1226153"/>
              <a:ext cx="360" cy="360"/>
            </p14:xfrm>
          </p:contentPart>
        </mc:Choice>
        <mc:Fallback xmlns="">
          <p:pic>
            <p:nvPicPr>
              <p:cNvPr id="88" name="Ink 87">
                <a:extLst>
                  <a:ext uri="{FF2B5EF4-FFF2-40B4-BE49-F238E27FC236}">
                    <a16:creationId xmlns:a16="http://schemas.microsoft.com/office/drawing/2014/main" id="{ADE5C67D-E233-1F4C-9494-1EC5D169F472}"/>
                  </a:ext>
                </a:extLst>
              </p:cNvPr>
              <p:cNvPicPr/>
              <p:nvPr/>
            </p:nvPicPr>
            <p:blipFill>
              <a:blip r:embed="rId56"/>
              <a:stretch>
                <a:fillRect/>
              </a:stretch>
            </p:blipFill>
            <p:spPr>
              <a:xfrm>
                <a:off x="4736983" y="1208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89" name="Ink 88">
                <a:extLst>
                  <a:ext uri="{FF2B5EF4-FFF2-40B4-BE49-F238E27FC236}">
                    <a16:creationId xmlns:a16="http://schemas.microsoft.com/office/drawing/2014/main" id="{650D2EE0-0FB8-FF40-878D-0B2870888B29}"/>
                  </a:ext>
                </a:extLst>
              </p14:cNvPr>
              <p14:cNvContentPartPr/>
              <p14:nvPr/>
            </p14:nvContentPartPr>
            <p14:xfrm>
              <a:off x="4804303" y="1283033"/>
              <a:ext cx="360" cy="360"/>
            </p14:xfrm>
          </p:contentPart>
        </mc:Choice>
        <mc:Fallback xmlns="">
          <p:pic>
            <p:nvPicPr>
              <p:cNvPr id="89" name="Ink 88">
                <a:extLst>
                  <a:ext uri="{FF2B5EF4-FFF2-40B4-BE49-F238E27FC236}">
                    <a16:creationId xmlns:a16="http://schemas.microsoft.com/office/drawing/2014/main" id="{650D2EE0-0FB8-FF40-878D-0B2870888B29}"/>
                  </a:ext>
                </a:extLst>
              </p:cNvPr>
              <p:cNvPicPr/>
              <p:nvPr/>
            </p:nvPicPr>
            <p:blipFill>
              <a:blip r:embed="rId56"/>
              <a:stretch>
                <a:fillRect/>
              </a:stretch>
            </p:blipFill>
            <p:spPr>
              <a:xfrm>
                <a:off x="4786303" y="1265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90" name="Ink 89">
                <a:extLst>
                  <a:ext uri="{FF2B5EF4-FFF2-40B4-BE49-F238E27FC236}">
                    <a16:creationId xmlns:a16="http://schemas.microsoft.com/office/drawing/2014/main" id="{AC1DC328-D1AE-AF4D-BB01-32CE019FF3D9}"/>
                  </a:ext>
                </a:extLst>
              </p14:cNvPr>
              <p14:cNvContentPartPr/>
              <p14:nvPr/>
            </p14:nvContentPartPr>
            <p14:xfrm>
              <a:off x="4617463" y="1317593"/>
              <a:ext cx="360" cy="360"/>
            </p14:xfrm>
          </p:contentPart>
        </mc:Choice>
        <mc:Fallback xmlns="">
          <p:pic>
            <p:nvPicPr>
              <p:cNvPr id="90" name="Ink 89">
                <a:extLst>
                  <a:ext uri="{FF2B5EF4-FFF2-40B4-BE49-F238E27FC236}">
                    <a16:creationId xmlns:a16="http://schemas.microsoft.com/office/drawing/2014/main" id="{AC1DC328-D1AE-AF4D-BB01-32CE019FF3D9}"/>
                  </a:ext>
                </a:extLst>
              </p:cNvPr>
              <p:cNvPicPr/>
              <p:nvPr/>
            </p:nvPicPr>
            <p:blipFill>
              <a:blip r:embed="rId56"/>
              <a:stretch>
                <a:fillRect/>
              </a:stretch>
            </p:blipFill>
            <p:spPr>
              <a:xfrm>
                <a:off x="4599463" y="1299593"/>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5">
            <p14:nvContentPartPr>
              <p14:cNvPr id="91" name="Ink 90">
                <a:extLst>
                  <a:ext uri="{FF2B5EF4-FFF2-40B4-BE49-F238E27FC236}">
                    <a16:creationId xmlns:a16="http://schemas.microsoft.com/office/drawing/2014/main" id="{6E09C9EA-366D-3E40-952C-53068F30A0ED}"/>
                  </a:ext>
                </a:extLst>
              </p14:cNvPr>
              <p14:cNvContentPartPr/>
              <p14:nvPr/>
            </p14:nvContentPartPr>
            <p14:xfrm>
              <a:off x="4357183" y="1014473"/>
              <a:ext cx="191520" cy="147600"/>
            </p14:xfrm>
          </p:contentPart>
        </mc:Choice>
        <mc:Fallback xmlns="">
          <p:pic>
            <p:nvPicPr>
              <p:cNvPr id="91" name="Ink 90">
                <a:extLst>
                  <a:ext uri="{FF2B5EF4-FFF2-40B4-BE49-F238E27FC236}">
                    <a16:creationId xmlns:a16="http://schemas.microsoft.com/office/drawing/2014/main" id="{6E09C9EA-366D-3E40-952C-53068F30A0ED}"/>
                  </a:ext>
                </a:extLst>
              </p:cNvPr>
              <p:cNvPicPr/>
              <p:nvPr/>
            </p:nvPicPr>
            <p:blipFill>
              <a:blip r:embed="rId126"/>
              <a:stretch>
                <a:fillRect/>
              </a:stretch>
            </p:blipFill>
            <p:spPr>
              <a:xfrm>
                <a:off x="4321183" y="798473"/>
                <a:ext cx="263160" cy="57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7">
            <p14:nvContentPartPr>
              <p14:cNvPr id="92" name="Ink 91">
                <a:extLst>
                  <a:ext uri="{FF2B5EF4-FFF2-40B4-BE49-F238E27FC236}">
                    <a16:creationId xmlns:a16="http://schemas.microsoft.com/office/drawing/2014/main" id="{71D2879B-8D32-7F40-BDC4-8EC8E35CCB74}"/>
                  </a:ext>
                </a:extLst>
              </p14:cNvPr>
              <p14:cNvContentPartPr/>
              <p14:nvPr/>
            </p14:nvContentPartPr>
            <p14:xfrm>
              <a:off x="4926703" y="989633"/>
              <a:ext cx="138240" cy="155520"/>
            </p14:xfrm>
          </p:contentPart>
        </mc:Choice>
        <mc:Fallback xmlns="">
          <p:pic>
            <p:nvPicPr>
              <p:cNvPr id="92" name="Ink 91">
                <a:extLst>
                  <a:ext uri="{FF2B5EF4-FFF2-40B4-BE49-F238E27FC236}">
                    <a16:creationId xmlns:a16="http://schemas.microsoft.com/office/drawing/2014/main" id="{71D2879B-8D32-7F40-BDC4-8EC8E35CCB74}"/>
                  </a:ext>
                </a:extLst>
              </p:cNvPr>
              <p:cNvPicPr/>
              <p:nvPr/>
            </p:nvPicPr>
            <p:blipFill>
              <a:blip r:embed="rId128"/>
              <a:stretch>
                <a:fillRect/>
              </a:stretch>
            </p:blipFill>
            <p:spPr>
              <a:xfrm>
                <a:off x="4890703" y="773633"/>
                <a:ext cx="209880" cy="58716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93" name="Ink 92">
                <a:extLst>
                  <a:ext uri="{FF2B5EF4-FFF2-40B4-BE49-F238E27FC236}">
                    <a16:creationId xmlns:a16="http://schemas.microsoft.com/office/drawing/2014/main" id="{41BAE591-FA11-BE4B-8B59-26EE1756E367}"/>
                  </a:ext>
                </a:extLst>
              </p14:cNvPr>
              <p14:cNvContentPartPr/>
              <p14:nvPr/>
            </p14:nvContentPartPr>
            <p14:xfrm>
              <a:off x="4943263" y="2912753"/>
              <a:ext cx="307440" cy="14400"/>
            </p14:xfrm>
          </p:contentPart>
        </mc:Choice>
        <mc:Fallback xmlns="">
          <p:pic>
            <p:nvPicPr>
              <p:cNvPr id="93" name="Ink 92">
                <a:extLst>
                  <a:ext uri="{FF2B5EF4-FFF2-40B4-BE49-F238E27FC236}">
                    <a16:creationId xmlns:a16="http://schemas.microsoft.com/office/drawing/2014/main" id="{41BAE591-FA11-BE4B-8B59-26EE1756E367}"/>
                  </a:ext>
                </a:extLst>
              </p:cNvPr>
              <p:cNvPicPr/>
              <p:nvPr/>
            </p:nvPicPr>
            <p:blipFill>
              <a:blip r:embed="rId130"/>
              <a:stretch>
                <a:fillRect/>
              </a:stretch>
            </p:blipFill>
            <p:spPr>
              <a:xfrm>
                <a:off x="4889200" y="2801984"/>
                <a:ext cx="415206" cy="235569"/>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94" name="Ink 93">
                <a:extLst>
                  <a:ext uri="{FF2B5EF4-FFF2-40B4-BE49-F238E27FC236}">
                    <a16:creationId xmlns:a16="http://schemas.microsoft.com/office/drawing/2014/main" id="{30877107-80DD-C946-B639-65B3E25CE202}"/>
                  </a:ext>
                </a:extLst>
              </p14:cNvPr>
              <p14:cNvContentPartPr/>
              <p14:nvPr/>
            </p14:nvContentPartPr>
            <p14:xfrm>
              <a:off x="4926343" y="2746073"/>
              <a:ext cx="336960" cy="2880"/>
            </p14:xfrm>
          </p:contentPart>
        </mc:Choice>
        <mc:Fallback xmlns="">
          <p:pic>
            <p:nvPicPr>
              <p:cNvPr id="94" name="Ink 93">
                <a:extLst>
                  <a:ext uri="{FF2B5EF4-FFF2-40B4-BE49-F238E27FC236}">
                    <a16:creationId xmlns:a16="http://schemas.microsoft.com/office/drawing/2014/main" id="{30877107-80DD-C946-B639-65B3E25CE202}"/>
                  </a:ext>
                </a:extLst>
              </p:cNvPr>
              <p:cNvPicPr/>
              <p:nvPr/>
            </p:nvPicPr>
            <p:blipFill>
              <a:blip r:embed="rId132"/>
              <a:stretch>
                <a:fillRect/>
              </a:stretch>
            </p:blipFill>
            <p:spPr>
              <a:xfrm>
                <a:off x="4890343" y="2663787"/>
                <a:ext cx="408600" cy="167040"/>
              </a:xfrm>
              <a:prstGeom prst="rect">
                <a:avLst/>
              </a:prstGeom>
            </p:spPr>
          </p:pic>
        </mc:Fallback>
      </mc:AlternateContent>
      <p:pic>
        <p:nvPicPr>
          <p:cNvPr id="95" name="Graphic 94" descr="Smiling face outline with solid fill">
            <a:extLst>
              <a:ext uri="{FF2B5EF4-FFF2-40B4-BE49-F238E27FC236}">
                <a16:creationId xmlns:a16="http://schemas.microsoft.com/office/drawing/2014/main" id="{B6FC5242-87CA-2F41-BE7B-179FFED404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25368" y="5512159"/>
            <a:ext cx="1072029" cy="1072029"/>
          </a:xfrm>
          <a:prstGeom prst="rect">
            <a:avLst/>
          </a:prstGeom>
        </p:spPr>
      </p:pic>
      <mc:AlternateContent xmlns:mc="http://schemas.openxmlformats.org/markup-compatibility/2006" xmlns:p14="http://schemas.microsoft.com/office/powerpoint/2010/main">
        <mc:Choice Requires="p14">
          <p:contentPart p14:bwMode="auto" r:id="rId133">
            <p14:nvContentPartPr>
              <p14:cNvPr id="96" name="Ink 95">
                <a:extLst>
                  <a:ext uri="{FF2B5EF4-FFF2-40B4-BE49-F238E27FC236}">
                    <a16:creationId xmlns:a16="http://schemas.microsoft.com/office/drawing/2014/main" id="{D85DE5FB-30CF-B04A-B0EC-89C8C8199769}"/>
                  </a:ext>
                </a:extLst>
              </p14:cNvPr>
              <p14:cNvContentPartPr/>
              <p14:nvPr/>
            </p14:nvContentPartPr>
            <p14:xfrm>
              <a:off x="5319823" y="2990153"/>
              <a:ext cx="371880" cy="11880"/>
            </p14:xfrm>
          </p:contentPart>
        </mc:Choice>
        <mc:Fallback xmlns="">
          <p:pic>
            <p:nvPicPr>
              <p:cNvPr id="96" name="Ink 95">
                <a:extLst>
                  <a:ext uri="{FF2B5EF4-FFF2-40B4-BE49-F238E27FC236}">
                    <a16:creationId xmlns:a16="http://schemas.microsoft.com/office/drawing/2014/main" id="{D85DE5FB-30CF-B04A-B0EC-89C8C8199769}"/>
                  </a:ext>
                </a:extLst>
              </p:cNvPr>
              <p:cNvPicPr/>
              <p:nvPr/>
            </p:nvPicPr>
            <p:blipFill>
              <a:blip r:embed="rId134"/>
              <a:stretch>
                <a:fillRect/>
              </a:stretch>
            </p:blipFill>
            <p:spPr>
              <a:xfrm>
                <a:off x="5301840" y="2955212"/>
                <a:ext cx="407486" cy="81413"/>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97" name="Ink 96">
                <a:extLst>
                  <a:ext uri="{FF2B5EF4-FFF2-40B4-BE49-F238E27FC236}">
                    <a16:creationId xmlns:a16="http://schemas.microsoft.com/office/drawing/2014/main" id="{776568A9-9494-8649-9CF3-FF827BB9A0DE}"/>
                  </a:ext>
                </a:extLst>
              </p14:cNvPr>
              <p14:cNvContentPartPr/>
              <p14:nvPr/>
            </p14:nvContentPartPr>
            <p14:xfrm>
              <a:off x="5324143" y="2921753"/>
              <a:ext cx="357480" cy="16560"/>
            </p14:xfrm>
          </p:contentPart>
        </mc:Choice>
        <mc:Fallback xmlns="">
          <p:pic>
            <p:nvPicPr>
              <p:cNvPr id="97" name="Ink 96">
                <a:extLst>
                  <a:ext uri="{FF2B5EF4-FFF2-40B4-BE49-F238E27FC236}">
                    <a16:creationId xmlns:a16="http://schemas.microsoft.com/office/drawing/2014/main" id="{776568A9-9494-8649-9CF3-FF827BB9A0DE}"/>
                  </a:ext>
                </a:extLst>
              </p:cNvPr>
              <p:cNvPicPr/>
              <p:nvPr/>
            </p:nvPicPr>
            <p:blipFill>
              <a:blip r:embed="rId136"/>
              <a:stretch>
                <a:fillRect/>
              </a:stretch>
            </p:blipFill>
            <p:spPr>
              <a:xfrm>
                <a:off x="5306161" y="2885753"/>
                <a:ext cx="393084"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99" name="Ink 98">
                <a:extLst>
                  <a:ext uri="{FF2B5EF4-FFF2-40B4-BE49-F238E27FC236}">
                    <a16:creationId xmlns:a16="http://schemas.microsoft.com/office/drawing/2014/main" id="{FB72C5EE-D1F2-B24E-B29E-68EB506669F0}"/>
                  </a:ext>
                </a:extLst>
              </p14:cNvPr>
              <p14:cNvContentPartPr/>
              <p14:nvPr/>
            </p14:nvContentPartPr>
            <p14:xfrm>
              <a:off x="5793943" y="3966113"/>
              <a:ext cx="206640" cy="24480"/>
            </p14:xfrm>
          </p:contentPart>
        </mc:Choice>
        <mc:Fallback xmlns="">
          <p:pic>
            <p:nvPicPr>
              <p:cNvPr id="99" name="Ink 98">
                <a:extLst>
                  <a:ext uri="{FF2B5EF4-FFF2-40B4-BE49-F238E27FC236}">
                    <a16:creationId xmlns:a16="http://schemas.microsoft.com/office/drawing/2014/main" id="{FB72C5EE-D1F2-B24E-B29E-68EB506669F0}"/>
                  </a:ext>
                </a:extLst>
              </p:cNvPr>
              <p:cNvPicPr/>
              <p:nvPr/>
            </p:nvPicPr>
            <p:blipFill>
              <a:blip r:embed="rId138"/>
              <a:stretch>
                <a:fillRect/>
              </a:stretch>
            </p:blipFill>
            <p:spPr>
              <a:xfrm>
                <a:off x="5703943" y="3786113"/>
                <a:ext cx="386280" cy="38412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00" name="Ink 99">
                <a:extLst>
                  <a:ext uri="{FF2B5EF4-FFF2-40B4-BE49-F238E27FC236}">
                    <a16:creationId xmlns:a16="http://schemas.microsoft.com/office/drawing/2014/main" id="{83E36D06-166A-CF47-A6C4-AD137E267B15}"/>
                  </a:ext>
                </a:extLst>
              </p14:cNvPr>
              <p14:cNvContentPartPr/>
              <p14:nvPr/>
            </p14:nvContentPartPr>
            <p14:xfrm>
              <a:off x="5777743" y="4334753"/>
              <a:ext cx="235440" cy="5040"/>
            </p14:xfrm>
          </p:contentPart>
        </mc:Choice>
        <mc:Fallback xmlns="">
          <p:pic>
            <p:nvPicPr>
              <p:cNvPr id="100" name="Ink 99">
                <a:extLst>
                  <a:ext uri="{FF2B5EF4-FFF2-40B4-BE49-F238E27FC236}">
                    <a16:creationId xmlns:a16="http://schemas.microsoft.com/office/drawing/2014/main" id="{83E36D06-166A-CF47-A6C4-AD137E267B15}"/>
                  </a:ext>
                </a:extLst>
              </p:cNvPr>
              <p:cNvPicPr/>
              <p:nvPr/>
            </p:nvPicPr>
            <p:blipFill>
              <a:blip r:embed="rId140"/>
              <a:stretch>
                <a:fillRect/>
              </a:stretch>
            </p:blipFill>
            <p:spPr>
              <a:xfrm>
                <a:off x="5687605" y="4166753"/>
                <a:ext cx="415355" cy="340704"/>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01" name="Ink 100">
                <a:extLst>
                  <a:ext uri="{FF2B5EF4-FFF2-40B4-BE49-F238E27FC236}">
                    <a16:creationId xmlns:a16="http://schemas.microsoft.com/office/drawing/2014/main" id="{17465E3C-398E-AD4D-AAAF-74E1A82FEFDF}"/>
                  </a:ext>
                </a:extLst>
              </p14:cNvPr>
              <p14:cNvContentPartPr/>
              <p14:nvPr/>
            </p14:nvContentPartPr>
            <p14:xfrm>
              <a:off x="5783863" y="4718513"/>
              <a:ext cx="243000" cy="2880"/>
            </p14:xfrm>
          </p:contentPart>
        </mc:Choice>
        <mc:Fallback xmlns="">
          <p:pic>
            <p:nvPicPr>
              <p:cNvPr id="101" name="Ink 100">
                <a:extLst>
                  <a:ext uri="{FF2B5EF4-FFF2-40B4-BE49-F238E27FC236}">
                    <a16:creationId xmlns:a16="http://schemas.microsoft.com/office/drawing/2014/main" id="{17465E3C-398E-AD4D-AAAF-74E1A82FEFDF}"/>
                  </a:ext>
                </a:extLst>
              </p:cNvPr>
              <p:cNvPicPr/>
              <p:nvPr/>
            </p:nvPicPr>
            <p:blipFill>
              <a:blip r:embed="rId142"/>
              <a:stretch>
                <a:fillRect/>
              </a:stretch>
            </p:blipFill>
            <p:spPr>
              <a:xfrm>
                <a:off x="5693863" y="4538513"/>
                <a:ext cx="422640" cy="362520"/>
              </a:xfrm>
              <a:prstGeom prst="rect">
                <a:avLst/>
              </a:prstGeom>
            </p:spPr>
          </p:pic>
        </mc:Fallback>
      </mc:AlternateContent>
      <p:pic>
        <p:nvPicPr>
          <p:cNvPr id="102" name="Graphic 101" descr="Confused face outline with solid fill">
            <a:extLst>
              <a:ext uri="{FF2B5EF4-FFF2-40B4-BE49-F238E27FC236}">
                <a16:creationId xmlns:a16="http://schemas.microsoft.com/office/drawing/2014/main" id="{034EF850-50A0-644A-BED3-2BD0F05F1A3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348759" y="5493276"/>
            <a:ext cx="1113208" cy="1113208"/>
          </a:xfrm>
          <a:prstGeom prst="rect">
            <a:avLst/>
          </a:prstGeom>
        </p:spPr>
      </p:pic>
      <p:pic>
        <p:nvPicPr>
          <p:cNvPr id="103" name="Graphic 102" descr="Smiling face outline with solid fill">
            <a:extLst>
              <a:ext uri="{FF2B5EF4-FFF2-40B4-BE49-F238E27FC236}">
                <a16:creationId xmlns:a16="http://schemas.microsoft.com/office/drawing/2014/main" id="{B70E470C-069D-A94C-B2B2-86517D1F57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96952" y="1317593"/>
            <a:ext cx="1072029" cy="1072029"/>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143">
            <p14:nvContentPartPr>
              <p14:cNvPr id="104" name="Ink 103">
                <a:extLst>
                  <a:ext uri="{FF2B5EF4-FFF2-40B4-BE49-F238E27FC236}">
                    <a16:creationId xmlns:a16="http://schemas.microsoft.com/office/drawing/2014/main" id="{89EE49E5-2350-8E46-BF74-F0FE8CD091BD}"/>
                  </a:ext>
                </a:extLst>
              </p14:cNvPr>
              <p14:cNvContentPartPr/>
              <p14:nvPr/>
            </p14:nvContentPartPr>
            <p14:xfrm>
              <a:off x="5567863" y="6074993"/>
              <a:ext cx="165960" cy="169200"/>
            </p14:xfrm>
          </p:contentPart>
        </mc:Choice>
        <mc:Fallback xmlns="">
          <p:pic>
            <p:nvPicPr>
              <p:cNvPr id="104" name="Ink 103">
                <a:extLst>
                  <a:ext uri="{FF2B5EF4-FFF2-40B4-BE49-F238E27FC236}">
                    <a16:creationId xmlns:a16="http://schemas.microsoft.com/office/drawing/2014/main" id="{89EE49E5-2350-8E46-BF74-F0FE8CD091BD}"/>
                  </a:ext>
                </a:extLst>
              </p:cNvPr>
              <p:cNvPicPr/>
              <p:nvPr/>
            </p:nvPicPr>
            <p:blipFill>
              <a:blip r:embed="rId144"/>
              <a:stretch>
                <a:fillRect/>
              </a:stretch>
            </p:blipFill>
            <p:spPr>
              <a:xfrm>
                <a:off x="5531863" y="5858993"/>
                <a:ext cx="237600" cy="600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5">
            <p14:nvContentPartPr>
              <p14:cNvPr id="105" name="Ink 104">
                <a:extLst>
                  <a:ext uri="{FF2B5EF4-FFF2-40B4-BE49-F238E27FC236}">
                    <a16:creationId xmlns:a16="http://schemas.microsoft.com/office/drawing/2014/main" id="{CA8372A3-874E-CD48-99B9-2E8DE8E4C161}"/>
                  </a:ext>
                </a:extLst>
              </p14:cNvPr>
              <p14:cNvContentPartPr/>
              <p14:nvPr/>
            </p14:nvContentPartPr>
            <p14:xfrm>
              <a:off x="6105343" y="6026033"/>
              <a:ext cx="179280" cy="228240"/>
            </p14:xfrm>
          </p:contentPart>
        </mc:Choice>
        <mc:Fallback xmlns="">
          <p:pic>
            <p:nvPicPr>
              <p:cNvPr id="105" name="Ink 104">
                <a:extLst>
                  <a:ext uri="{FF2B5EF4-FFF2-40B4-BE49-F238E27FC236}">
                    <a16:creationId xmlns:a16="http://schemas.microsoft.com/office/drawing/2014/main" id="{CA8372A3-874E-CD48-99B9-2E8DE8E4C161}"/>
                  </a:ext>
                </a:extLst>
              </p:cNvPr>
              <p:cNvPicPr/>
              <p:nvPr/>
            </p:nvPicPr>
            <p:blipFill>
              <a:blip r:embed="rId146"/>
              <a:stretch>
                <a:fillRect/>
              </a:stretch>
            </p:blipFill>
            <p:spPr>
              <a:xfrm>
                <a:off x="6069343" y="5810373"/>
                <a:ext cx="250920" cy="65920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06" name="Ink 105">
                <a:extLst>
                  <a:ext uri="{FF2B5EF4-FFF2-40B4-BE49-F238E27FC236}">
                    <a16:creationId xmlns:a16="http://schemas.microsoft.com/office/drawing/2014/main" id="{C12E7A12-4BF3-E141-83CA-770162BBFD70}"/>
                  </a:ext>
                </a:extLst>
              </p14:cNvPr>
              <p14:cNvContentPartPr/>
              <p14:nvPr/>
            </p14:nvContentPartPr>
            <p14:xfrm>
              <a:off x="6200023" y="3962873"/>
              <a:ext cx="210960" cy="7920"/>
            </p14:xfrm>
          </p:contentPart>
        </mc:Choice>
        <mc:Fallback xmlns="">
          <p:pic>
            <p:nvPicPr>
              <p:cNvPr id="106" name="Ink 105">
                <a:extLst>
                  <a:ext uri="{FF2B5EF4-FFF2-40B4-BE49-F238E27FC236}">
                    <a16:creationId xmlns:a16="http://schemas.microsoft.com/office/drawing/2014/main" id="{C12E7A12-4BF3-E141-83CA-770162BBFD70}"/>
                  </a:ext>
                </a:extLst>
              </p:cNvPr>
              <p:cNvPicPr/>
              <p:nvPr/>
            </p:nvPicPr>
            <p:blipFill>
              <a:blip r:embed="rId148"/>
              <a:stretch>
                <a:fillRect/>
              </a:stretch>
            </p:blipFill>
            <p:spPr>
              <a:xfrm>
                <a:off x="6110023" y="3782873"/>
                <a:ext cx="390600" cy="3675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09" name="Ink 108">
                <a:extLst>
                  <a:ext uri="{FF2B5EF4-FFF2-40B4-BE49-F238E27FC236}">
                    <a16:creationId xmlns:a16="http://schemas.microsoft.com/office/drawing/2014/main" id="{CD97E7DF-FA83-E54E-986D-C33454E561F4}"/>
                  </a:ext>
                </a:extLst>
              </p14:cNvPr>
              <p14:cNvContentPartPr/>
              <p14:nvPr/>
            </p14:nvContentPartPr>
            <p14:xfrm>
              <a:off x="6187783" y="4309193"/>
              <a:ext cx="255600" cy="159840"/>
            </p14:xfrm>
          </p:contentPart>
        </mc:Choice>
        <mc:Fallback xmlns="">
          <p:pic>
            <p:nvPicPr>
              <p:cNvPr id="109" name="Ink 108">
                <a:extLst>
                  <a:ext uri="{FF2B5EF4-FFF2-40B4-BE49-F238E27FC236}">
                    <a16:creationId xmlns:a16="http://schemas.microsoft.com/office/drawing/2014/main" id="{CD97E7DF-FA83-E54E-986D-C33454E561F4}"/>
                  </a:ext>
                </a:extLst>
              </p:cNvPr>
              <p:cNvPicPr/>
              <p:nvPr/>
            </p:nvPicPr>
            <p:blipFill>
              <a:blip r:embed="rId150"/>
              <a:stretch>
                <a:fillRect/>
              </a:stretch>
            </p:blipFill>
            <p:spPr>
              <a:xfrm>
                <a:off x="6097783" y="4129193"/>
                <a:ext cx="435240" cy="51948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10" name="Ink 109">
                <a:extLst>
                  <a:ext uri="{FF2B5EF4-FFF2-40B4-BE49-F238E27FC236}">
                    <a16:creationId xmlns:a16="http://schemas.microsoft.com/office/drawing/2014/main" id="{FA3733DC-021A-F44A-AA7E-F39F5DFBB45D}"/>
                  </a:ext>
                </a:extLst>
              </p14:cNvPr>
              <p14:cNvContentPartPr/>
              <p14:nvPr/>
            </p14:nvContentPartPr>
            <p14:xfrm>
              <a:off x="6600703" y="4321793"/>
              <a:ext cx="205560" cy="321840"/>
            </p14:xfrm>
          </p:contentPart>
        </mc:Choice>
        <mc:Fallback xmlns="">
          <p:pic>
            <p:nvPicPr>
              <p:cNvPr id="110" name="Ink 109">
                <a:extLst>
                  <a:ext uri="{FF2B5EF4-FFF2-40B4-BE49-F238E27FC236}">
                    <a16:creationId xmlns:a16="http://schemas.microsoft.com/office/drawing/2014/main" id="{FA3733DC-021A-F44A-AA7E-F39F5DFBB45D}"/>
                  </a:ext>
                </a:extLst>
              </p:cNvPr>
              <p:cNvPicPr/>
              <p:nvPr/>
            </p:nvPicPr>
            <p:blipFill>
              <a:blip r:embed="rId152"/>
              <a:stretch>
                <a:fillRect/>
              </a:stretch>
            </p:blipFill>
            <p:spPr>
              <a:xfrm>
                <a:off x="6510703" y="4141793"/>
                <a:ext cx="385200" cy="68148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11" name="Ink 110">
                <a:extLst>
                  <a:ext uri="{FF2B5EF4-FFF2-40B4-BE49-F238E27FC236}">
                    <a16:creationId xmlns:a16="http://schemas.microsoft.com/office/drawing/2014/main" id="{19ABCD94-6E51-1F46-8229-F9149DEBD7BC}"/>
                  </a:ext>
                </a:extLst>
              </p14:cNvPr>
              <p14:cNvContentPartPr/>
              <p14:nvPr/>
            </p14:nvContentPartPr>
            <p14:xfrm>
              <a:off x="6976183" y="4311353"/>
              <a:ext cx="254160" cy="622800"/>
            </p14:xfrm>
          </p:contentPart>
        </mc:Choice>
        <mc:Fallback xmlns="">
          <p:pic>
            <p:nvPicPr>
              <p:cNvPr id="111" name="Ink 110">
                <a:extLst>
                  <a:ext uri="{FF2B5EF4-FFF2-40B4-BE49-F238E27FC236}">
                    <a16:creationId xmlns:a16="http://schemas.microsoft.com/office/drawing/2014/main" id="{19ABCD94-6E51-1F46-8229-F9149DEBD7BC}"/>
                  </a:ext>
                </a:extLst>
              </p:cNvPr>
              <p:cNvPicPr/>
              <p:nvPr/>
            </p:nvPicPr>
            <p:blipFill>
              <a:blip r:embed="rId154"/>
              <a:stretch>
                <a:fillRect/>
              </a:stretch>
            </p:blipFill>
            <p:spPr>
              <a:xfrm>
                <a:off x="6886183" y="4131353"/>
                <a:ext cx="433800" cy="98244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12" name="Ink 111">
                <a:extLst>
                  <a:ext uri="{FF2B5EF4-FFF2-40B4-BE49-F238E27FC236}">
                    <a16:creationId xmlns:a16="http://schemas.microsoft.com/office/drawing/2014/main" id="{50BB075E-6170-A249-8484-FE4F8D875D3D}"/>
                  </a:ext>
                </a:extLst>
              </p14:cNvPr>
              <p14:cNvContentPartPr/>
              <p14:nvPr/>
            </p14:nvContentPartPr>
            <p14:xfrm>
              <a:off x="7402783" y="4300193"/>
              <a:ext cx="250200" cy="738360"/>
            </p14:xfrm>
          </p:contentPart>
        </mc:Choice>
        <mc:Fallback xmlns="">
          <p:pic>
            <p:nvPicPr>
              <p:cNvPr id="112" name="Ink 111">
                <a:extLst>
                  <a:ext uri="{FF2B5EF4-FFF2-40B4-BE49-F238E27FC236}">
                    <a16:creationId xmlns:a16="http://schemas.microsoft.com/office/drawing/2014/main" id="{50BB075E-6170-A249-8484-FE4F8D875D3D}"/>
                  </a:ext>
                </a:extLst>
              </p:cNvPr>
              <p:cNvPicPr/>
              <p:nvPr/>
            </p:nvPicPr>
            <p:blipFill>
              <a:blip r:embed="rId156"/>
              <a:stretch>
                <a:fillRect/>
              </a:stretch>
            </p:blipFill>
            <p:spPr>
              <a:xfrm>
                <a:off x="7312783" y="4120281"/>
                <a:ext cx="429840" cy="1097825"/>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13" name="Ink 112">
                <a:extLst>
                  <a:ext uri="{FF2B5EF4-FFF2-40B4-BE49-F238E27FC236}">
                    <a16:creationId xmlns:a16="http://schemas.microsoft.com/office/drawing/2014/main" id="{897C941C-B639-634C-AB7F-252FA06B1C67}"/>
                  </a:ext>
                </a:extLst>
              </p14:cNvPr>
              <p14:cNvContentPartPr/>
              <p14:nvPr/>
            </p14:nvContentPartPr>
            <p14:xfrm>
              <a:off x="7762063" y="4329353"/>
              <a:ext cx="290160" cy="586440"/>
            </p14:xfrm>
          </p:contentPart>
        </mc:Choice>
        <mc:Fallback xmlns="">
          <p:pic>
            <p:nvPicPr>
              <p:cNvPr id="113" name="Ink 112">
                <a:extLst>
                  <a:ext uri="{FF2B5EF4-FFF2-40B4-BE49-F238E27FC236}">
                    <a16:creationId xmlns:a16="http://schemas.microsoft.com/office/drawing/2014/main" id="{897C941C-B639-634C-AB7F-252FA06B1C67}"/>
                  </a:ext>
                </a:extLst>
              </p:cNvPr>
              <p:cNvPicPr/>
              <p:nvPr/>
            </p:nvPicPr>
            <p:blipFill>
              <a:blip r:embed="rId158"/>
              <a:stretch>
                <a:fillRect/>
              </a:stretch>
            </p:blipFill>
            <p:spPr>
              <a:xfrm>
                <a:off x="7672063" y="4149353"/>
                <a:ext cx="469800" cy="94608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14" name="Ink 113">
                <a:extLst>
                  <a:ext uri="{FF2B5EF4-FFF2-40B4-BE49-F238E27FC236}">
                    <a16:creationId xmlns:a16="http://schemas.microsoft.com/office/drawing/2014/main" id="{C615577B-CA71-2842-94EF-F9E07CB246F4}"/>
                  </a:ext>
                </a:extLst>
              </p14:cNvPr>
              <p14:cNvContentPartPr/>
              <p14:nvPr/>
            </p14:nvContentPartPr>
            <p14:xfrm>
              <a:off x="8154823" y="4340513"/>
              <a:ext cx="295200" cy="274320"/>
            </p14:xfrm>
          </p:contentPart>
        </mc:Choice>
        <mc:Fallback xmlns="">
          <p:pic>
            <p:nvPicPr>
              <p:cNvPr id="114" name="Ink 113">
                <a:extLst>
                  <a:ext uri="{FF2B5EF4-FFF2-40B4-BE49-F238E27FC236}">
                    <a16:creationId xmlns:a16="http://schemas.microsoft.com/office/drawing/2014/main" id="{C615577B-CA71-2842-94EF-F9E07CB246F4}"/>
                  </a:ext>
                </a:extLst>
              </p:cNvPr>
              <p:cNvPicPr/>
              <p:nvPr/>
            </p:nvPicPr>
            <p:blipFill>
              <a:blip r:embed="rId160"/>
              <a:stretch>
                <a:fillRect/>
              </a:stretch>
            </p:blipFill>
            <p:spPr>
              <a:xfrm>
                <a:off x="8064823" y="4160513"/>
                <a:ext cx="474840" cy="63396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16" name="Ink 115">
                <a:extLst>
                  <a:ext uri="{FF2B5EF4-FFF2-40B4-BE49-F238E27FC236}">
                    <a16:creationId xmlns:a16="http://schemas.microsoft.com/office/drawing/2014/main" id="{0DC03292-E7AF-3B42-AB50-893CD16CE155}"/>
                  </a:ext>
                </a:extLst>
              </p14:cNvPr>
              <p14:cNvContentPartPr/>
              <p14:nvPr/>
            </p14:nvContentPartPr>
            <p14:xfrm>
              <a:off x="8608063" y="4332953"/>
              <a:ext cx="233640" cy="14760"/>
            </p14:xfrm>
          </p:contentPart>
        </mc:Choice>
        <mc:Fallback xmlns="">
          <p:pic>
            <p:nvPicPr>
              <p:cNvPr id="116" name="Ink 115">
                <a:extLst>
                  <a:ext uri="{FF2B5EF4-FFF2-40B4-BE49-F238E27FC236}">
                    <a16:creationId xmlns:a16="http://schemas.microsoft.com/office/drawing/2014/main" id="{0DC03292-E7AF-3B42-AB50-893CD16CE155}"/>
                  </a:ext>
                </a:extLst>
              </p:cNvPr>
              <p:cNvPicPr/>
              <p:nvPr/>
            </p:nvPicPr>
            <p:blipFill>
              <a:blip r:embed="rId162"/>
              <a:stretch>
                <a:fillRect/>
              </a:stretch>
            </p:blipFill>
            <p:spPr>
              <a:xfrm>
                <a:off x="8518063" y="4152953"/>
                <a:ext cx="413280" cy="3744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17" name="Ink 116">
                <a:extLst>
                  <a:ext uri="{FF2B5EF4-FFF2-40B4-BE49-F238E27FC236}">
                    <a16:creationId xmlns:a16="http://schemas.microsoft.com/office/drawing/2014/main" id="{DD149402-C1B2-FA43-AFA2-F34BF15FCC2A}"/>
                  </a:ext>
                </a:extLst>
              </p14:cNvPr>
              <p14:cNvContentPartPr/>
              <p14:nvPr/>
            </p14:nvContentPartPr>
            <p14:xfrm>
              <a:off x="8982823" y="4261673"/>
              <a:ext cx="327960" cy="5760"/>
            </p14:xfrm>
          </p:contentPart>
        </mc:Choice>
        <mc:Fallback xmlns="">
          <p:pic>
            <p:nvPicPr>
              <p:cNvPr id="117" name="Ink 116">
                <a:extLst>
                  <a:ext uri="{FF2B5EF4-FFF2-40B4-BE49-F238E27FC236}">
                    <a16:creationId xmlns:a16="http://schemas.microsoft.com/office/drawing/2014/main" id="{DD149402-C1B2-FA43-AFA2-F34BF15FCC2A}"/>
                  </a:ext>
                </a:extLst>
              </p:cNvPr>
              <p:cNvPicPr/>
              <p:nvPr/>
            </p:nvPicPr>
            <p:blipFill>
              <a:blip r:embed="rId164"/>
              <a:stretch>
                <a:fillRect/>
              </a:stretch>
            </p:blipFill>
            <p:spPr>
              <a:xfrm>
                <a:off x="8928823" y="4153673"/>
                <a:ext cx="43560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18" name="Ink 117">
                <a:extLst>
                  <a:ext uri="{FF2B5EF4-FFF2-40B4-BE49-F238E27FC236}">
                    <a16:creationId xmlns:a16="http://schemas.microsoft.com/office/drawing/2014/main" id="{3CB5CAD0-FAA1-4A42-B5DA-1A52B99F09CF}"/>
                  </a:ext>
                </a:extLst>
              </p14:cNvPr>
              <p14:cNvContentPartPr/>
              <p14:nvPr/>
            </p14:nvContentPartPr>
            <p14:xfrm>
              <a:off x="9369103" y="4215233"/>
              <a:ext cx="329400" cy="7920"/>
            </p14:xfrm>
          </p:contentPart>
        </mc:Choice>
        <mc:Fallback xmlns="">
          <p:pic>
            <p:nvPicPr>
              <p:cNvPr id="118" name="Ink 117">
                <a:extLst>
                  <a:ext uri="{FF2B5EF4-FFF2-40B4-BE49-F238E27FC236}">
                    <a16:creationId xmlns:a16="http://schemas.microsoft.com/office/drawing/2014/main" id="{3CB5CAD0-FAA1-4A42-B5DA-1A52B99F09CF}"/>
                  </a:ext>
                </a:extLst>
              </p:cNvPr>
              <p:cNvPicPr/>
              <p:nvPr/>
            </p:nvPicPr>
            <p:blipFill>
              <a:blip r:embed="rId166"/>
              <a:stretch>
                <a:fillRect/>
              </a:stretch>
            </p:blipFill>
            <p:spPr>
              <a:xfrm>
                <a:off x="9333103" y="4143233"/>
                <a:ext cx="40104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19" name="Ink 118">
                <a:extLst>
                  <a:ext uri="{FF2B5EF4-FFF2-40B4-BE49-F238E27FC236}">
                    <a16:creationId xmlns:a16="http://schemas.microsoft.com/office/drawing/2014/main" id="{F25844D1-9E2C-1D40-9843-D18D41DCDB12}"/>
                  </a:ext>
                </a:extLst>
              </p14:cNvPr>
              <p14:cNvContentPartPr/>
              <p14:nvPr/>
            </p14:nvContentPartPr>
            <p14:xfrm>
              <a:off x="6186343" y="4820393"/>
              <a:ext cx="258480" cy="235080"/>
            </p14:xfrm>
          </p:contentPart>
        </mc:Choice>
        <mc:Fallback xmlns="">
          <p:pic>
            <p:nvPicPr>
              <p:cNvPr id="119" name="Ink 118">
                <a:extLst>
                  <a:ext uri="{FF2B5EF4-FFF2-40B4-BE49-F238E27FC236}">
                    <a16:creationId xmlns:a16="http://schemas.microsoft.com/office/drawing/2014/main" id="{F25844D1-9E2C-1D40-9843-D18D41DCDB12}"/>
                  </a:ext>
                </a:extLst>
              </p:cNvPr>
              <p:cNvPicPr/>
              <p:nvPr/>
            </p:nvPicPr>
            <p:blipFill>
              <a:blip r:embed="rId168"/>
              <a:stretch>
                <a:fillRect/>
              </a:stretch>
            </p:blipFill>
            <p:spPr>
              <a:xfrm>
                <a:off x="6096343" y="4640393"/>
                <a:ext cx="438120" cy="59472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20" name="Ink 119">
                <a:extLst>
                  <a:ext uri="{FF2B5EF4-FFF2-40B4-BE49-F238E27FC236}">
                    <a16:creationId xmlns:a16="http://schemas.microsoft.com/office/drawing/2014/main" id="{263199A9-FF13-B64D-A917-6A61EE058B88}"/>
                  </a:ext>
                </a:extLst>
              </p14:cNvPr>
              <p14:cNvContentPartPr/>
              <p14:nvPr/>
            </p14:nvContentPartPr>
            <p14:xfrm>
              <a:off x="6587743" y="5001473"/>
              <a:ext cx="243720" cy="333360"/>
            </p14:xfrm>
          </p:contentPart>
        </mc:Choice>
        <mc:Fallback xmlns="">
          <p:pic>
            <p:nvPicPr>
              <p:cNvPr id="120" name="Ink 119">
                <a:extLst>
                  <a:ext uri="{FF2B5EF4-FFF2-40B4-BE49-F238E27FC236}">
                    <a16:creationId xmlns:a16="http://schemas.microsoft.com/office/drawing/2014/main" id="{263199A9-FF13-B64D-A917-6A61EE058B88}"/>
                  </a:ext>
                </a:extLst>
              </p:cNvPr>
              <p:cNvPicPr/>
              <p:nvPr/>
            </p:nvPicPr>
            <p:blipFill>
              <a:blip r:embed="rId170"/>
              <a:stretch>
                <a:fillRect/>
              </a:stretch>
            </p:blipFill>
            <p:spPr>
              <a:xfrm>
                <a:off x="6497743" y="4821667"/>
                <a:ext cx="423360" cy="692612"/>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21" name="Ink 120">
                <a:extLst>
                  <a:ext uri="{FF2B5EF4-FFF2-40B4-BE49-F238E27FC236}">
                    <a16:creationId xmlns:a16="http://schemas.microsoft.com/office/drawing/2014/main" id="{EC189A8E-97D6-6041-82E3-2979461F79A4}"/>
                  </a:ext>
                </a:extLst>
              </p14:cNvPr>
              <p14:cNvContentPartPr/>
              <p14:nvPr/>
            </p14:nvContentPartPr>
            <p14:xfrm>
              <a:off x="7004983" y="5273633"/>
              <a:ext cx="226800" cy="407160"/>
            </p14:xfrm>
          </p:contentPart>
        </mc:Choice>
        <mc:Fallback xmlns="">
          <p:pic>
            <p:nvPicPr>
              <p:cNvPr id="121" name="Ink 120">
                <a:extLst>
                  <a:ext uri="{FF2B5EF4-FFF2-40B4-BE49-F238E27FC236}">
                    <a16:creationId xmlns:a16="http://schemas.microsoft.com/office/drawing/2014/main" id="{EC189A8E-97D6-6041-82E3-2979461F79A4}"/>
                  </a:ext>
                </a:extLst>
              </p:cNvPr>
              <p:cNvPicPr/>
              <p:nvPr/>
            </p:nvPicPr>
            <p:blipFill>
              <a:blip r:embed="rId172"/>
              <a:stretch>
                <a:fillRect/>
              </a:stretch>
            </p:blipFill>
            <p:spPr>
              <a:xfrm>
                <a:off x="6914983" y="5093792"/>
                <a:ext cx="406440" cy="766482"/>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22" name="Ink 121">
                <a:extLst>
                  <a:ext uri="{FF2B5EF4-FFF2-40B4-BE49-F238E27FC236}">
                    <a16:creationId xmlns:a16="http://schemas.microsoft.com/office/drawing/2014/main" id="{C8C84A86-14DA-634C-B24F-A2D262D817D2}"/>
                  </a:ext>
                </a:extLst>
              </p14:cNvPr>
              <p14:cNvContentPartPr/>
              <p14:nvPr/>
            </p14:nvContentPartPr>
            <p14:xfrm>
              <a:off x="7373983" y="5397473"/>
              <a:ext cx="264960" cy="284400"/>
            </p14:xfrm>
          </p:contentPart>
        </mc:Choice>
        <mc:Fallback xmlns="">
          <p:pic>
            <p:nvPicPr>
              <p:cNvPr id="122" name="Ink 121">
                <a:extLst>
                  <a:ext uri="{FF2B5EF4-FFF2-40B4-BE49-F238E27FC236}">
                    <a16:creationId xmlns:a16="http://schemas.microsoft.com/office/drawing/2014/main" id="{C8C84A86-14DA-634C-B24F-A2D262D817D2}"/>
                  </a:ext>
                </a:extLst>
              </p:cNvPr>
              <p:cNvPicPr/>
              <p:nvPr/>
            </p:nvPicPr>
            <p:blipFill>
              <a:blip r:embed="rId174"/>
              <a:stretch>
                <a:fillRect/>
              </a:stretch>
            </p:blipFill>
            <p:spPr>
              <a:xfrm>
                <a:off x="7283983" y="5217245"/>
                <a:ext cx="444600" cy="644496"/>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23" name="Ink 122">
                <a:extLst>
                  <a:ext uri="{FF2B5EF4-FFF2-40B4-BE49-F238E27FC236}">
                    <a16:creationId xmlns:a16="http://schemas.microsoft.com/office/drawing/2014/main" id="{036F5C7B-9B6B-7543-A1D2-47001F526B15}"/>
                  </a:ext>
                </a:extLst>
              </p14:cNvPr>
              <p14:cNvContentPartPr/>
              <p14:nvPr/>
            </p14:nvContentPartPr>
            <p14:xfrm>
              <a:off x="7786903" y="5262473"/>
              <a:ext cx="242640" cy="83160"/>
            </p14:xfrm>
          </p:contentPart>
        </mc:Choice>
        <mc:Fallback xmlns="">
          <p:pic>
            <p:nvPicPr>
              <p:cNvPr id="123" name="Ink 122">
                <a:extLst>
                  <a:ext uri="{FF2B5EF4-FFF2-40B4-BE49-F238E27FC236}">
                    <a16:creationId xmlns:a16="http://schemas.microsoft.com/office/drawing/2014/main" id="{036F5C7B-9B6B-7543-A1D2-47001F526B15}"/>
                  </a:ext>
                </a:extLst>
              </p:cNvPr>
              <p:cNvPicPr/>
              <p:nvPr/>
            </p:nvPicPr>
            <p:blipFill>
              <a:blip r:embed="rId176"/>
              <a:stretch>
                <a:fillRect/>
              </a:stretch>
            </p:blipFill>
            <p:spPr>
              <a:xfrm>
                <a:off x="7696903" y="5082473"/>
                <a:ext cx="422280" cy="4428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24" name="Ink 123">
                <a:extLst>
                  <a:ext uri="{FF2B5EF4-FFF2-40B4-BE49-F238E27FC236}">
                    <a16:creationId xmlns:a16="http://schemas.microsoft.com/office/drawing/2014/main" id="{2757664A-8B92-DA45-B919-D4BF28055D99}"/>
                  </a:ext>
                </a:extLst>
              </p14:cNvPr>
              <p14:cNvContentPartPr/>
              <p14:nvPr/>
            </p14:nvContentPartPr>
            <p14:xfrm>
              <a:off x="8191543" y="4908233"/>
              <a:ext cx="282600" cy="27000"/>
            </p14:xfrm>
          </p:contentPart>
        </mc:Choice>
        <mc:Fallback xmlns="">
          <p:pic>
            <p:nvPicPr>
              <p:cNvPr id="124" name="Ink 123">
                <a:extLst>
                  <a:ext uri="{FF2B5EF4-FFF2-40B4-BE49-F238E27FC236}">
                    <a16:creationId xmlns:a16="http://schemas.microsoft.com/office/drawing/2014/main" id="{2757664A-8B92-DA45-B919-D4BF28055D99}"/>
                  </a:ext>
                </a:extLst>
              </p:cNvPr>
              <p:cNvPicPr/>
              <p:nvPr/>
            </p:nvPicPr>
            <p:blipFill>
              <a:blip r:embed="rId178"/>
              <a:stretch>
                <a:fillRect/>
              </a:stretch>
            </p:blipFill>
            <p:spPr>
              <a:xfrm>
                <a:off x="8119543" y="4762287"/>
                <a:ext cx="426240" cy="318527"/>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25" name="Ink 124">
                <a:extLst>
                  <a:ext uri="{FF2B5EF4-FFF2-40B4-BE49-F238E27FC236}">
                    <a16:creationId xmlns:a16="http://schemas.microsoft.com/office/drawing/2014/main" id="{E00031FE-1B59-DA4A-B1AF-2422E55AD5E0}"/>
                  </a:ext>
                </a:extLst>
              </p14:cNvPr>
              <p14:cNvContentPartPr/>
              <p14:nvPr/>
            </p14:nvContentPartPr>
            <p14:xfrm>
              <a:off x="8582503" y="4629233"/>
              <a:ext cx="301320" cy="12600"/>
            </p14:xfrm>
          </p:contentPart>
        </mc:Choice>
        <mc:Fallback xmlns="">
          <p:pic>
            <p:nvPicPr>
              <p:cNvPr id="125" name="Ink 124">
                <a:extLst>
                  <a:ext uri="{FF2B5EF4-FFF2-40B4-BE49-F238E27FC236}">
                    <a16:creationId xmlns:a16="http://schemas.microsoft.com/office/drawing/2014/main" id="{E00031FE-1B59-DA4A-B1AF-2422E55AD5E0}"/>
                  </a:ext>
                </a:extLst>
              </p:cNvPr>
              <p:cNvPicPr/>
              <p:nvPr/>
            </p:nvPicPr>
            <p:blipFill>
              <a:blip r:embed="rId180"/>
              <a:stretch>
                <a:fillRect/>
              </a:stretch>
            </p:blipFill>
            <p:spPr>
              <a:xfrm>
                <a:off x="8528503" y="4521233"/>
                <a:ext cx="40896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26" name="Ink 125">
                <a:extLst>
                  <a:ext uri="{FF2B5EF4-FFF2-40B4-BE49-F238E27FC236}">
                    <a16:creationId xmlns:a16="http://schemas.microsoft.com/office/drawing/2014/main" id="{4974717F-1313-8B4C-A79E-CE2E3C263BB5}"/>
                  </a:ext>
                </a:extLst>
              </p14:cNvPr>
              <p14:cNvContentPartPr/>
              <p14:nvPr/>
            </p14:nvContentPartPr>
            <p14:xfrm>
              <a:off x="8981743" y="4436273"/>
              <a:ext cx="313560" cy="5400"/>
            </p14:xfrm>
          </p:contentPart>
        </mc:Choice>
        <mc:Fallback xmlns="">
          <p:pic>
            <p:nvPicPr>
              <p:cNvPr id="126" name="Ink 125">
                <a:extLst>
                  <a:ext uri="{FF2B5EF4-FFF2-40B4-BE49-F238E27FC236}">
                    <a16:creationId xmlns:a16="http://schemas.microsoft.com/office/drawing/2014/main" id="{4974717F-1313-8B4C-A79E-CE2E3C263BB5}"/>
                  </a:ext>
                </a:extLst>
              </p:cNvPr>
              <p:cNvPicPr/>
              <p:nvPr/>
            </p:nvPicPr>
            <p:blipFill>
              <a:blip r:embed="rId182"/>
              <a:stretch>
                <a:fillRect/>
              </a:stretch>
            </p:blipFill>
            <p:spPr>
              <a:xfrm>
                <a:off x="8945743" y="4364273"/>
                <a:ext cx="38520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27" name="Ink 126">
                <a:extLst>
                  <a:ext uri="{FF2B5EF4-FFF2-40B4-BE49-F238E27FC236}">
                    <a16:creationId xmlns:a16="http://schemas.microsoft.com/office/drawing/2014/main" id="{CFD80723-EEEB-F449-95A6-1AF82900F01E}"/>
                  </a:ext>
                </a:extLst>
              </p14:cNvPr>
              <p14:cNvContentPartPr/>
              <p14:nvPr/>
            </p14:nvContentPartPr>
            <p14:xfrm>
              <a:off x="9338503" y="4320353"/>
              <a:ext cx="372600" cy="12240"/>
            </p14:xfrm>
          </p:contentPart>
        </mc:Choice>
        <mc:Fallback xmlns="">
          <p:pic>
            <p:nvPicPr>
              <p:cNvPr id="127" name="Ink 126">
                <a:extLst>
                  <a:ext uri="{FF2B5EF4-FFF2-40B4-BE49-F238E27FC236}">
                    <a16:creationId xmlns:a16="http://schemas.microsoft.com/office/drawing/2014/main" id="{CFD80723-EEEB-F449-95A6-1AF82900F01E}"/>
                  </a:ext>
                </a:extLst>
              </p:cNvPr>
              <p:cNvPicPr/>
              <p:nvPr/>
            </p:nvPicPr>
            <p:blipFill>
              <a:blip r:embed="rId184"/>
              <a:stretch>
                <a:fillRect/>
              </a:stretch>
            </p:blipFill>
            <p:spPr>
              <a:xfrm>
                <a:off x="9320520" y="4284353"/>
                <a:ext cx="408206" cy="83880"/>
              </a:xfrm>
              <a:prstGeom prst="rect">
                <a:avLst/>
              </a:prstGeom>
            </p:spPr>
          </p:pic>
        </mc:Fallback>
      </mc:AlternateContent>
      <p:pic>
        <p:nvPicPr>
          <p:cNvPr id="128" name="Graphic 127" descr="Smiling face outline with solid fill">
            <a:extLst>
              <a:ext uri="{FF2B5EF4-FFF2-40B4-BE49-F238E27FC236}">
                <a16:creationId xmlns:a16="http://schemas.microsoft.com/office/drawing/2014/main" id="{A8951C52-0070-204F-8D5B-7E7F316A61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71930" y="1331298"/>
            <a:ext cx="1072029" cy="1072029"/>
          </a:xfrm>
          <a:prstGeom prst="rect">
            <a:avLst/>
          </a:prstGeom>
        </p:spPr>
      </p:pic>
      <p:pic>
        <p:nvPicPr>
          <p:cNvPr id="129" name="Graphic 128" descr="Smiling face outline with solid fill">
            <a:extLst>
              <a:ext uri="{FF2B5EF4-FFF2-40B4-BE49-F238E27FC236}">
                <a16:creationId xmlns:a16="http://schemas.microsoft.com/office/drawing/2014/main" id="{C5715A22-253A-F643-B261-8F5992AAEF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512" y="1322684"/>
            <a:ext cx="1072029" cy="1072029"/>
          </a:xfrm>
          <a:prstGeom prst="rect">
            <a:avLst/>
          </a:prstGeom>
        </p:spPr>
      </p:pic>
      <p:pic>
        <p:nvPicPr>
          <p:cNvPr id="130" name="Graphic 129" descr="Smiling face outline with solid fill">
            <a:extLst>
              <a:ext uri="{FF2B5EF4-FFF2-40B4-BE49-F238E27FC236}">
                <a16:creationId xmlns:a16="http://schemas.microsoft.com/office/drawing/2014/main" id="{73D04274-4474-AE4C-8FE4-DE4332E1A1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30891" y="1317434"/>
            <a:ext cx="1072029" cy="1072029"/>
          </a:xfrm>
          <a:prstGeom prst="rect">
            <a:avLst/>
          </a:prstGeom>
        </p:spPr>
      </p:pic>
      <p:pic>
        <p:nvPicPr>
          <p:cNvPr id="131" name="Graphic 130" descr="Sad face outline with solid fill">
            <a:extLst>
              <a:ext uri="{FF2B5EF4-FFF2-40B4-BE49-F238E27FC236}">
                <a16:creationId xmlns:a16="http://schemas.microsoft.com/office/drawing/2014/main" id="{56562106-4C75-3B4F-9D17-C4C0C5995F9E}"/>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6767026" y="5833668"/>
            <a:ext cx="1113208" cy="1113208"/>
          </a:xfrm>
          <a:prstGeom prst="rect">
            <a:avLst/>
          </a:prstGeom>
        </p:spPr>
      </p:pic>
      <p:pic>
        <p:nvPicPr>
          <p:cNvPr id="132" name="Graphic 131" descr="Confused face outline with solid fill">
            <a:extLst>
              <a:ext uri="{FF2B5EF4-FFF2-40B4-BE49-F238E27FC236}">
                <a16:creationId xmlns:a16="http://schemas.microsoft.com/office/drawing/2014/main" id="{92EAF33B-F793-DB4F-AA88-CA1483200B8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191543" y="5397473"/>
            <a:ext cx="1113208" cy="1113208"/>
          </a:xfrm>
          <a:prstGeom prst="rect">
            <a:avLst/>
          </a:prstGeom>
        </p:spPr>
      </p:pic>
      <p:pic>
        <p:nvPicPr>
          <p:cNvPr id="133" name="Graphic 132" descr="Smiling face outline with solid fill">
            <a:extLst>
              <a:ext uri="{FF2B5EF4-FFF2-40B4-BE49-F238E27FC236}">
                <a16:creationId xmlns:a16="http://schemas.microsoft.com/office/drawing/2014/main" id="{EBA599D1-9964-0B48-941E-FE87DE5497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09810" y="5407465"/>
            <a:ext cx="1072029" cy="1072029"/>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185">
            <p14:nvContentPartPr>
              <p14:cNvPr id="134" name="Ink 133">
                <a:extLst>
                  <a:ext uri="{FF2B5EF4-FFF2-40B4-BE49-F238E27FC236}">
                    <a16:creationId xmlns:a16="http://schemas.microsoft.com/office/drawing/2014/main" id="{A213F077-D780-EF4C-8590-9965C496BF2E}"/>
                  </a:ext>
                </a:extLst>
              </p14:cNvPr>
              <p14:cNvContentPartPr/>
              <p14:nvPr/>
            </p14:nvContentPartPr>
            <p14:xfrm>
              <a:off x="7028383" y="5986073"/>
              <a:ext cx="612000" cy="215640"/>
            </p14:xfrm>
          </p:contentPart>
        </mc:Choice>
        <mc:Fallback xmlns="">
          <p:pic>
            <p:nvPicPr>
              <p:cNvPr id="134" name="Ink 133">
                <a:extLst>
                  <a:ext uri="{FF2B5EF4-FFF2-40B4-BE49-F238E27FC236}">
                    <a16:creationId xmlns:a16="http://schemas.microsoft.com/office/drawing/2014/main" id="{A213F077-D780-EF4C-8590-9965C496BF2E}"/>
                  </a:ext>
                </a:extLst>
              </p:cNvPr>
              <p:cNvPicPr/>
              <p:nvPr/>
            </p:nvPicPr>
            <p:blipFill>
              <a:blip r:embed="rId186"/>
              <a:stretch>
                <a:fillRect/>
              </a:stretch>
            </p:blipFill>
            <p:spPr>
              <a:xfrm>
                <a:off x="6992383" y="5770073"/>
                <a:ext cx="683640" cy="647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7">
            <p14:nvContentPartPr>
              <p14:cNvPr id="135" name="Ink 134">
                <a:extLst>
                  <a:ext uri="{FF2B5EF4-FFF2-40B4-BE49-F238E27FC236}">
                    <a16:creationId xmlns:a16="http://schemas.microsoft.com/office/drawing/2014/main" id="{DC8B5139-5AEA-8B49-89CB-51C535CE7034}"/>
                  </a:ext>
                </a:extLst>
              </p14:cNvPr>
              <p14:cNvContentPartPr/>
              <p14:nvPr/>
            </p14:nvContentPartPr>
            <p14:xfrm>
              <a:off x="6936583" y="6339593"/>
              <a:ext cx="301680" cy="220680"/>
            </p14:xfrm>
          </p:contentPart>
        </mc:Choice>
        <mc:Fallback xmlns="">
          <p:pic>
            <p:nvPicPr>
              <p:cNvPr id="135" name="Ink 134">
                <a:extLst>
                  <a:ext uri="{FF2B5EF4-FFF2-40B4-BE49-F238E27FC236}">
                    <a16:creationId xmlns:a16="http://schemas.microsoft.com/office/drawing/2014/main" id="{DC8B5139-5AEA-8B49-89CB-51C535CE7034}"/>
                  </a:ext>
                </a:extLst>
              </p:cNvPr>
              <p:cNvPicPr/>
              <p:nvPr/>
            </p:nvPicPr>
            <p:blipFill>
              <a:blip r:embed="rId188"/>
              <a:stretch>
                <a:fillRect/>
              </a:stretch>
            </p:blipFill>
            <p:spPr>
              <a:xfrm>
                <a:off x="6900583" y="6123240"/>
                <a:ext cx="373320" cy="653025"/>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9">
            <p14:nvContentPartPr>
              <p14:cNvPr id="136" name="Ink 135">
                <a:extLst>
                  <a:ext uri="{FF2B5EF4-FFF2-40B4-BE49-F238E27FC236}">
                    <a16:creationId xmlns:a16="http://schemas.microsoft.com/office/drawing/2014/main" id="{B9440F1D-823A-6342-8193-01CEC13F51A8}"/>
                  </a:ext>
                </a:extLst>
              </p14:cNvPr>
              <p14:cNvContentPartPr/>
              <p14:nvPr/>
            </p14:nvContentPartPr>
            <p14:xfrm>
              <a:off x="7448143" y="6385673"/>
              <a:ext cx="217800" cy="194760"/>
            </p14:xfrm>
          </p:contentPart>
        </mc:Choice>
        <mc:Fallback xmlns="">
          <p:pic>
            <p:nvPicPr>
              <p:cNvPr id="136" name="Ink 135">
                <a:extLst>
                  <a:ext uri="{FF2B5EF4-FFF2-40B4-BE49-F238E27FC236}">
                    <a16:creationId xmlns:a16="http://schemas.microsoft.com/office/drawing/2014/main" id="{B9440F1D-823A-6342-8193-01CEC13F51A8}"/>
                  </a:ext>
                </a:extLst>
              </p:cNvPr>
              <p:cNvPicPr/>
              <p:nvPr/>
            </p:nvPicPr>
            <p:blipFill>
              <a:blip r:embed="rId190"/>
              <a:stretch>
                <a:fillRect/>
              </a:stretch>
            </p:blipFill>
            <p:spPr>
              <a:xfrm>
                <a:off x="7412143" y="6170072"/>
                <a:ext cx="289440" cy="625604"/>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37" name="Ink 136">
                <a:extLst>
                  <a:ext uri="{FF2B5EF4-FFF2-40B4-BE49-F238E27FC236}">
                    <a16:creationId xmlns:a16="http://schemas.microsoft.com/office/drawing/2014/main" id="{D01D67FF-FBE9-FB44-A1EB-0BE722E06528}"/>
                  </a:ext>
                </a:extLst>
              </p14:cNvPr>
              <p14:cNvContentPartPr/>
              <p14:nvPr/>
            </p14:nvContentPartPr>
            <p14:xfrm>
              <a:off x="7237903" y="6129713"/>
              <a:ext cx="360" cy="360"/>
            </p14:xfrm>
          </p:contentPart>
        </mc:Choice>
        <mc:Fallback xmlns="">
          <p:pic>
            <p:nvPicPr>
              <p:cNvPr id="137" name="Ink 136">
                <a:extLst>
                  <a:ext uri="{FF2B5EF4-FFF2-40B4-BE49-F238E27FC236}">
                    <a16:creationId xmlns:a16="http://schemas.microsoft.com/office/drawing/2014/main" id="{D01D67FF-FBE9-FB44-A1EB-0BE722E06528}"/>
                  </a:ext>
                </a:extLst>
              </p:cNvPr>
              <p:cNvPicPr/>
              <p:nvPr/>
            </p:nvPicPr>
            <p:blipFill>
              <a:blip r:embed="rId56"/>
              <a:stretch>
                <a:fillRect/>
              </a:stretch>
            </p:blipFill>
            <p:spPr>
              <a:xfrm>
                <a:off x="7219903" y="6111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38" name="Ink 137">
                <a:extLst>
                  <a:ext uri="{FF2B5EF4-FFF2-40B4-BE49-F238E27FC236}">
                    <a16:creationId xmlns:a16="http://schemas.microsoft.com/office/drawing/2014/main" id="{A0D1FBB0-A84F-6244-889D-349DEA722EEC}"/>
                  </a:ext>
                </a:extLst>
              </p14:cNvPr>
              <p14:cNvContentPartPr/>
              <p14:nvPr/>
            </p14:nvContentPartPr>
            <p14:xfrm>
              <a:off x="7129543" y="6173273"/>
              <a:ext cx="360" cy="360"/>
            </p14:xfrm>
          </p:contentPart>
        </mc:Choice>
        <mc:Fallback xmlns="">
          <p:pic>
            <p:nvPicPr>
              <p:cNvPr id="138" name="Ink 137">
                <a:extLst>
                  <a:ext uri="{FF2B5EF4-FFF2-40B4-BE49-F238E27FC236}">
                    <a16:creationId xmlns:a16="http://schemas.microsoft.com/office/drawing/2014/main" id="{A0D1FBB0-A84F-6244-889D-349DEA722EEC}"/>
                  </a:ext>
                </a:extLst>
              </p:cNvPr>
              <p:cNvPicPr/>
              <p:nvPr/>
            </p:nvPicPr>
            <p:blipFill>
              <a:blip r:embed="rId56"/>
              <a:stretch>
                <a:fillRect/>
              </a:stretch>
            </p:blipFill>
            <p:spPr>
              <a:xfrm>
                <a:off x="7111543" y="6155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39" name="Ink 138">
                <a:extLst>
                  <a:ext uri="{FF2B5EF4-FFF2-40B4-BE49-F238E27FC236}">
                    <a16:creationId xmlns:a16="http://schemas.microsoft.com/office/drawing/2014/main" id="{237283FC-38A0-6641-B6E3-79C9D2D63328}"/>
                  </a:ext>
                </a:extLst>
              </p14:cNvPr>
              <p14:cNvContentPartPr/>
              <p14:nvPr/>
            </p14:nvContentPartPr>
            <p14:xfrm>
              <a:off x="7358143" y="6257873"/>
              <a:ext cx="360" cy="360"/>
            </p14:xfrm>
          </p:contentPart>
        </mc:Choice>
        <mc:Fallback xmlns="">
          <p:pic>
            <p:nvPicPr>
              <p:cNvPr id="139" name="Ink 138">
                <a:extLst>
                  <a:ext uri="{FF2B5EF4-FFF2-40B4-BE49-F238E27FC236}">
                    <a16:creationId xmlns:a16="http://schemas.microsoft.com/office/drawing/2014/main" id="{237283FC-38A0-6641-B6E3-79C9D2D63328}"/>
                  </a:ext>
                </a:extLst>
              </p:cNvPr>
              <p:cNvPicPr/>
              <p:nvPr/>
            </p:nvPicPr>
            <p:blipFill>
              <a:blip r:embed="rId56"/>
              <a:stretch>
                <a:fillRect/>
              </a:stretch>
            </p:blipFill>
            <p:spPr>
              <a:xfrm>
                <a:off x="7340143" y="6239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40" name="Ink 139">
                <a:extLst>
                  <a:ext uri="{FF2B5EF4-FFF2-40B4-BE49-F238E27FC236}">
                    <a16:creationId xmlns:a16="http://schemas.microsoft.com/office/drawing/2014/main" id="{49780948-1ABB-354F-915E-70BFABDC7EA0}"/>
                  </a:ext>
                </a:extLst>
              </p14:cNvPr>
              <p14:cNvContentPartPr/>
              <p14:nvPr/>
            </p14:nvContentPartPr>
            <p14:xfrm>
              <a:off x="7272463" y="6391793"/>
              <a:ext cx="360" cy="360"/>
            </p14:xfrm>
          </p:contentPart>
        </mc:Choice>
        <mc:Fallback xmlns="">
          <p:pic>
            <p:nvPicPr>
              <p:cNvPr id="140" name="Ink 139">
                <a:extLst>
                  <a:ext uri="{FF2B5EF4-FFF2-40B4-BE49-F238E27FC236}">
                    <a16:creationId xmlns:a16="http://schemas.microsoft.com/office/drawing/2014/main" id="{49780948-1ABB-354F-915E-70BFABDC7EA0}"/>
                  </a:ext>
                </a:extLst>
              </p:cNvPr>
              <p:cNvPicPr/>
              <p:nvPr/>
            </p:nvPicPr>
            <p:blipFill>
              <a:blip r:embed="rId56"/>
              <a:stretch>
                <a:fillRect/>
              </a:stretch>
            </p:blipFill>
            <p:spPr>
              <a:xfrm>
                <a:off x="7254463" y="6373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41" name="Ink 140">
                <a:extLst>
                  <a:ext uri="{FF2B5EF4-FFF2-40B4-BE49-F238E27FC236}">
                    <a16:creationId xmlns:a16="http://schemas.microsoft.com/office/drawing/2014/main" id="{F38DC2CE-9840-8D45-A8F0-C2A61D75D5F9}"/>
                  </a:ext>
                </a:extLst>
              </p14:cNvPr>
              <p14:cNvContentPartPr/>
              <p14:nvPr/>
            </p14:nvContentPartPr>
            <p14:xfrm>
              <a:off x="7412143" y="6065633"/>
              <a:ext cx="360" cy="360"/>
            </p14:xfrm>
          </p:contentPart>
        </mc:Choice>
        <mc:Fallback xmlns="">
          <p:pic>
            <p:nvPicPr>
              <p:cNvPr id="141" name="Ink 140">
                <a:extLst>
                  <a:ext uri="{FF2B5EF4-FFF2-40B4-BE49-F238E27FC236}">
                    <a16:creationId xmlns:a16="http://schemas.microsoft.com/office/drawing/2014/main" id="{F38DC2CE-9840-8D45-A8F0-C2A61D75D5F9}"/>
                  </a:ext>
                </a:extLst>
              </p:cNvPr>
              <p:cNvPicPr/>
              <p:nvPr/>
            </p:nvPicPr>
            <p:blipFill>
              <a:blip r:embed="rId56"/>
              <a:stretch>
                <a:fillRect/>
              </a:stretch>
            </p:blipFill>
            <p:spPr>
              <a:xfrm>
                <a:off x="7394143" y="6047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42" name="Ink 141">
                <a:extLst>
                  <a:ext uri="{FF2B5EF4-FFF2-40B4-BE49-F238E27FC236}">
                    <a16:creationId xmlns:a16="http://schemas.microsoft.com/office/drawing/2014/main" id="{6E807B47-959F-2C43-B42C-075DD30B2841}"/>
                  </a:ext>
                </a:extLst>
              </p14:cNvPr>
              <p14:cNvContentPartPr/>
              <p14:nvPr/>
            </p14:nvContentPartPr>
            <p14:xfrm>
              <a:off x="7248343" y="6232313"/>
              <a:ext cx="360" cy="360"/>
            </p14:xfrm>
          </p:contentPart>
        </mc:Choice>
        <mc:Fallback xmlns="">
          <p:pic>
            <p:nvPicPr>
              <p:cNvPr id="142" name="Ink 141">
                <a:extLst>
                  <a:ext uri="{FF2B5EF4-FFF2-40B4-BE49-F238E27FC236}">
                    <a16:creationId xmlns:a16="http://schemas.microsoft.com/office/drawing/2014/main" id="{6E807B47-959F-2C43-B42C-075DD30B2841}"/>
                  </a:ext>
                </a:extLst>
              </p:cNvPr>
              <p:cNvPicPr/>
              <p:nvPr/>
            </p:nvPicPr>
            <p:blipFill>
              <a:blip r:embed="rId56"/>
              <a:stretch>
                <a:fillRect/>
              </a:stretch>
            </p:blipFill>
            <p:spPr>
              <a:xfrm>
                <a:off x="7230343" y="6214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43" name="Ink 142">
                <a:extLst>
                  <a:ext uri="{FF2B5EF4-FFF2-40B4-BE49-F238E27FC236}">
                    <a16:creationId xmlns:a16="http://schemas.microsoft.com/office/drawing/2014/main" id="{FC75C680-887B-3D47-AFF8-2524DE1BED32}"/>
                  </a:ext>
                </a:extLst>
              </p14:cNvPr>
              <p14:cNvContentPartPr/>
              <p14:nvPr/>
            </p14:nvContentPartPr>
            <p14:xfrm>
              <a:off x="7012543" y="6370553"/>
              <a:ext cx="360" cy="360"/>
            </p14:xfrm>
          </p:contentPart>
        </mc:Choice>
        <mc:Fallback xmlns="">
          <p:pic>
            <p:nvPicPr>
              <p:cNvPr id="143" name="Ink 142">
                <a:extLst>
                  <a:ext uri="{FF2B5EF4-FFF2-40B4-BE49-F238E27FC236}">
                    <a16:creationId xmlns:a16="http://schemas.microsoft.com/office/drawing/2014/main" id="{FC75C680-887B-3D47-AFF8-2524DE1BED32}"/>
                  </a:ext>
                </a:extLst>
              </p:cNvPr>
              <p:cNvPicPr/>
              <p:nvPr/>
            </p:nvPicPr>
            <p:blipFill>
              <a:blip r:embed="rId56"/>
              <a:stretch>
                <a:fillRect/>
              </a:stretch>
            </p:blipFill>
            <p:spPr>
              <a:xfrm>
                <a:off x="6994543" y="6352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44" name="Ink 143">
                <a:extLst>
                  <a:ext uri="{FF2B5EF4-FFF2-40B4-BE49-F238E27FC236}">
                    <a16:creationId xmlns:a16="http://schemas.microsoft.com/office/drawing/2014/main" id="{6E009224-E43F-3B48-9EE7-C37AE9BD1FB6}"/>
                  </a:ext>
                </a:extLst>
              </p14:cNvPr>
              <p14:cNvContentPartPr/>
              <p14:nvPr/>
            </p14:nvContentPartPr>
            <p14:xfrm>
              <a:off x="7027303" y="6267593"/>
              <a:ext cx="360" cy="360"/>
            </p14:xfrm>
          </p:contentPart>
        </mc:Choice>
        <mc:Fallback xmlns="">
          <p:pic>
            <p:nvPicPr>
              <p:cNvPr id="144" name="Ink 143">
                <a:extLst>
                  <a:ext uri="{FF2B5EF4-FFF2-40B4-BE49-F238E27FC236}">
                    <a16:creationId xmlns:a16="http://schemas.microsoft.com/office/drawing/2014/main" id="{6E009224-E43F-3B48-9EE7-C37AE9BD1FB6}"/>
                  </a:ext>
                </a:extLst>
              </p:cNvPr>
              <p:cNvPicPr/>
              <p:nvPr/>
            </p:nvPicPr>
            <p:blipFill>
              <a:blip r:embed="rId56"/>
              <a:stretch>
                <a:fillRect/>
              </a:stretch>
            </p:blipFill>
            <p:spPr>
              <a:xfrm>
                <a:off x="7009303" y="6249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45" name="Ink 144">
                <a:extLst>
                  <a:ext uri="{FF2B5EF4-FFF2-40B4-BE49-F238E27FC236}">
                    <a16:creationId xmlns:a16="http://schemas.microsoft.com/office/drawing/2014/main" id="{48208F9E-55E5-9548-A8E1-E80A7D9E00EB}"/>
                  </a:ext>
                </a:extLst>
              </p14:cNvPr>
              <p14:cNvContentPartPr/>
              <p14:nvPr/>
            </p14:nvContentPartPr>
            <p14:xfrm>
              <a:off x="7143223" y="6478193"/>
              <a:ext cx="360" cy="360"/>
            </p14:xfrm>
          </p:contentPart>
        </mc:Choice>
        <mc:Fallback xmlns="">
          <p:pic>
            <p:nvPicPr>
              <p:cNvPr id="145" name="Ink 144">
                <a:extLst>
                  <a:ext uri="{FF2B5EF4-FFF2-40B4-BE49-F238E27FC236}">
                    <a16:creationId xmlns:a16="http://schemas.microsoft.com/office/drawing/2014/main" id="{48208F9E-55E5-9548-A8E1-E80A7D9E00EB}"/>
                  </a:ext>
                </a:extLst>
              </p:cNvPr>
              <p:cNvPicPr/>
              <p:nvPr/>
            </p:nvPicPr>
            <p:blipFill>
              <a:blip r:embed="rId56"/>
              <a:stretch>
                <a:fillRect/>
              </a:stretch>
            </p:blipFill>
            <p:spPr>
              <a:xfrm>
                <a:off x="7125223" y="6460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46" name="Ink 145">
                <a:extLst>
                  <a:ext uri="{FF2B5EF4-FFF2-40B4-BE49-F238E27FC236}">
                    <a16:creationId xmlns:a16="http://schemas.microsoft.com/office/drawing/2014/main" id="{28BCFBDA-2461-704E-8748-DD2C6D5FC66D}"/>
                  </a:ext>
                </a:extLst>
              </p14:cNvPr>
              <p14:cNvContentPartPr/>
              <p14:nvPr/>
            </p14:nvContentPartPr>
            <p14:xfrm>
              <a:off x="7010383" y="6476033"/>
              <a:ext cx="360" cy="360"/>
            </p14:xfrm>
          </p:contentPart>
        </mc:Choice>
        <mc:Fallback xmlns="">
          <p:pic>
            <p:nvPicPr>
              <p:cNvPr id="146" name="Ink 145">
                <a:extLst>
                  <a:ext uri="{FF2B5EF4-FFF2-40B4-BE49-F238E27FC236}">
                    <a16:creationId xmlns:a16="http://schemas.microsoft.com/office/drawing/2014/main" id="{28BCFBDA-2461-704E-8748-DD2C6D5FC66D}"/>
                  </a:ext>
                </a:extLst>
              </p:cNvPr>
              <p:cNvPicPr/>
              <p:nvPr/>
            </p:nvPicPr>
            <p:blipFill>
              <a:blip r:embed="rId56"/>
              <a:stretch>
                <a:fillRect/>
              </a:stretch>
            </p:blipFill>
            <p:spPr>
              <a:xfrm>
                <a:off x="6992383" y="6458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47" name="Ink 146">
                <a:extLst>
                  <a:ext uri="{FF2B5EF4-FFF2-40B4-BE49-F238E27FC236}">
                    <a16:creationId xmlns:a16="http://schemas.microsoft.com/office/drawing/2014/main" id="{469E22DE-DE7F-634A-BE23-F0A75B803DB5}"/>
                  </a:ext>
                </a:extLst>
              </p14:cNvPr>
              <p14:cNvContentPartPr/>
              <p14:nvPr/>
            </p14:nvContentPartPr>
            <p14:xfrm>
              <a:off x="7059703" y="6574313"/>
              <a:ext cx="360" cy="360"/>
            </p14:xfrm>
          </p:contentPart>
        </mc:Choice>
        <mc:Fallback xmlns="">
          <p:pic>
            <p:nvPicPr>
              <p:cNvPr id="147" name="Ink 146">
                <a:extLst>
                  <a:ext uri="{FF2B5EF4-FFF2-40B4-BE49-F238E27FC236}">
                    <a16:creationId xmlns:a16="http://schemas.microsoft.com/office/drawing/2014/main" id="{469E22DE-DE7F-634A-BE23-F0A75B803DB5}"/>
                  </a:ext>
                </a:extLst>
              </p:cNvPr>
              <p:cNvPicPr/>
              <p:nvPr/>
            </p:nvPicPr>
            <p:blipFill>
              <a:blip r:embed="rId56"/>
              <a:stretch>
                <a:fillRect/>
              </a:stretch>
            </p:blipFill>
            <p:spPr>
              <a:xfrm>
                <a:off x="7041703" y="6556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48" name="Ink 147">
                <a:extLst>
                  <a:ext uri="{FF2B5EF4-FFF2-40B4-BE49-F238E27FC236}">
                    <a16:creationId xmlns:a16="http://schemas.microsoft.com/office/drawing/2014/main" id="{BB63F502-7EFA-F94F-8B67-AB0A621BF695}"/>
                  </a:ext>
                </a:extLst>
              </p14:cNvPr>
              <p14:cNvContentPartPr/>
              <p14:nvPr/>
            </p14:nvContentPartPr>
            <p14:xfrm>
              <a:off x="7197943" y="6694553"/>
              <a:ext cx="360" cy="360"/>
            </p14:xfrm>
          </p:contentPart>
        </mc:Choice>
        <mc:Fallback xmlns="">
          <p:pic>
            <p:nvPicPr>
              <p:cNvPr id="148" name="Ink 147">
                <a:extLst>
                  <a:ext uri="{FF2B5EF4-FFF2-40B4-BE49-F238E27FC236}">
                    <a16:creationId xmlns:a16="http://schemas.microsoft.com/office/drawing/2014/main" id="{BB63F502-7EFA-F94F-8B67-AB0A621BF695}"/>
                  </a:ext>
                </a:extLst>
              </p:cNvPr>
              <p:cNvPicPr/>
              <p:nvPr/>
            </p:nvPicPr>
            <p:blipFill>
              <a:blip r:embed="rId56"/>
              <a:stretch>
                <a:fillRect/>
              </a:stretch>
            </p:blipFill>
            <p:spPr>
              <a:xfrm>
                <a:off x="7179943" y="6676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49" name="Ink 148">
                <a:extLst>
                  <a:ext uri="{FF2B5EF4-FFF2-40B4-BE49-F238E27FC236}">
                    <a16:creationId xmlns:a16="http://schemas.microsoft.com/office/drawing/2014/main" id="{EAD4904E-250D-BD45-80C6-F6F4D4C38BB9}"/>
                  </a:ext>
                </a:extLst>
              </p14:cNvPr>
              <p14:cNvContentPartPr/>
              <p14:nvPr/>
            </p14:nvContentPartPr>
            <p14:xfrm>
              <a:off x="7285783" y="6625793"/>
              <a:ext cx="360" cy="360"/>
            </p14:xfrm>
          </p:contentPart>
        </mc:Choice>
        <mc:Fallback xmlns="">
          <p:pic>
            <p:nvPicPr>
              <p:cNvPr id="149" name="Ink 148">
                <a:extLst>
                  <a:ext uri="{FF2B5EF4-FFF2-40B4-BE49-F238E27FC236}">
                    <a16:creationId xmlns:a16="http://schemas.microsoft.com/office/drawing/2014/main" id="{EAD4904E-250D-BD45-80C6-F6F4D4C38BB9}"/>
                  </a:ext>
                </a:extLst>
              </p:cNvPr>
              <p:cNvPicPr/>
              <p:nvPr/>
            </p:nvPicPr>
            <p:blipFill>
              <a:blip r:embed="rId56"/>
              <a:stretch>
                <a:fillRect/>
              </a:stretch>
            </p:blipFill>
            <p:spPr>
              <a:xfrm>
                <a:off x="7267783" y="6607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50" name="Ink 149">
                <a:extLst>
                  <a:ext uri="{FF2B5EF4-FFF2-40B4-BE49-F238E27FC236}">
                    <a16:creationId xmlns:a16="http://schemas.microsoft.com/office/drawing/2014/main" id="{0941E41E-F1BC-104F-A8AF-B5038674922B}"/>
                  </a:ext>
                </a:extLst>
              </p14:cNvPr>
              <p14:cNvContentPartPr/>
              <p14:nvPr/>
            </p14:nvContentPartPr>
            <p14:xfrm>
              <a:off x="7333303" y="6714713"/>
              <a:ext cx="360" cy="360"/>
            </p14:xfrm>
          </p:contentPart>
        </mc:Choice>
        <mc:Fallback xmlns="">
          <p:pic>
            <p:nvPicPr>
              <p:cNvPr id="150" name="Ink 149">
                <a:extLst>
                  <a:ext uri="{FF2B5EF4-FFF2-40B4-BE49-F238E27FC236}">
                    <a16:creationId xmlns:a16="http://schemas.microsoft.com/office/drawing/2014/main" id="{0941E41E-F1BC-104F-A8AF-B5038674922B}"/>
                  </a:ext>
                </a:extLst>
              </p:cNvPr>
              <p:cNvPicPr/>
              <p:nvPr/>
            </p:nvPicPr>
            <p:blipFill>
              <a:blip r:embed="rId56"/>
              <a:stretch>
                <a:fillRect/>
              </a:stretch>
            </p:blipFill>
            <p:spPr>
              <a:xfrm>
                <a:off x="7315303" y="6696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51" name="Ink 150">
                <a:extLst>
                  <a:ext uri="{FF2B5EF4-FFF2-40B4-BE49-F238E27FC236}">
                    <a16:creationId xmlns:a16="http://schemas.microsoft.com/office/drawing/2014/main" id="{9F74482E-974A-5D49-AD5A-B866BF0B5F24}"/>
                  </a:ext>
                </a:extLst>
              </p14:cNvPr>
              <p14:cNvContentPartPr/>
              <p14:nvPr/>
            </p14:nvContentPartPr>
            <p14:xfrm>
              <a:off x="7414303" y="6661433"/>
              <a:ext cx="360" cy="360"/>
            </p14:xfrm>
          </p:contentPart>
        </mc:Choice>
        <mc:Fallback xmlns="">
          <p:pic>
            <p:nvPicPr>
              <p:cNvPr id="151" name="Ink 150">
                <a:extLst>
                  <a:ext uri="{FF2B5EF4-FFF2-40B4-BE49-F238E27FC236}">
                    <a16:creationId xmlns:a16="http://schemas.microsoft.com/office/drawing/2014/main" id="{9F74482E-974A-5D49-AD5A-B866BF0B5F24}"/>
                  </a:ext>
                </a:extLst>
              </p:cNvPr>
              <p:cNvPicPr/>
              <p:nvPr/>
            </p:nvPicPr>
            <p:blipFill>
              <a:blip r:embed="rId56"/>
              <a:stretch>
                <a:fillRect/>
              </a:stretch>
            </p:blipFill>
            <p:spPr>
              <a:xfrm>
                <a:off x="7396303" y="6643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52" name="Ink 151">
                <a:extLst>
                  <a:ext uri="{FF2B5EF4-FFF2-40B4-BE49-F238E27FC236}">
                    <a16:creationId xmlns:a16="http://schemas.microsoft.com/office/drawing/2014/main" id="{793EE810-AF7D-F54C-B6EE-C238A9542E16}"/>
                  </a:ext>
                </a:extLst>
              </p14:cNvPr>
              <p14:cNvContentPartPr/>
              <p14:nvPr/>
            </p14:nvContentPartPr>
            <p14:xfrm>
              <a:off x="7490983" y="6720833"/>
              <a:ext cx="360" cy="360"/>
            </p14:xfrm>
          </p:contentPart>
        </mc:Choice>
        <mc:Fallback xmlns="">
          <p:pic>
            <p:nvPicPr>
              <p:cNvPr id="152" name="Ink 151">
                <a:extLst>
                  <a:ext uri="{FF2B5EF4-FFF2-40B4-BE49-F238E27FC236}">
                    <a16:creationId xmlns:a16="http://schemas.microsoft.com/office/drawing/2014/main" id="{793EE810-AF7D-F54C-B6EE-C238A9542E16}"/>
                  </a:ext>
                </a:extLst>
              </p:cNvPr>
              <p:cNvPicPr/>
              <p:nvPr/>
            </p:nvPicPr>
            <p:blipFill>
              <a:blip r:embed="rId56"/>
              <a:stretch>
                <a:fillRect/>
              </a:stretch>
            </p:blipFill>
            <p:spPr>
              <a:xfrm>
                <a:off x="7472983" y="67028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53" name="Ink 152">
                <a:extLst>
                  <a:ext uri="{FF2B5EF4-FFF2-40B4-BE49-F238E27FC236}">
                    <a16:creationId xmlns:a16="http://schemas.microsoft.com/office/drawing/2014/main" id="{C051F87D-50B6-AB48-8EA5-8DB7B7F78283}"/>
                  </a:ext>
                </a:extLst>
              </p14:cNvPr>
              <p14:cNvContentPartPr/>
              <p14:nvPr/>
            </p14:nvContentPartPr>
            <p14:xfrm>
              <a:off x="7608343" y="6591953"/>
              <a:ext cx="360" cy="360"/>
            </p14:xfrm>
          </p:contentPart>
        </mc:Choice>
        <mc:Fallback xmlns="">
          <p:pic>
            <p:nvPicPr>
              <p:cNvPr id="153" name="Ink 152">
                <a:extLst>
                  <a:ext uri="{FF2B5EF4-FFF2-40B4-BE49-F238E27FC236}">
                    <a16:creationId xmlns:a16="http://schemas.microsoft.com/office/drawing/2014/main" id="{C051F87D-50B6-AB48-8EA5-8DB7B7F78283}"/>
                  </a:ext>
                </a:extLst>
              </p:cNvPr>
              <p:cNvPicPr/>
              <p:nvPr/>
            </p:nvPicPr>
            <p:blipFill>
              <a:blip r:embed="rId56"/>
              <a:stretch>
                <a:fillRect/>
              </a:stretch>
            </p:blipFill>
            <p:spPr>
              <a:xfrm>
                <a:off x="7590343" y="6573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54" name="Ink 153">
                <a:extLst>
                  <a:ext uri="{FF2B5EF4-FFF2-40B4-BE49-F238E27FC236}">
                    <a16:creationId xmlns:a16="http://schemas.microsoft.com/office/drawing/2014/main" id="{5C77EBE3-F472-AB4C-8230-359EDB0EB26A}"/>
                  </a:ext>
                </a:extLst>
              </p14:cNvPr>
              <p14:cNvContentPartPr/>
              <p14:nvPr/>
            </p14:nvContentPartPr>
            <p14:xfrm>
              <a:off x="7493143" y="6434633"/>
              <a:ext cx="360" cy="360"/>
            </p14:xfrm>
          </p:contentPart>
        </mc:Choice>
        <mc:Fallback xmlns="">
          <p:pic>
            <p:nvPicPr>
              <p:cNvPr id="154" name="Ink 153">
                <a:extLst>
                  <a:ext uri="{FF2B5EF4-FFF2-40B4-BE49-F238E27FC236}">
                    <a16:creationId xmlns:a16="http://schemas.microsoft.com/office/drawing/2014/main" id="{5C77EBE3-F472-AB4C-8230-359EDB0EB26A}"/>
                  </a:ext>
                </a:extLst>
              </p:cNvPr>
              <p:cNvPicPr/>
              <p:nvPr/>
            </p:nvPicPr>
            <p:blipFill>
              <a:blip r:embed="rId56"/>
              <a:stretch>
                <a:fillRect/>
              </a:stretch>
            </p:blipFill>
            <p:spPr>
              <a:xfrm>
                <a:off x="7475143" y="6416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55" name="Ink 154">
                <a:extLst>
                  <a:ext uri="{FF2B5EF4-FFF2-40B4-BE49-F238E27FC236}">
                    <a16:creationId xmlns:a16="http://schemas.microsoft.com/office/drawing/2014/main" id="{EDE1AAFF-D857-A945-99C6-3AF7EA3DA292}"/>
                  </a:ext>
                </a:extLst>
              </p14:cNvPr>
              <p14:cNvContentPartPr/>
              <p14:nvPr/>
            </p14:nvContentPartPr>
            <p14:xfrm>
              <a:off x="7356343" y="6455873"/>
              <a:ext cx="360" cy="360"/>
            </p14:xfrm>
          </p:contentPart>
        </mc:Choice>
        <mc:Fallback xmlns="">
          <p:pic>
            <p:nvPicPr>
              <p:cNvPr id="155" name="Ink 154">
                <a:extLst>
                  <a:ext uri="{FF2B5EF4-FFF2-40B4-BE49-F238E27FC236}">
                    <a16:creationId xmlns:a16="http://schemas.microsoft.com/office/drawing/2014/main" id="{EDE1AAFF-D857-A945-99C6-3AF7EA3DA292}"/>
                  </a:ext>
                </a:extLst>
              </p:cNvPr>
              <p:cNvPicPr/>
              <p:nvPr/>
            </p:nvPicPr>
            <p:blipFill>
              <a:blip r:embed="rId56"/>
              <a:stretch>
                <a:fillRect/>
              </a:stretch>
            </p:blipFill>
            <p:spPr>
              <a:xfrm>
                <a:off x="7338343" y="6437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56" name="Ink 155">
                <a:extLst>
                  <a:ext uri="{FF2B5EF4-FFF2-40B4-BE49-F238E27FC236}">
                    <a16:creationId xmlns:a16="http://schemas.microsoft.com/office/drawing/2014/main" id="{8433E8AB-6CFB-5746-B06B-4620634572B5}"/>
                  </a:ext>
                </a:extLst>
              </p14:cNvPr>
              <p14:cNvContentPartPr/>
              <p14:nvPr/>
            </p14:nvContentPartPr>
            <p14:xfrm>
              <a:off x="7548223" y="6508433"/>
              <a:ext cx="360" cy="360"/>
            </p14:xfrm>
          </p:contentPart>
        </mc:Choice>
        <mc:Fallback xmlns="">
          <p:pic>
            <p:nvPicPr>
              <p:cNvPr id="156" name="Ink 155">
                <a:extLst>
                  <a:ext uri="{FF2B5EF4-FFF2-40B4-BE49-F238E27FC236}">
                    <a16:creationId xmlns:a16="http://schemas.microsoft.com/office/drawing/2014/main" id="{8433E8AB-6CFB-5746-B06B-4620634572B5}"/>
                  </a:ext>
                </a:extLst>
              </p:cNvPr>
              <p:cNvPicPr/>
              <p:nvPr/>
            </p:nvPicPr>
            <p:blipFill>
              <a:blip r:embed="rId56"/>
              <a:stretch>
                <a:fillRect/>
              </a:stretch>
            </p:blipFill>
            <p:spPr>
              <a:xfrm>
                <a:off x="7530223" y="6490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57" name="Ink 156">
                <a:extLst>
                  <a:ext uri="{FF2B5EF4-FFF2-40B4-BE49-F238E27FC236}">
                    <a16:creationId xmlns:a16="http://schemas.microsoft.com/office/drawing/2014/main" id="{0319385A-ECC2-454B-81F7-6A311E631CC6}"/>
                  </a:ext>
                </a:extLst>
              </p14:cNvPr>
              <p14:cNvContentPartPr/>
              <p14:nvPr/>
            </p14:nvContentPartPr>
            <p14:xfrm>
              <a:off x="7630663" y="6393233"/>
              <a:ext cx="360" cy="360"/>
            </p14:xfrm>
          </p:contentPart>
        </mc:Choice>
        <mc:Fallback xmlns="">
          <p:pic>
            <p:nvPicPr>
              <p:cNvPr id="157" name="Ink 156">
                <a:extLst>
                  <a:ext uri="{FF2B5EF4-FFF2-40B4-BE49-F238E27FC236}">
                    <a16:creationId xmlns:a16="http://schemas.microsoft.com/office/drawing/2014/main" id="{0319385A-ECC2-454B-81F7-6A311E631CC6}"/>
                  </a:ext>
                </a:extLst>
              </p:cNvPr>
              <p:cNvPicPr/>
              <p:nvPr/>
            </p:nvPicPr>
            <p:blipFill>
              <a:blip r:embed="rId56"/>
              <a:stretch>
                <a:fillRect/>
              </a:stretch>
            </p:blipFill>
            <p:spPr>
              <a:xfrm>
                <a:off x="7612663" y="6375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58" name="Ink 157">
                <a:extLst>
                  <a:ext uri="{FF2B5EF4-FFF2-40B4-BE49-F238E27FC236}">
                    <a16:creationId xmlns:a16="http://schemas.microsoft.com/office/drawing/2014/main" id="{3BDEB110-277C-4F46-9091-52A1C643C354}"/>
                  </a:ext>
                </a:extLst>
              </p14:cNvPr>
              <p14:cNvContentPartPr/>
              <p14:nvPr/>
            </p14:nvContentPartPr>
            <p14:xfrm>
              <a:off x="7657303" y="6194153"/>
              <a:ext cx="360" cy="360"/>
            </p14:xfrm>
          </p:contentPart>
        </mc:Choice>
        <mc:Fallback xmlns="">
          <p:pic>
            <p:nvPicPr>
              <p:cNvPr id="158" name="Ink 157">
                <a:extLst>
                  <a:ext uri="{FF2B5EF4-FFF2-40B4-BE49-F238E27FC236}">
                    <a16:creationId xmlns:a16="http://schemas.microsoft.com/office/drawing/2014/main" id="{3BDEB110-277C-4F46-9091-52A1C643C354}"/>
                  </a:ext>
                </a:extLst>
              </p:cNvPr>
              <p:cNvPicPr/>
              <p:nvPr/>
            </p:nvPicPr>
            <p:blipFill>
              <a:blip r:embed="rId56"/>
              <a:stretch>
                <a:fillRect/>
              </a:stretch>
            </p:blipFill>
            <p:spPr>
              <a:xfrm>
                <a:off x="7639303" y="6176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59" name="Ink 158">
                <a:extLst>
                  <a:ext uri="{FF2B5EF4-FFF2-40B4-BE49-F238E27FC236}">
                    <a16:creationId xmlns:a16="http://schemas.microsoft.com/office/drawing/2014/main" id="{F7D1A10C-472D-8740-AF91-110B69FE2604}"/>
                  </a:ext>
                </a:extLst>
              </p14:cNvPr>
              <p14:cNvContentPartPr/>
              <p14:nvPr/>
            </p14:nvContentPartPr>
            <p14:xfrm>
              <a:off x="7650103" y="6296393"/>
              <a:ext cx="360" cy="360"/>
            </p14:xfrm>
          </p:contentPart>
        </mc:Choice>
        <mc:Fallback xmlns="">
          <p:pic>
            <p:nvPicPr>
              <p:cNvPr id="159" name="Ink 158">
                <a:extLst>
                  <a:ext uri="{FF2B5EF4-FFF2-40B4-BE49-F238E27FC236}">
                    <a16:creationId xmlns:a16="http://schemas.microsoft.com/office/drawing/2014/main" id="{F7D1A10C-472D-8740-AF91-110B69FE2604}"/>
                  </a:ext>
                </a:extLst>
              </p:cNvPr>
              <p:cNvPicPr/>
              <p:nvPr/>
            </p:nvPicPr>
            <p:blipFill>
              <a:blip r:embed="rId56"/>
              <a:stretch>
                <a:fillRect/>
              </a:stretch>
            </p:blipFill>
            <p:spPr>
              <a:xfrm>
                <a:off x="7632103" y="6278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60" name="Ink 159">
                <a:extLst>
                  <a:ext uri="{FF2B5EF4-FFF2-40B4-BE49-F238E27FC236}">
                    <a16:creationId xmlns:a16="http://schemas.microsoft.com/office/drawing/2014/main" id="{6052DD11-9705-8046-935C-E344108040C4}"/>
                  </a:ext>
                </a:extLst>
              </p14:cNvPr>
              <p14:cNvContentPartPr/>
              <p14:nvPr/>
            </p14:nvContentPartPr>
            <p14:xfrm>
              <a:off x="7570183" y="6203513"/>
              <a:ext cx="360" cy="360"/>
            </p14:xfrm>
          </p:contentPart>
        </mc:Choice>
        <mc:Fallback xmlns="">
          <p:pic>
            <p:nvPicPr>
              <p:cNvPr id="160" name="Ink 159">
                <a:extLst>
                  <a:ext uri="{FF2B5EF4-FFF2-40B4-BE49-F238E27FC236}">
                    <a16:creationId xmlns:a16="http://schemas.microsoft.com/office/drawing/2014/main" id="{6052DD11-9705-8046-935C-E344108040C4}"/>
                  </a:ext>
                </a:extLst>
              </p:cNvPr>
              <p:cNvPicPr/>
              <p:nvPr/>
            </p:nvPicPr>
            <p:blipFill>
              <a:blip r:embed="rId56"/>
              <a:stretch>
                <a:fillRect/>
              </a:stretch>
            </p:blipFill>
            <p:spPr>
              <a:xfrm>
                <a:off x="7552183" y="6185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61" name="Ink 160">
                <a:extLst>
                  <a:ext uri="{FF2B5EF4-FFF2-40B4-BE49-F238E27FC236}">
                    <a16:creationId xmlns:a16="http://schemas.microsoft.com/office/drawing/2014/main" id="{A9E19E12-242B-EB48-BEE3-A2DC81947D9D}"/>
                  </a:ext>
                </a:extLst>
              </p14:cNvPr>
              <p14:cNvContentPartPr/>
              <p14:nvPr/>
            </p14:nvContentPartPr>
            <p14:xfrm>
              <a:off x="7460023" y="6173633"/>
              <a:ext cx="360" cy="360"/>
            </p14:xfrm>
          </p:contentPart>
        </mc:Choice>
        <mc:Fallback xmlns="">
          <p:pic>
            <p:nvPicPr>
              <p:cNvPr id="161" name="Ink 160">
                <a:extLst>
                  <a:ext uri="{FF2B5EF4-FFF2-40B4-BE49-F238E27FC236}">
                    <a16:creationId xmlns:a16="http://schemas.microsoft.com/office/drawing/2014/main" id="{A9E19E12-242B-EB48-BEE3-A2DC81947D9D}"/>
                  </a:ext>
                </a:extLst>
              </p:cNvPr>
              <p:cNvPicPr/>
              <p:nvPr/>
            </p:nvPicPr>
            <p:blipFill>
              <a:blip r:embed="rId56"/>
              <a:stretch>
                <a:fillRect/>
              </a:stretch>
            </p:blipFill>
            <p:spPr>
              <a:xfrm>
                <a:off x="7442023" y="6155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62" name="Ink 161">
                <a:extLst>
                  <a:ext uri="{FF2B5EF4-FFF2-40B4-BE49-F238E27FC236}">
                    <a16:creationId xmlns:a16="http://schemas.microsoft.com/office/drawing/2014/main" id="{6B4C8CE8-51F9-F84A-9862-CF56DAFCAE76}"/>
                  </a:ext>
                </a:extLst>
              </p14:cNvPr>
              <p14:cNvContentPartPr/>
              <p14:nvPr/>
            </p14:nvContentPartPr>
            <p14:xfrm>
              <a:off x="7647583" y="6511313"/>
              <a:ext cx="360" cy="360"/>
            </p14:xfrm>
          </p:contentPart>
        </mc:Choice>
        <mc:Fallback xmlns="">
          <p:pic>
            <p:nvPicPr>
              <p:cNvPr id="162" name="Ink 161">
                <a:extLst>
                  <a:ext uri="{FF2B5EF4-FFF2-40B4-BE49-F238E27FC236}">
                    <a16:creationId xmlns:a16="http://schemas.microsoft.com/office/drawing/2014/main" id="{6B4C8CE8-51F9-F84A-9862-CF56DAFCAE76}"/>
                  </a:ext>
                </a:extLst>
              </p:cNvPr>
              <p:cNvPicPr/>
              <p:nvPr/>
            </p:nvPicPr>
            <p:blipFill>
              <a:blip r:embed="rId56"/>
              <a:stretch>
                <a:fillRect/>
              </a:stretch>
            </p:blipFill>
            <p:spPr>
              <a:xfrm>
                <a:off x="7629583" y="6493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63" name="Ink 162">
                <a:extLst>
                  <a:ext uri="{FF2B5EF4-FFF2-40B4-BE49-F238E27FC236}">
                    <a16:creationId xmlns:a16="http://schemas.microsoft.com/office/drawing/2014/main" id="{486B8EE1-AC9A-9E4E-8D5D-9B966B6975A9}"/>
                  </a:ext>
                </a:extLst>
              </p14:cNvPr>
              <p14:cNvContentPartPr/>
              <p14:nvPr/>
            </p14:nvContentPartPr>
            <p14:xfrm>
              <a:off x="8737303" y="5632193"/>
              <a:ext cx="360" cy="360"/>
            </p14:xfrm>
          </p:contentPart>
        </mc:Choice>
        <mc:Fallback xmlns="">
          <p:pic>
            <p:nvPicPr>
              <p:cNvPr id="163" name="Ink 162">
                <a:extLst>
                  <a:ext uri="{FF2B5EF4-FFF2-40B4-BE49-F238E27FC236}">
                    <a16:creationId xmlns:a16="http://schemas.microsoft.com/office/drawing/2014/main" id="{486B8EE1-AC9A-9E4E-8D5D-9B966B6975A9}"/>
                  </a:ext>
                </a:extLst>
              </p:cNvPr>
              <p:cNvPicPr/>
              <p:nvPr/>
            </p:nvPicPr>
            <p:blipFill>
              <a:blip r:embed="rId56"/>
              <a:stretch>
                <a:fillRect/>
              </a:stretch>
            </p:blipFill>
            <p:spPr>
              <a:xfrm>
                <a:off x="8719303" y="5614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64" name="Ink 163">
                <a:extLst>
                  <a:ext uri="{FF2B5EF4-FFF2-40B4-BE49-F238E27FC236}">
                    <a16:creationId xmlns:a16="http://schemas.microsoft.com/office/drawing/2014/main" id="{49CFD77B-BD14-4046-8BBF-E1F3B840CDE6}"/>
                  </a:ext>
                </a:extLst>
              </p14:cNvPr>
              <p14:cNvContentPartPr/>
              <p14:nvPr/>
            </p14:nvContentPartPr>
            <p14:xfrm>
              <a:off x="8574223" y="5687273"/>
              <a:ext cx="360" cy="360"/>
            </p14:xfrm>
          </p:contentPart>
        </mc:Choice>
        <mc:Fallback xmlns="">
          <p:pic>
            <p:nvPicPr>
              <p:cNvPr id="164" name="Ink 163">
                <a:extLst>
                  <a:ext uri="{FF2B5EF4-FFF2-40B4-BE49-F238E27FC236}">
                    <a16:creationId xmlns:a16="http://schemas.microsoft.com/office/drawing/2014/main" id="{49CFD77B-BD14-4046-8BBF-E1F3B840CDE6}"/>
                  </a:ext>
                </a:extLst>
              </p:cNvPr>
              <p:cNvPicPr/>
              <p:nvPr/>
            </p:nvPicPr>
            <p:blipFill>
              <a:blip r:embed="rId56"/>
              <a:stretch>
                <a:fillRect/>
              </a:stretch>
            </p:blipFill>
            <p:spPr>
              <a:xfrm>
                <a:off x="8556223" y="5669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65" name="Ink 164">
                <a:extLst>
                  <a:ext uri="{FF2B5EF4-FFF2-40B4-BE49-F238E27FC236}">
                    <a16:creationId xmlns:a16="http://schemas.microsoft.com/office/drawing/2014/main" id="{811C6FCC-BFD7-AC42-BC6D-C733772DF382}"/>
                  </a:ext>
                </a:extLst>
              </p14:cNvPr>
              <p14:cNvContentPartPr/>
              <p14:nvPr/>
            </p14:nvContentPartPr>
            <p14:xfrm>
              <a:off x="8489623" y="5764313"/>
              <a:ext cx="360" cy="360"/>
            </p14:xfrm>
          </p:contentPart>
        </mc:Choice>
        <mc:Fallback xmlns="">
          <p:pic>
            <p:nvPicPr>
              <p:cNvPr id="165" name="Ink 164">
                <a:extLst>
                  <a:ext uri="{FF2B5EF4-FFF2-40B4-BE49-F238E27FC236}">
                    <a16:creationId xmlns:a16="http://schemas.microsoft.com/office/drawing/2014/main" id="{811C6FCC-BFD7-AC42-BC6D-C733772DF382}"/>
                  </a:ext>
                </a:extLst>
              </p:cNvPr>
              <p:cNvPicPr/>
              <p:nvPr/>
            </p:nvPicPr>
            <p:blipFill>
              <a:blip r:embed="rId56"/>
              <a:stretch>
                <a:fillRect/>
              </a:stretch>
            </p:blipFill>
            <p:spPr>
              <a:xfrm>
                <a:off x="8471623" y="5746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66" name="Ink 165">
                <a:extLst>
                  <a:ext uri="{FF2B5EF4-FFF2-40B4-BE49-F238E27FC236}">
                    <a16:creationId xmlns:a16="http://schemas.microsoft.com/office/drawing/2014/main" id="{2FFA157D-D626-2546-9B8A-BF3FFE4CDE53}"/>
                  </a:ext>
                </a:extLst>
              </p14:cNvPr>
              <p14:cNvContentPartPr/>
              <p14:nvPr/>
            </p14:nvContentPartPr>
            <p14:xfrm>
              <a:off x="8725423" y="5831993"/>
              <a:ext cx="360" cy="360"/>
            </p14:xfrm>
          </p:contentPart>
        </mc:Choice>
        <mc:Fallback xmlns="">
          <p:pic>
            <p:nvPicPr>
              <p:cNvPr id="166" name="Ink 165">
                <a:extLst>
                  <a:ext uri="{FF2B5EF4-FFF2-40B4-BE49-F238E27FC236}">
                    <a16:creationId xmlns:a16="http://schemas.microsoft.com/office/drawing/2014/main" id="{2FFA157D-D626-2546-9B8A-BF3FFE4CDE53}"/>
                  </a:ext>
                </a:extLst>
              </p:cNvPr>
              <p:cNvPicPr/>
              <p:nvPr/>
            </p:nvPicPr>
            <p:blipFill>
              <a:blip r:embed="rId56"/>
              <a:stretch>
                <a:fillRect/>
              </a:stretch>
            </p:blipFill>
            <p:spPr>
              <a:xfrm>
                <a:off x="8707423" y="5813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67" name="Ink 166">
                <a:extLst>
                  <a:ext uri="{FF2B5EF4-FFF2-40B4-BE49-F238E27FC236}">
                    <a16:creationId xmlns:a16="http://schemas.microsoft.com/office/drawing/2014/main" id="{B1DDC8C6-7F8C-8640-ABEB-58DA956FFD8D}"/>
                  </a:ext>
                </a:extLst>
              </p14:cNvPr>
              <p14:cNvContentPartPr/>
              <p14:nvPr/>
            </p14:nvContentPartPr>
            <p14:xfrm>
              <a:off x="8884183" y="5715353"/>
              <a:ext cx="360" cy="360"/>
            </p14:xfrm>
          </p:contentPart>
        </mc:Choice>
        <mc:Fallback xmlns="">
          <p:pic>
            <p:nvPicPr>
              <p:cNvPr id="167" name="Ink 166">
                <a:extLst>
                  <a:ext uri="{FF2B5EF4-FFF2-40B4-BE49-F238E27FC236}">
                    <a16:creationId xmlns:a16="http://schemas.microsoft.com/office/drawing/2014/main" id="{B1DDC8C6-7F8C-8640-ABEB-58DA956FFD8D}"/>
                  </a:ext>
                </a:extLst>
              </p:cNvPr>
              <p:cNvPicPr/>
              <p:nvPr/>
            </p:nvPicPr>
            <p:blipFill>
              <a:blip r:embed="rId56"/>
              <a:stretch>
                <a:fillRect/>
              </a:stretch>
            </p:blipFill>
            <p:spPr>
              <a:xfrm>
                <a:off x="8866183" y="56973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68" name="Ink 167">
                <a:extLst>
                  <a:ext uri="{FF2B5EF4-FFF2-40B4-BE49-F238E27FC236}">
                    <a16:creationId xmlns:a16="http://schemas.microsoft.com/office/drawing/2014/main" id="{597B7760-9429-8947-8975-B8015819AD7A}"/>
                  </a:ext>
                </a:extLst>
              </p14:cNvPr>
              <p14:cNvContentPartPr/>
              <p14:nvPr/>
            </p14:nvContentPartPr>
            <p14:xfrm>
              <a:off x="9044023" y="5767193"/>
              <a:ext cx="360" cy="360"/>
            </p14:xfrm>
          </p:contentPart>
        </mc:Choice>
        <mc:Fallback xmlns="">
          <p:pic>
            <p:nvPicPr>
              <p:cNvPr id="168" name="Ink 167">
                <a:extLst>
                  <a:ext uri="{FF2B5EF4-FFF2-40B4-BE49-F238E27FC236}">
                    <a16:creationId xmlns:a16="http://schemas.microsoft.com/office/drawing/2014/main" id="{597B7760-9429-8947-8975-B8015819AD7A}"/>
                  </a:ext>
                </a:extLst>
              </p:cNvPr>
              <p:cNvPicPr/>
              <p:nvPr/>
            </p:nvPicPr>
            <p:blipFill>
              <a:blip r:embed="rId56"/>
              <a:stretch>
                <a:fillRect/>
              </a:stretch>
            </p:blipFill>
            <p:spPr>
              <a:xfrm>
                <a:off x="9026023" y="5749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69" name="Ink 168">
                <a:extLst>
                  <a:ext uri="{FF2B5EF4-FFF2-40B4-BE49-F238E27FC236}">
                    <a16:creationId xmlns:a16="http://schemas.microsoft.com/office/drawing/2014/main" id="{210FF4E2-10DB-2541-9721-99CC170C5C72}"/>
                  </a:ext>
                </a:extLst>
              </p14:cNvPr>
              <p14:cNvContentPartPr/>
              <p14:nvPr/>
            </p14:nvContentPartPr>
            <p14:xfrm>
              <a:off x="9085423" y="6008753"/>
              <a:ext cx="360" cy="360"/>
            </p14:xfrm>
          </p:contentPart>
        </mc:Choice>
        <mc:Fallback xmlns="">
          <p:pic>
            <p:nvPicPr>
              <p:cNvPr id="169" name="Ink 168">
                <a:extLst>
                  <a:ext uri="{FF2B5EF4-FFF2-40B4-BE49-F238E27FC236}">
                    <a16:creationId xmlns:a16="http://schemas.microsoft.com/office/drawing/2014/main" id="{210FF4E2-10DB-2541-9721-99CC170C5C72}"/>
                  </a:ext>
                </a:extLst>
              </p:cNvPr>
              <p:cNvPicPr/>
              <p:nvPr/>
            </p:nvPicPr>
            <p:blipFill>
              <a:blip r:embed="rId56"/>
              <a:stretch>
                <a:fillRect/>
              </a:stretch>
            </p:blipFill>
            <p:spPr>
              <a:xfrm>
                <a:off x="9067423" y="5990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70" name="Ink 169">
                <a:extLst>
                  <a:ext uri="{FF2B5EF4-FFF2-40B4-BE49-F238E27FC236}">
                    <a16:creationId xmlns:a16="http://schemas.microsoft.com/office/drawing/2014/main" id="{4CCB1E92-46D3-0245-9C72-C49451E91074}"/>
                  </a:ext>
                </a:extLst>
              </p14:cNvPr>
              <p14:cNvContentPartPr/>
              <p14:nvPr/>
            </p14:nvContentPartPr>
            <p14:xfrm>
              <a:off x="8789503" y="6006953"/>
              <a:ext cx="360" cy="360"/>
            </p14:xfrm>
          </p:contentPart>
        </mc:Choice>
        <mc:Fallback xmlns="">
          <p:pic>
            <p:nvPicPr>
              <p:cNvPr id="170" name="Ink 169">
                <a:extLst>
                  <a:ext uri="{FF2B5EF4-FFF2-40B4-BE49-F238E27FC236}">
                    <a16:creationId xmlns:a16="http://schemas.microsoft.com/office/drawing/2014/main" id="{4CCB1E92-46D3-0245-9C72-C49451E91074}"/>
                  </a:ext>
                </a:extLst>
              </p:cNvPr>
              <p:cNvPicPr/>
              <p:nvPr/>
            </p:nvPicPr>
            <p:blipFill>
              <a:blip r:embed="rId56"/>
              <a:stretch>
                <a:fillRect/>
              </a:stretch>
            </p:blipFill>
            <p:spPr>
              <a:xfrm>
                <a:off x="8771503" y="5988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71" name="Ink 170">
                <a:extLst>
                  <a:ext uri="{FF2B5EF4-FFF2-40B4-BE49-F238E27FC236}">
                    <a16:creationId xmlns:a16="http://schemas.microsoft.com/office/drawing/2014/main" id="{5D632881-3C7D-CB4A-AE6D-8A727170100F}"/>
                  </a:ext>
                </a:extLst>
              </p14:cNvPr>
              <p14:cNvContentPartPr/>
              <p14:nvPr/>
            </p14:nvContentPartPr>
            <p14:xfrm>
              <a:off x="8480263" y="6063113"/>
              <a:ext cx="360" cy="360"/>
            </p14:xfrm>
          </p:contentPart>
        </mc:Choice>
        <mc:Fallback xmlns="">
          <p:pic>
            <p:nvPicPr>
              <p:cNvPr id="171" name="Ink 170">
                <a:extLst>
                  <a:ext uri="{FF2B5EF4-FFF2-40B4-BE49-F238E27FC236}">
                    <a16:creationId xmlns:a16="http://schemas.microsoft.com/office/drawing/2014/main" id="{5D632881-3C7D-CB4A-AE6D-8A727170100F}"/>
                  </a:ext>
                </a:extLst>
              </p:cNvPr>
              <p:cNvPicPr/>
              <p:nvPr/>
            </p:nvPicPr>
            <p:blipFill>
              <a:blip r:embed="rId56"/>
              <a:stretch>
                <a:fillRect/>
              </a:stretch>
            </p:blipFill>
            <p:spPr>
              <a:xfrm>
                <a:off x="8462263" y="6045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72" name="Ink 171">
                <a:extLst>
                  <a:ext uri="{FF2B5EF4-FFF2-40B4-BE49-F238E27FC236}">
                    <a16:creationId xmlns:a16="http://schemas.microsoft.com/office/drawing/2014/main" id="{536C1440-4D4D-8043-887D-EBDADBDA4685}"/>
                  </a:ext>
                </a:extLst>
              </p14:cNvPr>
              <p14:cNvContentPartPr/>
              <p14:nvPr/>
            </p14:nvContentPartPr>
            <p14:xfrm>
              <a:off x="8432383" y="5937113"/>
              <a:ext cx="360" cy="360"/>
            </p14:xfrm>
          </p:contentPart>
        </mc:Choice>
        <mc:Fallback xmlns="">
          <p:pic>
            <p:nvPicPr>
              <p:cNvPr id="172" name="Ink 171">
                <a:extLst>
                  <a:ext uri="{FF2B5EF4-FFF2-40B4-BE49-F238E27FC236}">
                    <a16:creationId xmlns:a16="http://schemas.microsoft.com/office/drawing/2014/main" id="{536C1440-4D4D-8043-887D-EBDADBDA4685}"/>
                  </a:ext>
                </a:extLst>
              </p:cNvPr>
              <p:cNvPicPr/>
              <p:nvPr/>
            </p:nvPicPr>
            <p:blipFill>
              <a:blip r:embed="rId56"/>
              <a:stretch>
                <a:fillRect/>
              </a:stretch>
            </p:blipFill>
            <p:spPr>
              <a:xfrm>
                <a:off x="8414383" y="5919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73" name="Ink 172">
                <a:extLst>
                  <a:ext uri="{FF2B5EF4-FFF2-40B4-BE49-F238E27FC236}">
                    <a16:creationId xmlns:a16="http://schemas.microsoft.com/office/drawing/2014/main" id="{C7481E4A-3A3D-754E-AF43-68C5A098FB9F}"/>
                  </a:ext>
                </a:extLst>
              </p14:cNvPr>
              <p14:cNvContentPartPr/>
              <p14:nvPr/>
            </p14:nvContentPartPr>
            <p14:xfrm>
              <a:off x="8662063" y="6301793"/>
              <a:ext cx="360" cy="360"/>
            </p14:xfrm>
          </p:contentPart>
        </mc:Choice>
        <mc:Fallback xmlns="">
          <p:pic>
            <p:nvPicPr>
              <p:cNvPr id="173" name="Ink 172">
                <a:extLst>
                  <a:ext uri="{FF2B5EF4-FFF2-40B4-BE49-F238E27FC236}">
                    <a16:creationId xmlns:a16="http://schemas.microsoft.com/office/drawing/2014/main" id="{C7481E4A-3A3D-754E-AF43-68C5A098FB9F}"/>
                  </a:ext>
                </a:extLst>
              </p:cNvPr>
              <p:cNvPicPr/>
              <p:nvPr/>
            </p:nvPicPr>
            <p:blipFill>
              <a:blip r:embed="rId56"/>
              <a:stretch>
                <a:fillRect/>
              </a:stretch>
            </p:blipFill>
            <p:spPr>
              <a:xfrm>
                <a:off x="8644063" y="6283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74" name="Ink 173">
                <a:extLst>
                  <a:ext uri="{FF2B5EF4-FFF2-40B4-BE49-F238E27FC236}">
                    <a16:creationId xmlns:a16="http://schemas.microsoft.com/office/drawing/2014/main" id="{FB4D5E10-EB07-1445-8E07-AD936825BB1C}"/>
                  </a:ext>
                </a:extLst>
              </p14:cNvPr>
              <p14:cNvContentPartPr/>
              <p14:nvPr/>
            </p14:nvContentPartPr>
            <p14:xfrm>
              <a:off x="8814703" y="6243473"/>
              <a:ext cx="360" cy="360"/>
            </p14:xfrm>
          </p:contentPart>
        </mc:Choice>
        <mc:Fallback xmlns="">
          <p:pic>
            <p:nvPicPr>
              <p:cNvPr id="174" name="Ink 173">
                <a:extLst>
                  <a:ext uri="{FF2B5EF4-FFF2-40B4-BE49-F238E27FC236}">
                    <a16:creationId xmlns:a16="http://schemas.microsoft.com/office/drawing/2014/main" id="{FB4D5E10-EB07-1445-8E07-AD936825BB1C}"/>
                  </a:ext>
                </a:extLst>
              </p:cNvPr>
              <p:cNvPicPr/>
              <p:nvPr/>
            </p:nvPicPr>
            <p:blipFill>
              <a:blip r:embed="rId56"/>
              <a:stretch>
                <a:fillRect/>
              </a:stretch>
            </p:blipFill>
            <p:spPr>
              <a:xfrm>
                <a:off x="8796703" y="6225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75" name="Ink 174">
                <a:extLst>
                  <a:ext uri="{FF2B5EF4-FFF2-40B4-BE49-F238E27FC236}">
                    <a16:creationId xmlns:a16="http://schemas.microsoft.com/office/drawing/2014/main" id="{94956DF6-2CA6-5947-8C09-245B77DB0FCA}"/>
                  </a:ext>
                </a:extLst>
              </p14:cNvPr>
              <p14:cNvContentPartPr/>
              <p14:nvPr/>
            </p14:nvContentPartPr>
            <p14:xfrm>
              <a:off x="9041503" y="6134393"/>
              <a:ext cx="360" cy="360"/>
            </p14:xfrm>
          </p:contentPart>
        </mc:Choice>
        <mc:Fallback xmlns="">
          <p:pic>
            <p:nvPicPr>
              <p:cNvPr id="175" name="Ink 174">
                <a:extLst>
                  <a:ext uri="{FF2B5EF4-FFF2-40B4-BE49-F238E27FC236}">
                    <a16:creationId xmlns:a16="http://schemas.microsoft.com/office/drawing/2014/main" id="{94956DF6-2CA6-5947-8C09-245B77DB0FCA}"/>
                  </a:ext>
                </a:extLst>
              </p:cNvPr>
              <p:cNvPicPr/>
              <p:nvPr/>
            </p:nvPicPr>
            <p:blipFill>
              <a:blip r:embed="rId56"/>
              <a:stretch>
                <a:fillRect/>
              </a:stretch>
            </p:blipFill>
            <p:spPr>
              <a:xfrm>
                <a:off x="9023503" y="6116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76" name="Ink 175">
                <a:extLst>
                  <a:ext uri="{FF2B5EF4-FFF2-40B4-BE49-F238E27FC236}">
                    <a16:creationId xmlns:a16="http://schemas.microsoft.com/office/drawing/2014/main" id="{806349D1-4D44-1945-9106-146ED4B24A44}"/>
                  </a:ext>
                </a:extLst>
              </p14:cNvPr>
              <p14:cNvContentPartPr/>
              <p14:nvPr/>
            </p14:nvContentPartPr>
            <p14:xfrm>
              <a:off x="8625703" y="6027113"/>
              <a:ext cx="360" cy="360"/>
            </p14:xfrm>
          </p:contentPart>
        </mc:Choice>
        <mc:Fallback xmlns="">
          <p:pic>
            <p:nvPicPr>
              <p:cNvPr id="176" name="Ink 175">
                <a:extLst>
                  <a:ext uri="{FF2B5EF4-FFF2-40B4-BE49-F238E27FC236}">
                    <a16:creationId xmlns:a16="http://schemas.microsoft.com/office/drawing/2014/main" id="{806349D1-4D44-1945-9106-146ED4B24A44}"/>
                  </a:ext>
                </a:extLst>
              </p:cNvPr>
              <p:cNvPicPr/>
              <p:nvPr/>
            </p:nvPicPr>
            <p:blipFill>
              <a:blip r:embed="rId56"/>
              <a:stretch>
                <a:fillRect/>
              </a:stretch>
            </p:blipFill>
            <p:spPr>
              <a:xfrm>
                <a:off x="8607703" y="6009113"/>
                <a:ext cx="36000" cy="36000"/>
              </a:xfrm>
              <a:prstGeom prst="rect">
                <a:avLst/>
              </a:prstGeom>
            </p:spPr>
          </p:pic>
        </mc:Fallback>
      </mc:AlternateContent>
      <p:grpSp>
        <p:nvGrpSpPr>
          <p:cNvPr id="179" name="Group 178">
            <a:extLst>
              <a:ext uri="{FF2B5EF4-FFF2-40B4-BE49-F238E27FC236}">
                <a16:creationId xmlns:a16="http://schemas.microsoft.com/office/drawing/2014/main" id="{A65E4FC4-15E5-5746-834E-7AD846A1A67C}"/>
              </a:ext>
            </a:extLst>
          </p:cNvPr>
          <p:cNvGrpSpPr/>
          <p:nvPr/>
        </p:nvGrpSpPr>
        <p:grpSpPr>
          <a:xfrm>
            <a:off x="8407183" y="5902913"/>
            <a:ext cx="752760" cy="298080"/>
            <a:chOff x="8407183" y="5902913"/>
            <a:chExt cx="752760" cy="298080"/>
          </a:xfrm>
        </p:grpSpPr>
        <mc:AlternateContent xmlns:mc="http://schemas.openxmlformats.org/markup-compatibility/2006" xmlns:p14="http://schemas.microsoft.com/office/powerpoint/2010/main" xmlns:aink="http://schemas.microsoft.com/office/drawing/2016/ink">
          <mc:Choice Requires="p14 aink">
            <p:contentPart p14:bwMode="auto" r:id="rId231">
              <p14:nvContentPartPr>
                <p14:cNvPr id="177" name="Ink 176">
                  <a:extLst>
                    <a:ext uri="{FF2B5EF4-FFF2-40B4-BE49-F238E27FC236}">
                      <a16:creationId xmlns:a16="http://schemas.microsoft.com/office/drawing/2014/main" id="{CD1EF4D2-7BDF-CA45-8C44-50F09D65965B}"/>
                    </a:ext>
                  </a:extLst>
                </p14:cNvPr>
                <p14:cNvContentPartPr/>
                <p14:nvPr/>
              </p14:nvContentPartPr>
              <p14:xfrm>
                <a:off x="8407183" y="5988593"/>
                <a:ext cx="213120" cy="198000"/>
              </p14:xfrm>
            </p:contentPart>
          </mc:Choice>
          <mc:Fallback xmlns="">
            <p:pic>
              <p:nvPicPr>
                <p:cNvPr id="177" name="Ink 176">
                  <a:extLst>
                    <a:ext uri="{FF2B5EF4-FFF2-40B4-BE49-F238E27FC236}">
                      <a16:creationId xmlns:a16="http://schemas.microsoft.com/office/drawing/2014/main" id="{CD1EF4D2-7BDF-CA45-8C44-50F09D65965B}"/>
                    </a:ext>
                  </a:extLst>
                </p:cNvPr>
                <p:cNvPicPr/>
                <p:nvPr/>
              </p:nvPicPr>
              <p:blipFill>
                <a:blip r:embed="rId232"/>
                <a:stretch>
                  <a:fillRect/>
                </a:stretch>
              </p:blipFill>
              <p:spPr>
                <a:xfrm>
                  <a:off x="8371122" y="5772593"/>
                  <a:ext cx="284881" cy="629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3">
              <p14:nvContentPartPr>
                <p14:cNvPr id="178" name="Ink 177">
                  <a:extLst>
                    <a:ext uri="{FF2B5EF4-FFF2-40B4-BE49-F238E27FC236}">
                      <a16:creationId xmlns:a16="http://schemas.microsoft.com/office/drawing/2014/main" id="{20CE752E-7542-134A-A85A-13F908EE37F5}"/>
                    </a:ext>
                  </a:extLst>
                </p14:cNvPr>
                <p14:cNvContentPartPr/>
                <p14:nvPr/>
              </p14:nvContentPartPr>
              <p14:xfrm>
                <a:off x="8946823" y="5902913"/>
                <a:ext cx="213120" cy="298080"/>
              </p14:xfrm>
            </p:contentPart>
          </mc:Choice>
          <mc:Fallback xmlns="">
            <p:pic>
              <p:nvPicPr>
                <p:cNvPr id="178" name="Ink 177">
                  <a:extLst>
                    <a:ext uri="{FF2B5EF4-FFF2-40B4-BE49-F238E27FC236}">
                      <a16:creationId xmlns:a16="http://schemas.microsoft.com/office/drawing/2014/main" id="{20CE752E-7542-134A-A85A-13F908EE37F5}"/>
                    </a:ext>
                  </a:extLst>
                </p:cNvPr>
                <p:cNvPicPr/>
                <p:nvPr/>
              </p:nvPicPr>
              <p:blipFill>
                <a:blip r:embed="rId234"/>
                <a:stretch>
                  <a:fillRect/>
                </a:stretch>
              </p:blipFill>
              <p:spPr>
                <a:xfrm>
                  <a:off x="8910823" y="5686652"/>
                  <a:ext cx="284760" cy="730242"/>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5">
            <p14:nvContentPartPr>
              <p14:cNvPr id="180" name="Ink 179">
                <a:extLst>
                  <a:ext uri="{FF2B5EF4-FFF2-40B4-BE49-F238E27FC236}">
                    <a16:creationId xmlns:a16="http://schemas.microsoft.com/office/drawing/2014/main" id="{8A278B16-8914-E349-9EA3-91AF9C8E7CB1}"/>
                  </a:ext>
                </a:extLst>
              </p14:cNvPr>
              <p14:cNvContentPartPr/>
              <p14:nvPr/>
            </p14:nvContentPartPr>
            <p14:xfrm>
              <a:off x="2942383" y="2218313"/>
              <a:ext cx="360" cy="360"/>
            </p14:xfrm>
          </p:contentPart>
        </mc:Choice>
        <mc:Fallback xmlns="">
          <p:pic>
            <p:nvPicPr>
              <p:cNvPr id="180" name="Ink 179">
                <a:extLst>
                  <a:ext uri="{FF2B5EF4-FFF2-40B4-BE49-F238E27FC236}">
                    <a16:creationId xmlns:a16="http://schemas.microsoft.com/office/drawing/2014/main" id="{8A278B16-8914-E349-9EA3-91AF9C8E7CB1}"/>
                  </a:ext>
                </a:extLst>
              </p:cNvPr>
              <p:cNvPicPr/>
              <p:nvPr/>
            </p:nvPicPr>
            <p:blipFill>
              <a:blip r:embed="rId56"/>
              <a:stretch>
                <a:fillRect/>
              </a:stretch>
            </p:blipFill>
            <p:spPr>
              <a:xfrm>
                <a:off x="2924383" y="2200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81" name="Ink 180">
                <a:extLst>
                  <a:ext uri="{FF2B5EF4-FFF2-40B4-BE49-F238E27FC236}">
                    <a16:creationId xmlns:a16="http://schemas.microsoft.com/office/drawing/2014/main" id="{37A641F7-DEFC-6E45-979A-2F0F05D47640}"/>
                  </a:ext>
                </a:extLst>
              </p14:cNvPr>
              <p14:cNvContentPartPr/>
              <p14:nvPr/>
            </p14:nvContentPartPr>
            <p14:xfrm>
              <a:off x="3083503" y="2183753"/>
              <a:ext cx="360" cy="360"/>
            </p14:xfrm>
          </p:contentPart>
        </mc:Choice>
        <mc:Fallback xmlns="">
          <p:pic>
            <p:nvPicPr>
              <p:cNvPr id="181" name="Ink 180">
                <a:extLst>
                  <a:ext uri="{FF2B5EF4-FFF2-40B4-BE49-F238E27FC236}">
                    <a16:creationId xmlns:a16="http://schemas.microsoft.com/office/drawing/2014/main" id="{37A641F7-DEFC-6E45-979A-2F0F05D47640}"/>
                  </a:ext>
                </a:extLst>
              </p:cNvPr>
              <p:cNvPicPr/>
              <p:nvPr/>
            </p:nvPicPr>
            <p:blipFill>
              <a:blip r:embed="rId56"/>
              <a:stretch>
                <a:fillRect/>
              </a:stretch>
            </p:blipFill>
            <p:spPr>
              <a:xfrm>
                <a:off x="3065503" y="2165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82" name="Ink 181">
                <a:extLst>
                  <a:ext uri="{FF2B5EF4-FFF2-40B4-BE49-F238E27FC236}">
                    <a16:creationId xmlns:a16="http://schemas.microsoft.com/office/drawing/2014/main" id="{5AF2AA93-2298-FC4A-8C80-BCCAFBDFC909}"/>
                  </a:ext>
                </a:extLst>
              </p14:cNvPr>
              <p14:cNvContentPartPr/>
              <p14:nvPr/>
            </p14:nvContentPartPr>
            <p14:xfrm>
              <a:off x="3086023" y="2409113"/>
              <a:ext cx="360" cy="360"/>
            </p14:xfrm>
          </p:contentPart>
        </mc:Choice>
        <mc:Fallback xmlns="">
          <p:pic>
            <p:nvPicPr>
              <p:cNvPr id="182" name="Ink 181">
                <a:extLst>
                  <a:ext uri="{FF2B5EF4-FFF2-40B4-BE49-F238E27FC236}">
                    <a16:creationId xmlns:a16="http://schemas.microsoft.com/office/drawing/2014/main" id="{5AF2AA93-2298-FC4A-8C80-BCCAFBDFC909}"/>
                  </a:ext>
                </a:extLst>
              </p:cNvPr>
              <p:cNvPicPr/>
              <p:nvPr/>
            </p:nvPicPr>
            <p:blipFill>
              <a:blip r:embed="rId56"/>
              <a:stretch>
                <a:fillRect/>
              </a:stretch>
            </p:blipFill>
            <p:spPr>
              <a:xfrm>
                <a:off x="3068023" y="2391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83" name="Ink 182">
                <a:extLst>
                  <a:ext uri="{FF2B5EF4-FFF2-40B4-BE49-F238E27FC236}">
                    <a16:creationId xmlns:a16="http://schemas.microsoft.com/office/drawing/2014/main" id="{C5F30F69-2AA7-6B4D-ADB3-3CAD835E24DF}"/>
                  </a:ext>
                </a:extLst>
              </p14:cNvPr>
              <p14:cNvContentPartPr/>
              <p14:nvPr/>
            </p14:nvContentPartPr>
            <p14:xfrm>
              <a:off x="2988463" y="2387873"/>
              <a:ext cx="360" cy="360"/>
            </p14:xfrm>
          </p:contentPart>
        </mc:Choice>
        <mc:Fallback xmlns="">
          <p:pic>
            <p:nvPicPr>
              <p:cNvPr id="183" name="Ink 182">
                <a:extLst>
                  <a:ext uri="{FF2B5EF4-FFF2-40B4-BE49-F238E27FC236}">
                    <a16:creationId xmlns:a16="http://schemas.microsoft.com/office/drawing/2014/main" id="{C5F30F69-2AA7-6B4D-ADB3-3CAD835E24DF}"/>
                  </a:ext>
                </a:extLst>
              </p:cNvPr>
              <p:cNvPicPr/>
              <p:nvPr/>
            </p:nvPicPr>
            <p:blipFill>
              <a:blip r:embed="rId56"/>
              <a:stretch>
                <a:fillRect/>
              </a:stretch>
            </p:blipFill>
            <p:spPr>
              <a:xfrm>
                <a:off x="2970463" y="2369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84" name="Ink 183">
                <a:extLst>
                  <a:ext uri="{FF2B5EF4-FFF2-40B4-BE49-F238E27FC236}">
                    <a16:creationId xmlns:a16="http://schemas.microsoft.com/office/drawing/2014/main" id="{F420AF8F-99CA-EA40-8A32-1FF294DDAF07}"/>
                  </a:ext>
                </a:extLst>
              </p14:cNvPr>
              <p14:cNvContentPartPr/>
              <p14:nvPr/>
            </p14:nvContentPartPr>
            <p14:xfrm>
              <a:off x="2955343" y="2549153"/>
              <a:ext cx="360" cy="360"/>
            </p14:xfrm>
          </p:contentPart>
        </mc:Choice>
        <mc:Fallback xmlns="">
          <p:pic>
            <p:nvPicPr>
              <p:cNvPr id="184" name="Ink 183">
                <a:extLst>
                  <a:ext uri="{FF2B5EF4-FFF2-40B4-BE49-F238E27FC236}">
                    <a16:creationId xmlns:a16="http://schemas.microsoft.com/office/drawing/2014/main" id="{F420AF8F-99CA-EA40-8A32-1FF294DDAF07}"/>
                  </a:ext>
                </a:extLst>
              </p:cNvPr>
              <p:cNvPicPr/>
              <p:nvPr/>
            </p:nvPicPr>
            <p:blipFill>
              <a:blip r:embed="rId56"/>
              <a:stretch>
                <a:fillRect/>
              </a:stretch>
            </p:blipFill>
            <p:spPr>
              <a:xfrm>
                <a:off x="2937343" y="2531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85" name="Ink 184">
                <a:extLst>
                  <a:ext uri="{FF2B5EF4-FFF2-40B4-BE49-F238E27FC236}">
                    <a16:creationId xmlns:a16="http://schemas.microsoft.com/office/drawing/2014/main" id="{011EF244-C4BD-9841-89F8-6F2D2170D264}"/>
                  </a:ext>
                </a:extLst>
              </p14:cNvPr>
              <p14:cNvContentPartPr/>
              <p14:nvPr/>
            </p14:nvContentPartPr>
            <p14:xfrm>
              <a:off x="3109423" y="2613593"/>
              <a:ext cx="360" cy="360"/>
            </p14:xfrm>
          </p:contentPart>
        </mc:Choice>
        <mc:Fallback xmlns="">
          <p:pic>
            <p:nvPicPr>
              <p:cNvPr id="185" name="Ink 184">
                <a:extLst>
                  <a:ext uri="{FF2B5EF4-FFF2-40B4-BE49-F238E27FC236}">
                    <a16:creationId xmlns:a16="http://schemas.microsoft.com/office/drawing/2014/main" id="{011EF244-C4BD-9841-89F8-6F2D2170D264}"/>
                  </a:ext>
                </a:extLst>
              </p:cNvPr>
              <p:cNvPicPr/>
              <p:nvPr/>
            </p:nvPicPr>
            <p:blipFill>
              <a:blip r:embed="rId56"/>
              <a:stretch>
                <a:fillRect/>
              </a:stretch>
            </p:blipFill>
            <p:spPr>
              <a:xfrm>
                <a:off x="3091423" y="2595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86" name="Ink 185">
                <a:extLst>
                  <a:ext uri="{FF2B5EF4-FFF2-40B4-BE49-F238E27FC236}">
                    <a16:creationId xmlns:a16="http://schemas.microsoft.com/office/drawing/2014/main" id="{4373C58E-DB69-E441-90A3-3B3F96B1210C}"/>
                  </a:ext>
                </a:extLst>
              </p14:cNvPr>
              <p14:cNvContentPartPr/>
              <p14:nvPr/>
            </p14:nvContentPartPr>
            <p14:xfrm>
              <a:off x="2962543" y="2730953"/>
              <a:ext cx="360" cy="360"/>
            </p14:xfrm>
          </p:contentPart>
        </mc:Choice>
        <mc:Fallback xmlns="">
          <p:pic>
            <p:nvPicPr>
              <p:cNvPr id="186" name="Ink 185">
                <a:extLst>
                  <a:ext uri="{FF2B5EF4-FFF2-40B4-BE49-F238E27FC236}">
                    <a16:creationId xmlns:a16="http://schemas.microsoft.com/office/drawing/2014/main" id="{4373C58E-DB69-E441-90A3-3B3F96B1210C}"/>
                  </a:ext>
                </a:extLst>
              </p:cNvPr>
              <p:cNvPicPr/>
              <p:nvPr/>
            </p:nvPicPr>
            <p:blipFill>
              <a:blip r:embed="rId56"/>
              <a:stretch>
                <a:fillRect/>
              </a:stretch>
            </p:blipFill>
            <p:spPr>
              <a:xfrm>
                <a:off x="2944543" y="2712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87" name="Ink 186">
                <a:extLst>
                  <a:ext uri="{FF2B5EF4-FFF2-40B4-BE49-F238E27FC236}">
                    <a16:creationId xmlns:a16="http://schemas.microsoft.com/office/drawing/2014/main" id="{107EC1FB-72F0-7A41-AE2B-B300A35E63E5}"/>
                  </a:ext>
                </a:extLst>
              </p14:cNvPr>
              <p14:cNvContentPartPr/>
              <p14:nvPr/>
            </p14:nvContentPartPr>
            <p14:xfrm>
              <a:off x="3062623" y="2773073"/>
              <a:ext cx="360" cy="360"/>
            </p14:xfrm>
          </p:contentPart>
        </mc:Choice>
        <mc:Fallback xmlns="">
          <p:pic>
            <p:nvPicPr>
              <p:cNvPr id="187" name="Ink 186">
                <a:extLst>
                  <a:ext uri="{FF2B5EF4-FFF2-40B4-BE49-F238E27FC236}">
                    <a16:creationId xmlns:a16="http://schemas.microsoft.com/office/drawing/2014/main" id="{107EC1FB-72F0-7A41-AE2B-B300A35E63E5}"/>
                  </a:ext>
                </a:extLst>
              </p:cNvPr>
              <p:cNvPicPr/>
              <p:nvPr/>
            </p:nvPicPr>
            <p:blipFill>
              <a:blip r:embed="rId56"/>
              <a:stretch>
                <a:fillRect/>
              </a:stretch>
            </p:blipFill>
            <p:spPr>
              <a:xfrm>
                <a:off x="3044623" y="27550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88" name="Ink 187">
                <a:extLst>
                  <a:ext uri="{FF2B5EF4-FFF2-40B4-BE49-F238E27FC236}">
                    <a16:creationId xmlns:a16="http://schemas.microsoft.com/office/drawing/2014/main" id="{857AC18D-1CC9-404D-9199-7CC7D36DB3C3}"/>
                  </a:ext>
                </a:extLst>
              </p14:cNvPr>
              <p14:cNvContentPartPr/>
              <p14:nvPr/>
            </p14:nvContentPartPr>
            <p14:xfrm>
              <a:off x="3027343" y="2935793"/>
              <a:ext cx="360" cy="360"/>
            </p14:xfrm>
          </p:contentPart>
        </mc:Choice>
        <mc:Fallback xmlns="">
          <p:pic>
            <p:nvPicPr>
              <p:cNvPr id="188" name="Ink 187">
                <a:extLst>
                  <a:ext uri="{FF2B5EF4-FFF2-40B4-BE49-F238E27FC236}">
                    <a16:creationId xmlns:a16="http://schemas.microsoft.com/office/drawing/2014/main" id="{857AC18D-1CC9-404D-9199-7CC7D36DB3C3}"/>
                  </a:ext>
                </a:extLst>
              </p:cNvPr>
              <p:cNvPicPr/>
              <p:nvPr/>
            </p:nvPicPr>
            <p:blipFill>
              <a:blip r:embed="rId56"/>
              <a:stretch>
                <a:fillRect/>
              </a:stretch>
            </p:blipFill>
            <p:spPr>
              <a:xfrm>
                <a:off x="3009343" y="2917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89" name="Ink 188">
                <a:extLst>
                  <a:ext uri="{FF2B5EF4-FFF2-40B4-BE49-F238E27FC236}">
                    <a16:creationId xmlns:a16="http://schemas.microsoft.com/office/drawing/2014/main" id="{0F98A418-A9F0-2646-934D-04E23367232A}"/>
                  </a:ext>
                </a:extLst>
              </p14:cNvPr>
              <p14:cNvContentPartPr/>
              <p14:nvPr/>
            </p14:nvContentPartPr>
            <p14:xfrm>
              <a:off x="2948863" y="2891513"/>
              <a:ext cx="360" cy="360"/>
            </p14:xfrm>
          </p:contentPart>
        </mc:Choice>
        <mc:Fallback xmlns="">
          <p:pic>
            <p:nvPicPr>
              <p:cNvPr id="189" name="Ink 188">
                <a:extLst>
                  <a:ext uri="{FF2B5EF4-FFF2-40B4-BE49-F238E27FC236}">
                    <a16:creationId xmlns:a16="http://schemas.microsoft.com/office/drawing/2014/main" id="{0F98A418-A9F0-2646-934D-04E23367232A}"/>
                  </a:ext>
                </a:extLst>
              </p:cNvPr>
              <p:cNvPicPr/>
              <p:nvPr/>
            </p:nvPicPr>
            <p:blipFill>
              <a:blip r:embed="rId56"/>
              <a:stretch>
                <a:fillRect/>
              </a:stretch>
            </p:blipFill>
            <p:spPr>
              <a:xfrm>
                <a:off x="2930863" y="2873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90" name="Ink 189">
                <a:extLst>
                  <a:ext uri="{FF2B5EF4-FFF2-40B4-BE49-F238E27FC236}">
                    <a16:creationId xmlns:a16="http://schemas.microsoft.com/office/drawing/2014/main" id="{2A8333B6-E485-394B-8BFF-B97D37DF6FE9}"/>
                  </a:ext>
                </a:extLst>
              </p14:cNvPr>
              <p14:cNvContentPartPr/>
              <p14:nvPr/>
            </p14:nvContentPartPr>
            <p14:xfrm>
              <a:off x="3155143" y="2994113"/>
              <a:ext cx="360" cy="360"/>
            </p14:xfrm>
          </p:contentPart>
        </mc:Choice>
        <mc:Fallback xmlns="">
          <p:pic>
            <p:nvPicPr>
              <p:cNvPr id="190" name="Ink 189">
                <a:extLst>
                  <a:ext uri="{FF2B5EF4-FFF2-40B4-BE49-F238E27FC236}">
                    <a16:creationId xmlns:a16="http://schemas.microsoft.com/office/drawing/2014/main" id="{2A8333B6-E485-394B-8BFF-B97D37DF6FE9}"/>
                  </a:ext>
                </a:extLst>
              </p:cNvPr>
              <p:cNvPicPr/>
              <p:nvPr/>
            </p:nvPicPr>
            <p:blipFill>
              <a:blip r:embed="rId56"/>
              <a:stretch>
                <a:fillRect/>
              </a:stretch>
            </p:blipFill>
            <p:spPr>
              <a:xfrm>
                <a:off x="3137143" y="2976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91" name="Ink 190">
                <a:extLst>
                  <a:ext uri="{FF2B5EF4-FFF2-40B4-BE49-F238E27FC236}">
                    <a16:creationId xmlns:a16="http://schemas.microsoft.com/office/drawing/2014/main" id="{4FA53DB1-1014-1F43-986A-BF91A82E7302}"/>
                  </a:ext>
                </a:extLst>
              </p14:cNvPr>
              <p14:cNvContentPartPr/>
              <p14:nvPr/>
            </p14:nvContentPartPr>
            <p14:xfrm>
              <a:off x="3161983" y="2905913"/>
              <a:ext cx="360" cy="360"/>
            </p14:xfrm>
          </p:contentPart>
        </mc:Choice>
        <mc:Fallback xmlns="">
          <p:pic>
            <p:nvPicPr>
              <p:cNvPr id="191" name="Ink 190">
                <a:extLst>
                  <a:ext uri="{FF2B5EF4-FFF2-40B4-BE49-F238E27FC236}">
                    <a16:creationId xmlns:a16="http://schemas.microsoft.com/office/drawing/2014/main" id="{4FA53DB1-1014-1F43-986A-BF91A82E7302}"/>
                  </a:ext>
                </a:extLst>
              </p:cNvPr>
              <p:cNvPicPr/>
              <p:nvPr/>
            </p:nvPicPr>
            <p:blipFill>
              <a:blip r:embed="rId56"/>
              <a:stretch>
                <a:fillRect/>
              </a:stretch>
            </p:blipFill>
            <p:spPr>
              <a:xfrm>
                <a:off x="3143983" y="2887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92" name="Ink 191">
                <a:extLst>
                  <a:ext uri="{FF2B5EF4-FFF2-40B4-BE49-F238E27FC236}">
                    <a16:creationId xmlns:a16="http://schemas.microsoft.com/office/drawing/2014/main" id="{9D318601-0797-D448-8024-FF118B8159E9}"/>
                  </a:ext>
                </a:extLst>
              </p14:cNvPr>
              <p14:cNvContentPartPr/>
              <p14:nvPr/>
            </p14:nvContentPartPr>
            <p14:xfrm>
              <a:off x="3345943" y="2995553"/>
              <a:ext cx="360" cy="360"/>
            </p14:xfrm>
          </p:contentPart>
        </mc:Choice>
        <mc:Fallback xmlns="">
          <p:pic>
            <p:nvPicPr>
              <p:cNvPr id="192" name="Ink 191">
                <a:extLst>
                  <a:ext uri="{FF2B5EF4-FFF2-40B4-BE49-F238E27FC236}">
                    <a16:creationId xmlns:a16="http://schemas.microsoft.com/office/drawing/2014/main" id="{9D318601-0797-D448-8024-FF118B8159E9}"/>
                  </a:ext>
                </a:extLst>
              </p:cNvPr>
              <p:cNvPicPr/>
              <p:nvPr/>
            </p:nvPicPr>
            <p:blipFill>
              <a:blip r:embed="rId56"/>
              <a:stretch>
                <a:fillRect/>
              </a:stretch>
            </p:blipFill>
            <p:spPr>
              <a:xfrm>
                <a:off x="3327943" y="2977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96" name="Ink 195">
                <a:extLst>
                  <a:ext uri="{FF2B5EF4-FFF2-40B4-BE49-F238E27FC236}">
                    <a16:creationId xmlns:a16="http://schemas.microsoft.com/office/drawing/2014/main" id="{9F1F5BF6-CEAD-5D46-9970-99E931A233E8}"/>
                  </a:ext>
                </a:extLst>
              </p14:cNvPr>
              <p14:cNvContentPartPr/>
              <p14:nvPr/>
            </p14:nvContentPartPr>
            <p14:xfrm>
              <a:off x="3350623" y="2753273"/>
              <a:ext cx="360" cy="360"/>
            </p14:xfrm>
          </p:contentPart>
        </mc:Choice>
        <mc:Fallback xmlns="">
          <p:pic>
            <p:nvPicPr>
              <p:cNvPr id="196" name="Ink 195">
                <a:extLst>
                  <a:ext uri="{FF2B5EF4-FFF2-40B4-BE49-F238E27FC236}">
                    <a16:creationId xmlns:a16="http://schemas.microsoft.com/office/drawing/2014/main" id="{9F1F5BF6-CEAD-5D46-9970-99E931A233E8}"/>
                  </a:ext>
                </a:extLst>
              </p:cNvPr>
              <p:cNvPicPr/>
              <p:nvPr/>
            </p:nvPicPr>
            <p:blipFill>
              <a:blip r:embed="rId56"/>
              <a:stretch>
                <a:fillRect/>
              </a:stretch>
            </p:blipFill>
            <p:spPr>
              <a:xfrm>
                <a:off x="3332623" y="2735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97" name="Ink 196">
                <a:extLst>
                  <a:ext uri="{FF2B5EF4-FFF2-40B4-BE49-F238E27FC236}">
                    <a16:creationId xmlns:a16="http://schemas.microsoft.com/office/drawing/2014/main" id="{737A27B7-13E7-FD4E-A561-3E5F3AFE6BE4}"/>
                  </a:ext>
                </a:extLst>
              </p14:cNvPr>
              <p14:cNvContentPartPr/>
              <p14:nvPr/>
            </p14:nvContentPartPr>
            <p14:xfrm>
              <a:off x="3403903" y="2590553"/>
              <a:ext cx="360" cy="360"/>
            </p14:xfrm>
          </p:contentPart>
        </mc:Choice>
        <mc:Fallback xmlns="">
          <p:pic>
            <p:nvPicPr>
              <p:cNvPr id="197" name="Ink 196">
                <a:extLst>
                  <a:ext uri="{FF2B5EF4-FFF2-40B4-BE49-F238E27FC236}">
                    <a16:creationId xmlns:a16="http://schemas.microsoft.com/office/drawing/2014/main" id="{737A27B7-13E7-FD4E-A561-3E5F3AFE6BE4}"/>
                  </a:ext>
                </a:extLst>
              </p:cNvPr>
              <p:cNvPicPr/>
              <p:nvPr/>
            </p:nvPicPr>
            <p:blipFill>
              <a:blip r:embed="rId56"/>
              <a:stretch>
                <a:fillRect/>
              </a:stretch>
            </p:blipFill>
            <p:spPr>
              <a:xfrm>
                <a:off x="3385903" y="2572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98" name="Ink 197">
                <a:extLst>
                  <a:ext uri="{FF2B5EF4-FFF2-40B4-BE49-F238E27FC236}">
                    <a16:creationId xmlns:a16="http://schemas.microsoft.com/office/drawing/2014/main" id="{6640A517-0D94-234F-82F8-3CACAC384AE2}"/>
                  </a:ext>
                </a:extLst>
              </p14:cNvPr>
              <p14:cNvContentPartPr/>
              <p14:nvPr/>
            </p14:nvContentPartPr>
            <p14:xfrm>
              <a:off x="3235423" y="2444033"/>
              <a:ext cx="360" cy="360"/>
            </p14:xfrm>
          </p:contentPart>
        </mc:Choice>
        <mc:Fallback xmlns="">
          <p:pic>
            <p:nvPicPr>
              <p:cNvPr id="198" name="Ink 197">
                <a:extLst>
                  <a:ext uri="{FF2B5EF4-FFF2-40B4-BE49-F238E27FC236}">
                    <a16:creationId xmlns:a16="http://schemas.microsoft.com/office/drawing/2014/main" id="{6640A517-0D94-234F-82F8-3CACAC384AE2}"/>
                  </a:ext>
                </a:extLst>
              </p:cNvPr>
              <p:cNvPicPr/>
              <p:nvPr/>
            </p:nvPicPr>
            <p:blipFill>
              <a:blip r:embed="rId56"/>
              <a:stretch>
                <a:fillRect/>
              </a:stretch>
            </p:blipFill>
            <p:spPr>
              <a:xfrm>
                <a:off x="3217423" y="2426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99" name="Ink 198">
                <a:extLst>
                  <a:ext uri="{FF2B5EF4-FFF2-40B4-BE49-F238E27FC236}">
                    <a16:creationId xmlns:a16="http://schemas.microsoft.com/office/drawing/2014/main" id="{2E5B13B5-75E8-6C4C-A88A-769670F5D864}"/>
                  </a:ext>
                </a:extLst>
              </p14:cNvPr>
              <p14:cNvContentPartPr/>
              <p14:nvPr/>
            </p14:nvContentPartPr>
            <p14:xfrm>
              <a:off x="3393463" y="2391113"/>
              <a:ext cx="360" cy="360"/>
            </p14:xfrm>
          </p:contentPart>
        </mc:Choice>
        <mc:Fallback xmlns="">
          <p:pic>
            <p:nvPicPr>
              <p:cNvPr id="199" name="Ink 198">
                <a:extLst>
                  <a:ext uri="{FF2B5EF4-FFF2-40B4-BE49-F238E27FC236}">
                    <a16:creationId xmlns:a16="http://schemas.microsoft.com/office/drawing/2014/main" id="{2E5B13B5-75E8-6C4C-A88A-769670F5D864}"/>
                  </a:ext>
                </a:extLst>
              </p:cNvPr>
              <p:cNvPicPr/>
              <p:nvPr/>
            </p:nvPicPr>
            <p:blipFill>
              <a:blip r:embed="rId56"/>
              <a:stretch>
                <a:fillRect/>
              </a:stretch>
            </p:blipFill>
            <p:spPr>
              <a:xfrm>
                <a:off x="3375463" y="2373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200" name="Ink 199">
                <a:extLst>
                  <a:ext uri="{FF2B5EF4-FFF2-40B4-BE49-F238E27FC236}">
                    <a16:creationId xmlns:a16="http://schemas.microsoft.com/office/drawing/2014/main" id="{C306C790-19B9-0445-B843-7CC0784B830A}"/>
                  </a:ext>
                </a:extLst>
              </p14:cNvPr>
              <p14:cNvContentPartPr/>
              <p14:nvPr/>
            </p14:nvContentPartPr>
            <p14:xfrm>
              <a:off x="3357463" y="2213633"/>
              <a:ext cx="360" cy="360"/>
            </p14:xfrm>
          </p:contentPart>
        </mc:Choice>
        <mc:Fallback xmlns="">
          <p:pic>
            <p:nvPicPr>
              <p:cNvPr id="200" name="Ink 199">
                <a:extLst>
                  <a:ext uri="{FF2B5EF4-FFF2-40B4-BE49-F238E27FC236}">
                    <a16:creationId xmlns:a16="http://schemas.microsoft.com/office/drawing/2014/main" id="{C306C790-19B9-0445-B843-7CC0784B830A}"/>
                  </a:ext>
                </a:extLst>
              </p:cNvPr>
              <p:cNvPicPr/>
              <p:nvPr/>
            </p:nvPicPr>
            <p:blipFill>
              <a:blip r:embed="rId56"/>
              <a:stretch>
                <a:fillRect/>
              </a:stretch>
            </p:blipFill>
            <p:spPr>
              <a:xfrm>
                <a:off x="3339463" y="2195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201" name="Ink 200">
                <a:extLst>
                  <a:ext uri="{FF2B5EF4-FFF2-40B4-BE49-F238E27FC236}">
                    <a16:creationId xmlns:a16="http://schemas.microsoft.com/office/drawing/2014/main" id="{02024649-F428-364B-BD23-702AD95166A1}"/>
                  </a:ext>
                </a:extLst>
              </p14:cNvPr>
              <p14:cNvContentPartPr/>
              <p14:nvPr/>
            </p14:nvContentPartPr>
            <p14:xfrm>
              <a:off x="3218863" y="2258633"/>
              <a:ext cx="360" cy="360"/>
            </p14:xfrm>
          </p:contentPart>
        </mc:Choice>
        <mc:Fallback xmlns="">
          <p:pic>
            <p:nvPicPr>
              <p:cNvPr id="201" name="Ink 200">
                <a:extLst>
                  <a:ext uri="{FF2B5EF4-FFF2-40B4-BE49-F238E27FC236}">
                    <a16:creationId xmlns:a16="http://schemas.microsoft.com/office/drawing/2014/main" id="{02024649-F428-364B-BD23-702AD95166A1}"/>
                  </a:ext>
                </a:extLst>
              </p:cNvPr>
              <p:cNvPicPr/>
              <p:nvPr/>
            </p:nvPicPr>
            <p:blipFill>
              <a:blip r:embed="rId56"/>
              <a:stretch>
                <a:fillRect/>
              </a:stretch>
            </p:blipFill>
            <p:spPr>
              <a:xfrm>
                <a:off x="3200863" y="2240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202" name="Ink 201">
                <a:extLst>
                  <a:ext uri="{FF2B5EF4-FFF2-40B4-BE49-F238E27FC236}">
                    <a16:creationId xmlns:a16="http://schemas.microsoft.com/office/drawing/2014/main" id="{9B0C40E7-C017-1E43-A75B-9BBC139A8A1D}"/>
                  </a:ext>
                </a:extLst>
              </p14:cNvPr>
              <p14:cNvContentPartPr/>
              <p14:nvPr/>
            </p14:nvContentPartPr>
            <p14:xfrm>
              <a:off x="3538903" y="2253953"/>
              <a:ext cx="360" cy="360"/>
            </p14:xfrm>
          </p:contentPart>
        </mc:Choice>
        <mc:Fallback xmlns="">
          <p:pic>
            <p:nvPicPr>
              <p:cNvPr id="202" name="Ink 201">
                <a:extLst>
                  <a:ext uri="{FF2B5EF4-FFF2-40B4-BE49-F238E27FC236}">
                    <a16:creationId xmlns:a16="http://schemas.microsoft.com/office/drawing/2014/main" id="{9B0C40E7-C017-1E43-A75B-9BBC139A8A1D}"/>
                  </a:ext>
                </a:extLst>
              </p:cNvPr>
              <p:cNvPicPr/>
              <p:nvPr/>
            </p:nvPicPr>
            <p:blipFill>
              <a:blip r:embed="rId56"/>
              <a:stretch>
                <a:fillRect/>
              </a:stretch>
            </p:blipFill>
            <p:spPr>
              <a:xfrm>
                <a:off x="3520903" y="2235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203" name="Ink 202">
                <a:extLst>
                  <a:ext uri="{FF2B5EF4-FFF2-40B4-BE49-F238E27FC236}">
                    <a16:creationId xmlns:a16="http://schemas.microsoft.com/office/drawing/2014/main" id="{45DC1A27-8F94-CF42-A517-11BBD4485C2B}"/>
                  </a:ext>
                </a:extLst>
              </p14:cNvPr>
              <p14:cNvContentPartPr/>
              <p14:nvPr/>
            </p14:nvContentPartPr>
            <p14:xfrm>
              <a:off x="3623143" y="2112113"/>
              <a:ext cx="360" cy="360"/>
            </p14:xfrm>
          </p:contentPart>
        </mc:Choice>
        <mc:Fallback xmlns="">
          <p:pic>
            <p:nvPicPr>
              <p:cNvPr id="203" name="Ink 202">
                <a:extLst>
                  <a:ext uri="{FF2B5EF4-FFF2-40B4-BE49-F238E27FC236}">
                    <a16:creationId xmlns:a16="http://schemas.microsoft.com/office/drawing/2014/main" id="{45DC1A27-8F94-CF42-A517-11BBD4485C2B}"/>
                  </a:ext>
                </a:extLst>
              </p:cNvPr>
              <p:cNvPicPr/>
              <p:nvPr/>
            </p:nvPicPr>
            <p:blipFill>
              <a:blip r:embed="rId56"/>
              <a:stretch>
                <a:fillRect/>
              </a:stretch>
            </p:blipFill>
            <p:spPr>
              <a:xfrm>
                <a:off x="3605143" y="2094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204" name="Ink 203">
                <a:extLst>
                  <a:ext uri="{FF2B5EF4-FFF2-40B4-BE49-F238E27FC236}">
                    <a16:creationId xmlns:a16="http://schemas.microsoft.com/office/drawing/2014/main" id="{6B750DF5-7053-A24B-B0C6-6617765D68BB}"/>
                  </a:ext>
                </a:extLst>
              </p14:cNvPr>
              <p14:cNvContentPartPr/>
              <p14:nvPr/>
            </p14:nvContentPartPr>
            <p14:xfrm>
              <a:off x="3818983" y="2226953"/>
              <a:ext cx="360" cy="360"/>
            </p14:xfrm>
          </p:contentPart>
        </mc:Choice>
        <mc:Fallback xmlns="">
          <p:pic>
            <p:nvPicPr>
              <p:cNvPr id="204" name="Ink 203">
                <a:extLst>
                  <a:ext uri="{FF2B5EF4-FFF2-40B4-BE49-F238E27FC236}">
                    <a16:creationId xmlns:a16="http://schemas.microsoft.com/office/drawing/2014/main" id="{6B750DF5-7053-A24B-B0C6-6617765D68BB}"/>
                  </a:ext>
                </a:extLst>
              </p:cNvPr>
              <p:cNvPicPr/>
              <p:nvPr/>
            </p:nvPicPr>
            <p:blipFill>
              <a:blip r:embed="rId56"/>
              <a:stretch>
                <a:fillRect/>
              </a:stretch>
            </p:blipFill>
            <p:spPr>
              <a:xfrm>
                <a:off x="3800983" y="2208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205" name="Ink 204">
                <a:extLst>
                  <a:ext uri="{FF2B5EF4-FFF2-40B4-BE49-F238E27FC236}">
                    <a16:creationId xmlns:a16="http://schemas.microsoft.com/office/drawing/2014/main" id="{2021B455-2038-4F45-A80F-B0BEF04BD8EC}"/>
                  </a:ext>
                </a:extLst>
              </p14:cNvPr>
              <p14:cNvContentPartPr/>
              <p14:nvPr/>
            </p14:nvContentPartPr>
            <p14:xfrm>
              <a:off x="3612703" y="2388953"/>
              <a:ext cx="360" cy="360"/>
            </p14:xfrm>
          </p:contentPart>
        </mc:Choice>
        <mc:Fallback xmlns="">
          <p:pic>
            <p:nvPicPr>
              <p:cNvPr id="205" name="Ink 204">
                <a:extLst>
                  <a:ext uri="{FF2B5EF4-FFF2-40B4-BE49-F238E27FC236}">
                    <a16:creationId xmlns:a16="http://schemas.microsoft.com/office/drawing/2014/main" id="{2021B455-2038-4F45-A80F-B0BEF04BD8EC}"/>
                  </a:ext>
                </a:extLst>
              </p:cNvPr>
              <p:cNvPicPr/>
              <p:nvPr/>
            </p:nvPicPr>
            <p:blipFill>
              <a:blip r:embed="rId56"/>
              <a:stretch>
                <a:fillRect/>
              </a:stretch>
            </p:blipFill>
            <p:spPr>
              <a:xfrm>
                <a:off x="3594703" y="2370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206" name="Ink 205">
                <a:extLst>
                  <a:ext uri="{FF2B5EF4-FFF2-40B4-BE49-F238E27FC236}">
                    <a16:creationId xmlns:a16="http://schemas.microsoft.com/office/drawing/2014/main" id="{990B2360-F724-674C-BFB6-9CD0C6FBC375}"/>
                  </a:ext>
                </a:extLst>
              </p14:cNvPr>
              <p14:cNvContentPartPr/>
              <p14:nvPr/>
            </p14:nvContentPartPr>
            <p14:xfrm>
              <a:off x="3524143" y="2537633"/>
              <a:ext cx="360" cy="360"/>
            </p14:xfrm>
          </p:contentPart>
        </mc:Choice>
        <mc:Fallback xmlns="">
          <p:pic>
            <p:nvPicPr>
              <p:cNvPr id="206" name="Ink 205">
                <a:extLst>
                  <a:ext uri="{FF2B5EF4-FFF2-40B4-BE49-F238E27FC236}">
                    <a16:creationId xmlns:a16="http://schemas.microsoft.com/office/drawing/2014/main" id="{990B2360-F724-674C-BFB6-9CD0C6FBC375}"/>
                  </a:ext>
                </a:extLst>
              </p:cNvPr>
              <p:cNvPicPr/>
              <p:nvPr/>
            </p:nvPicPr>
            <p:blipFill>
              <a:blip r:embed="rId56"/>
              <a:stretch>
                <a:fillRect/>
              </a:stretch>
            </p:blipFill>
            <p:spPr>
              <a:xfrm>
                <a:off x="3506143" y="2519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213" name="Ink 212">
                <a:extLst>
                  <a:ext uri="{FF2B5EF4-FFF2-40B4-BE49-F238E27FC236}">
                    <a16:creationId xmlns:a16="http://schemas.microsoft.com/office/drawing/2014/main" id="{66348938-8F80-164A-A970-5E2AFBDAF161}"/>
                  </a:ext>
                </a:extLst>
              </p14:cNvPr>
              <p14:cNvContentPartPr/>
              <p14:nvPr/>
            </p14:nvContentPartPr>
            <p14:xfrm>
              <a:off x="3573103" y="2991233"/>
              <a:ext cx="360" cy="360"/>
            </p14:xfrm>
          </p:contentPart>
        </mc:Choice>
        <mc:Fallback xmlns="">
          <p:pic>
            <p:nvPicPr>
              <p:cNvPr id="213" name="Ink 212">
                <a:extLst>
                  <a:ext uri="{FF2B5EF4-FFF2-40B4-BE49-F238E27FC236}">
                    <a16:creationId xmlns:a16="http://schemas.microsoft.com/office/drawing/2014/main" id="{66348938-8F80-164A-A970-5E2AFBDAF161}"/>
                  </a:ext>
                </a:extLst>
              </p:cNvPr>
              <p:cNvPicPr/>
              <p:nvPr/>
            </p:nvPicPr>
            <p:blipFill>
              <a:blip r:embed="rId56"/>
              <a:stretch>
                <a:fillRect/>
              </a:stretch>
            </p:blipFill>
            <p:spPr>
              <a:xfrm>
                <a:off x="3555103" y="2973233"/>
                <a:ext cx="36000" cy="36000"/>
              </a:xfrm>
              <a:prstGeom prst="rect">
                <a:avLst/>
              </a:prstGeom>
            </p:spPr>
          </p:pic>
        </mc:Fallback>
      </mc:AlternateContent>
      <p:grpSp>
        <p:nvGrpSpPr>
          <p:cNvPr id="257" name="Group 256">
            <a:extLst>
              <a:ext uri="{FF2B5EF4-FFF2-40B4-BE49-F238E27FC236}">
                <a16:creationId xmlns:a16="http://schemas.microsoft.com/office/drawing/2014/main" id="{0E01E9E0-A706-D64A-92AD-F5DBFD157AB3}"/>
              </a:ext>
            </a:extLst>
          </p:cNvPr>
          <p:cNvGrpSpPr/>
          <p:nvPr/>
        </p:nvGrpSpPr>
        <p:grpSpPr>
          <a:xfrm>
            <a:off x="3763543" y="2796473"/>
            <a:ext cx="360" cy="360"/>
            <a:chOff x="3763543" y="2796473"/>
            <a:chExt cx="360" cy="360"/>
          </a:xfrm>
        </p:grpSpPr>
        <mc:AlternateContent xmlns:mc="http://schemas.openxmlformats.org/markup-compatibility/2006" xmlns:p14="http://schemas.microsoft.com/office/powerpoint/2010/main">
          <mc:Choice Requires="p14">
            <p:contentPart p14:bwMode="auto" r:id="rId260">
              <p14:nvContentPartPr>
                <p14:cNvPr id="216" name="Ink 215">
                  <a:extLst>
                    <a:ext uri="{FF2B5EF4-FFF2-40B4-BE49-F238E27FC236}">
                      <a16:creationId xmlns:a16="http://schemas.microsoft.com/office/drawing/2014/main" id="{FC71CE1D-3538-9746-8422-8C835FFCD24F}"/>
                    </a:ext>
                  </a:extLst>
                </p14:cNvPr>
                <p14:cNvContentPartPr/>
                <p14:nvPr/>
              </p14:nvContentPartPr>
              <p14:xfrm>
                <a:off x="3763543" y="2796473"/>
                <a:ext cx="360" cy="360"/>
              </p14:xfrm>
            </p:contentPart>
          </mc:Choice>
          <mc:Fallback xmlns="">
            <p:pic>
              <p:nvPicPr>
                <p:cNvPr id="216" name="Ink 215">
                  <a:extLst>
                    <a:ext uri="{FF2B5EF4-FFF2-40B4-BE49-F238E27FC236}">
                      <a16:creationId xmlns:a16="http://schemas.microsoft.com/office/drawing/2014/main" id="{FC71CE1D-3538-9746-8422-8C835FFCD24F}"/>
                    </a:ext>
                  </a:extLst>
                </p:cNvPr>
                <p:cNvPicPr/>
                <p:nvPr/>
              </p:nvPicPr>
              <p:blipFill>
                <a:blip r:embed="rId56"/>
                <a:stretch>
                  <a:fillRect/>
                </a:stretch>
              </p:blipFill>
              <p:spPr>
                <a:xfrm>
                  <a:off x="3745543" y="2778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217" name="Ink 216">
                  <a:extLst>
                    <a:ext uri="{FF2B5EF4-FFF2-40B4-BE49-F238E27FC236}">
                      <a16:creationId xmlns:a16="http://schemas.microsoft.com/office/drawing/2014/main" id="{8C68CD09-4E7E-4A42-AEE3-ABEE3F3F68C7}"/>
                    </a:ext>
                  </a:extLst>
                </p14:cNvPr>
                <p14:cNvContentPartPr/>
                <p14:nvPr/>
              </p14:nvContentPartPr>
              <p14:xfrm>
                <a:off x="3763543" y="2796473"/>
                <a:ext cx="360" cy="360"/>
              </p14:xfrm>
            </p:contentPart>
          </mc:Choice>
          <mc:Fallback xmlns="">
            <p:pic>
              <p:nvPicPr>
                <p:cNvPr id="217" name="Ink 216">
                  <a:extLst>
                    <a:ext uri="{FF2B5EF4-FFF2-40B4-BE49-F238E27FC236}">
                      <a16:creationId xmlns:a16="http://schemas.microsoft.com/office/drawing/2014/main" id="{8C68CD09-4E7E-4A42-AEE3-ABEE3F3F68C7}"/>
                    </a:ext>
                  </a:extLst>
                </p:cNvPr>
                <p:cNvPicPr/>
                <p:nvPr/>
              </p:nvPicPr>
              <p:blipFill>
                <a:blip r:embed="rId56"/>
                <a:stretch>
                  <a:fillRect/>
                </a:stretch>
              </p:blipFill>
              <p:spPr>
                <a:xfrm>
                  <a:off x="3745543" y="2778473"/>
                  <a:ext cx="36000" cy="36000"/>
                </a:xfrm>
                <a:prstGeom prst="rect">
                  <a:avLst/>
                </a:prstGeom>
              </p:spPr>
            </p:pic>
          </mc:Fallback>
        </mc:AlternateContent>
      </p:grpSp>
      <p:grpSp>
        <p:nvGrpSpPr>
          <p:cNvPr id="256" name="Group 255">
            <a:extLst>
              <a:ext uri="{FF2B5EF4-FFF2-40B4-BE49-F238E27FC236}">
                <a16:creationId xmlns:a16="http://schemas.microsoft.com/office/drawing/2014/main" id="{535C0C6D-4C1C-7A49-A405-1653515A099F}"/>
              </a:ext>
            </a:extLst>
          </p:cNvPr>
          <p:cNvGrpSpPr/>
          <p:nvPr/>
        </p:nvGrpSpPr>
        <p:grpSpPr>
          <a:xfrm>
            <a:off x="3978463" y="2813033"/>
            <a:ext cx="360" cy="360"/>
            <a:chOff x="3978463" y="2813033"/>
            <a:chExt cx="360" cy="360"/>
          </a:xfrm>
        </p:grpSpPr>
        <mc:AlternateContent xmlns:mc="http://schemas.openxmlformats.org/markup-compatibility/2006" xmlns:p14="http://schemas.microsoft.com/office/powerpoint/2010/main">
          <mc:Choice Requires="p14">
            <p:contentPart p14:bwMode="auto" r:id="rId262">
              <p14:nvContentPartPr>
                <p14:cNvPr id="218" name="Ink 217">
                  <a:extLst>
                    <a:ext uri="{FF2B5EF4-FFF2-40B4-BE49-F238E27FC236}">
                      <a16:creationId xmlns:a16="http://schemas.microsoft.com/office/drawing/2014/main" id="{1A0CC415-BE50-7E4C-A3E8-B839DFEA493F}"/>
                    </a:ext>
                  </a:extLst>
                </p14:cNvPr>
                <p14:cNvContentPartPr/>
                <p14:nvPr/>
              </p14:nvContentPartPr>
              <p14:xfrm>
                <a:off x="3978463" y="2813033"/>
                <a:ext cx="360" cy="360"/>
              </p14:xfrm>
            </p:contentPart>
          </mc:Choice>
          <mc:Fallback xmlns="">
            <p:pic>
              <p:nvPicPr>
                <p:cNvPr id="218" name="Ink 217">
                  <a:extLst>
                    <a:ext uri="{FF2B5EF4-FFF2-40B4-BE49-F238E27FC236}">
                      <a16:creationId xmlns:a16="http://schemas.microsoft.com/office/drawing/2014/main" id="{1A0CC415-BE50-7E4C-A3E8-B839DFEA493F}"/>
                    </a:ext>
                  </a:extLst>
                </p:cNvPr>
                <p:cNvPicPr/>
                <p:nvPr/>
              </p:nvPicPr>
              <p:blipFill>
                <a:blip r:embed="rId56"/>
                <a:stretch>
                  <a:fillRect/>
                </a:stretch>
              </p:blipFill>
              <p:spPr>
                <a:xfrm>
                  <a:off x="3960463" y="2795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219" name="Ink 218">
                  <a:extLst>
                    <a:ext uri="{FF2B5EF4-FFF2-40B4-BE49-F238E27FC236}">
                      <a16:creationId xmlns:a16="http://schemas.microsoft.com/office/drawing/2014/main" id="{AE855AD0-2BCA-BB45-82FE-E6AF51E126FC}"/>
                    </a:ext>
                  </a:extLst>
                </p14:cNvPr>
                <p14:cNvContentPartPr/>
                <p14:nvPr/>
              </p14:nvContentPartPr>
              <p14:xfrm>
                <a:off x="3978463" y="2813033"/>
                <a:ext cx="360" cy="360"/>
              </p14:xfrm>
            </p:contentPart>
          </mc:Choice>
          <mc:Fallback xmlns="">
            <p:pic>
              <p:nvPicPr>
                <p:cNvPr id="219" name="Ink 218">
                  <a:extLst>
                    <a:ext uri="{FF2B5EF4-FFF2-40B4-BE49-F238E27FC236}">
                      <a16:creationId xmlns:a16="http://schemas.microsoft.com/office/drawing/2014/main" id="{AE855AD0-2BCA-BB45-82FE-E6AF51E126FC}"/>
                    </a:ext>
                  </a:extLst>
                </p:cNvPr>
                <p:cNvPicPr/>
                <p:nvPr/>
              </p:nvPicPr>
              <p:blipFill>
                <a:blip r:embed="rId56"/>
                <a:stretch>
                  <a:fillRect/>
                </a:stretch>
              </p:blipFill>
              <p:spPr>
                <a:xfrm>
                  <a:off x="3960463" y="2795033"/>
                  <a:ext cx="36000" cy="36000"/>
                </a:xfrm>
                <a:prstGeom prst="rect">
                  <a:avLst/>
                </a:prstGeom>
              </p:spPr>
            </p:pic>
          </mc:Fallback>
        </mc:AlternateContent>
      </p:grpSp>
      <p:grpSp>
        <p:nvGrpSpPr>
          <p:cNvPr id="255" name="Group 254">
            <a:extLst>
              <a:ext uri="{FF2B5EF4-FFF2-40B4-BE49-F238E27FC236}">
                <a16:creationId xmlns:a16="http://schemas.microsoft.com/office/drawing/2014/main" id="{E7674BB7-1BC4-B547-BD92-C6F809386CA8}"/>
              </a:ext>
            </a:extLst>
          </p:cNvPr>
          <p:cNvGrpSpPr/>
          <p:nvPr/>
        </p:nvGrpSpPr>
        <p:grpSpPr>
          <a:xfrm>
            <a:off x="3890983" y="2897273"/>
            <a:ext cx="360" cy="360"/>
            <a:chOff x="3890983" y="2897273"/>
            <a:chExt cx="360" cy="360"/>
          </a:xfrm>
        </p:grpSpPr>
        <mc:AlternateContent xmlns:mc="http://schemas.openxmlformats.org/markup-compatibility/2006" xmlns:p14="http://schemas.microsoft.com/office/powerpoint/2010/main">
          <mc:Choice Requires="p14">
            <p:contentPart p14:bwMode="auto" r:id="rId264">
              <p14:nvContentPartPr>
                <p14:cNvPr id="220" name="Ink 219">
                  <a:extLst>
                    <a:ext uri="{FF2B5EF4-FFF2-40B4-BE49-F238E27FC236}">
                      <a16:creationId xmlns:a16="http://schemas.microsoft.com/office/drawing/2014/main" id="{6BADC372-B221-034B-B05D-26B2716AE410}"/>
                    </a:ext>
                  </a:extLst>
                </p14:cNvPr>
                <p14:cNvContentPartPr/>
                <p14:nvPr/>
              </p14:nvContentPartPr>
              <p14:xfrm>
                <a:off x="3890983" y="2897273"/>
                <a:ext cx="360" cy="360"/>
              </p14:xfrm>
            </p:contentPart>
          </mc:Choice>
          <mc:Fallback xmlns="">
            <p:pic>
              <p:nvPicPr>
                <p:cNvPr id="220" name="Ink 219">
                  <a:extLst>
                    <a:ext uri="{FF2B5EF4-FFF2-40B4-BE49-F238E27FC236}">
                      <a16:creationId xmlns:a16="http://schemas.microsoft.com/office/drawing/2014/main" id="{6BADC372-B221-034B-B05D-26B2716AE410}"/>
                    </a:ext>
                  </a:extLst>
                </p:cNvPr>
                <p:cNvPicPr/>
                <p:nvPr/>
              </p:nvPicPr>
              <p:blipFill>
                <a:blip r:embed="rId56"/>
                <a:stretch>
                  <a:fillRect/>
                </a:stretch>
              </p:blipFill>
              <p:spPr>
                <a:xfrm>
                  <a:off x="3872983" y="2879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221" name="Ink 220">
                  <a:extLst>
                    <a:ext uri="{FF2B5EF4-FFF2-40B4-BE49-F238E27FC236}">
                      <a16:creationId xmlns:a16="http://schemas.microsoft.com/office/drawing/2014/main" id="{1E1AB930-60AA-7C48-9AD9-9BD20841858F}"/>
                    </a:ext>
                  </a:extLst>
                </p14:cNvPr>
                <p14:cNvContentPartPr/>
                <p14:nvPr/>
              </p14:nvContentPartPr>
              <p14:xfrm>
                <a:off x="3890983" y="2897273"/>
                <a:ext cx="360" cy="360"/>
              </p14:xfrm>
            </p:contentPart>
          </mc:Choice>
          <mc:Fallback xmlns="">
            <p:pic>
              <p:nvPicPr>
                <p:cNvPr id="221" name="Ink 220">
                  <a:extLst>
                    <a:ext uri="{FF2B5EF4-FFF2-40B4-BE49-F238E27FC236}">
                      <a16:creationId xmlns:a16="http://schemas.microsoft.com/office/drawing/2014/main" id="{1E1AB930-60AA-7C48-9AD9-9BD20841858F}"/>
                    </a:ext>
                  </a:extLst>
                </p:cNvPr>
                <p:cNvPicPr/>
                <p:nvPr/>
              </p:nvPicPr>
              <p:blipFill>
                <a:blip r:embed="rId56"/>
                <a:stretch>
                  <a:fillRect/>
                </a:stretch>
              </p:blipFill>
              <p:spPr>
                <a:xfrm>
                  <a:off x="3872983" y="2879273"/>
                  <a:ext cx="36000" cy="36000"/>
                </a:xfrm>
                <a:prstGeom prst="rect">
                  <a:avLst/>
                </a:prstGeom>
              </p:spPr>
            </p:pic>
          </mc:Fallback>
        </mc:AlternateContent>
      </p:grpSp>
      <p:grpSp>
        <p:nvGrpSpPr>
          <p:cNvPr id="254" name="Group 253">
            <a:extLst>
              <a:ext uri="{FF2B5EF4-FFF2-40B4-BE49-F238E27FC236}">
                <a16:creationId xmlns:a16="http://schemas.microsoft.com/office/drawing/2014/main" id="{45ECB098-9C24-874F-9FB6-5CE55303EB35}"/>
              </a:ext>
            </a:extLst>
          </p:cNvPr>
          <p:cNvGrpSpPr/>
          <p:nvPr/>
        </p:nvGrpSpPr>
        <p:grpSpPr>
          <a:xfrm>
            <a:off x="4036063" y="2987993"/>
            <a:ext cx="360" cy="360"/>
            <a:chOff x="4036063" y="2987993"/>
            <a:chExt cx="360" cy="360"/>
          </a:xfrm>
        </p:grpSpPr>
        <mc:AlternateContent xmlns:mc="http://schemas.openxmlformats.org/markup-compatibility/2006" xmlns:p14="http://schemas.microsoft.com/office/powerpoint/2010/main">
          <mc:Choice Requires="p14">
            <p:contentPart p14:bwMode="auto" r:id="rId266">
              <p14:nvContentPartPr>
                <p14:cNvPr id="222" name="Ink 221">
                  <a:extLst>
                    <a:ext uri="{FF2B5EF4-FFF2-40B4-BE49-F238E27FC236}">
                      <a16:creationId xmlns:a16="http://schemas.microsoft.com/office/drawing/2014/main" id="{E082E448-0530-6D49-82C5-83E2CE592756}"/>
                    </a:ext>
                  </a:extLst>
                </p14:cNvPr>
                <p14:cNvContentPartPr/>
                <p14:nvPr/>
              </p14:nvContentPartPr>
              <p14:xfrm>
                <a:off x="4036063" y="2987993"/>
                <a:ext cx="360" cy="360"/>
              </p14:xfrm>
            </p:contentPart>
          </mc:Choice>
          <mc:Fallback xmlns="">
            <p:pic>
              <p:nvPicPr>
                <p:cNvPr id="222" name="Ink 221">
                  <a:extLst>
                    <a:ext uri="{FF2B5EF4-FFF2-40B4-BE49-F238E27FC236}">
                      <a16:creationId xmlns:a16="http://schemas.microsoft.com/office/drawing/2014/main" id="{E082E448-0530-6D49-82C5-83E2CE592756}"/>
                    </a:ext>
                  </a:extLst>
                </p:cNvPr>
                <p:cNvPicPr/>
                <p:nvPr/>
              </p:nvPicPr>
              <p:blipFill>
                <a:blip r:embed="rId56"/>
                <a:stretch>
                  <a:fillRect/>
                </a:stretch>
              </p:blipFill>
              <p:spPr>
                <a:xfrm>
                  <a:off x="4018063" y="2969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223" name="Ink 222">
                  <a:extLst>
                    <a:ext uri="{FF2B5EF4-FFF2-40B4-BE49-F238E27FC236}">
                      <a16:creationId xmlns:a16="http://schemas.microsoft.com/office/drawing/2014/main" id="{ABD670A0-8D61-0E45-802F-EEB815A334F9}"/>
                    </a:ext>
                  </a:extLst>
                </p14:cNvPr>
                <p14:cNvContentPartPr/>
                <p14:nvPr/>
              </p14:nvContentPartPr>
              <p14:xfrm>
                <a:off x="4036063" y="2987993"/>
                <a:ext cx="360" cy="360"/>
              </p14:xfrm>
            </p:contentPart>
          </mc:Choice>
          <mc:Fallback xmlns="">
            <p:pic>
              <p:nvPicPr>
                <p:cNvPr id="223" name="Ink 222">
                  <a:extLst>
                    <a:ext uri="{FF2B5EF4-FFF2-40B4-BE49-F238E27FC236}">
                      <a16:creationId xmlns:a16="http://schemas.microsoft.com/office/drawing/2014/main" id="{ABD670A0-8D61-0E45-802F-EEB815A334F9}"/>
                    </a:ext>
                  </a:extLst>
                </p:cNvPr>
                <p:cNvPicPr/>
                <p:nvPr/>
              </p:nvPicPr>
              <p:blipFill>
                <a:blip r:embed="rId56"/>
                <a:stretch>
                  <a:fillRect/>
                </a:stretch>
              </p:blipFill>
              <p:spPr>
                <a:xfrm>
                  <a:off x="4018063" y="2969993"/>
                  <a:ext cx="36000" cy="36000"/>
                </a:xfrm>
                <a:prstGeom prst="rect">
                  <a:avLst/>
                </a:prstGeom>
              </p:spPr>
            </p:pic>
          </mc:Fallback>
        </mc:AlternateContent>
      </p:grpSp>
      <p:grpSp>
        <p:nvGrpSpPr>
          <p:cNvPr id="253" name="Group 252">
            <a:extLst>
              <a:ext uri="{FF2B5EF4-FFF2-40B4-BE49-F238E27FC236}">
                <a16:creationId xmlns:a16="http://schemas.microsoft.com/office/drawing/2014/main" id="{4B60AF08-545D-EC47-AB9F-69950E4C41A8}"/>
              </a:ext>
            </a:extLst>
          </p:cNvPr>
          <p:cNvGrpSpPr/>
          <p:nvPr/>
        </p:nvGrpSpPr>
        <p:grpSpPr>
          <a:xfrm>
            <a:off x="4216783" y="2969633"/>
            <a:ext cx="360" cy="360"/>
            <a:chOff x="4216783" y="2969633"/>
            <a:chExt cx="360" cy="360"/>
          </a:xfrm>
        </p:grpSpPr>
        <mc:AlternateContent xmlns:mc="http://schemas.openxmlformats.org/markup-compatibility/2006" xmlns:p14="http://schemas.microsoft.com/office/powerpoint/2010/main">
          <mc:Choice Requires="p14">
            <p:contentPart p14:bwMode="auto" r:id="rId268">
              <p14:nvContentPartPr>
                <p14:cNvPr id="224" name="Ink 223">
                  <a:extLst>
                    <a:ext uri="{FF2B5EF4-FFF2-40B4-BE49-F238E27FC236}">
                      <a16:creationId xmlns:a16="http://schemas.microsoft.com/office/drawing/2014/main" id="{D337FA98-5CAC-2C47-A30A-2591297B97B4}"/>
                    </a:ext>
                  </a:extLst>
                </p14:cNvPr>
                <p14:cNvContentPartPr/>
                <p14:nvPr/>
              </p14:nvContentPartPr>
              <p14:xfrm>
                <a:off x="4216783" y="2969633"/>
                <a:ext cx="360" cy="360"/>
              </p14:xfrm>
            </p:contentPart>
          </mc:Choice>
          <mc:Fallback xmlns="">
            <p:pic>
              <p:nvPicPr>
                <p:cNvPr id="224" name="Ink 223">
                  <a:extLst>
                    <a:ext uri="{FF2B5EF4-FFF2-40B4-BE49-F238E27FC236}">
                      <a16:creationId xmlns:a16="http://schemas.microsoft.com/office/drawing/2014/main" id="{D337FA98-5CAC-2C47-A30A-2591297B97B4}"/>
                    </a:ext>
                  </a:extLst>
                </p:cNvPr>
                <p:cNvPicPr/>
                <p:nvPr/>
              </p:nvPicPr>
              <p:blipFill>
                <a:blip r:embed="rId56"/>
                <a:stretch>
                  <a:fillRect/>
                </a:stretch>
              </p:blipFill>
              <p:spPr>
                <a:xfrm>
                  <a:off x="4198783" y="2951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225" name="Ink 224">
                  <a:extLst>
                    <a:ext uri="{FF2B5EF4-FFF2-40B4-BE49-F238E27FC236}">
                      <a16:creationId xmlns:a16="http://schemas.microsoft.com/office/drawing/2014/main" id="{05DC4A00-2407-194C-863F-B8E904A4A3C7}"/>
                    </a:ext>
                  </a:extLst>
                </p14:cNvPr>
                <p14:cNvContentPartPr/>
                <p14:nvPr/>
              </p14:nvContentPartPr>
              <p14:xfrm>
                <a:off x="4216783" y="2969633"/>
                <a:ext cx="360" cy="360"/>
              </p14:xfrm>
            </p:contentPart>
          </mc:Choice>
          <mc:Fallback xmlns="">
            <p:pic>
              <p:nvPicPr>
                <p:cNvPr id="225" name="Ink 224">
                  <a:extLst>
                    <a:ext uri="{FF2B5EF4-FFF2-40B4-BE49-F238E27FC236}">
                      <a16:creationId xmlns:a16="http://schemas.microsoft.com/office/drawing/2014/main" id="{05DC4A00-2407-194C-863F-B8E904A4A3C7}"/>
                    </a:ext>
                  </a:extLst>
                </p:cNvPr>
                <p:cNvPicPr/>
                <p:nvPr/>
              </p:nvPicPr>
              <p:blipFill>
                <a:blip r:embed="rId56"/>
                <a:stretch>
                  <a:fillRect/>
                </a:stretch>
              </p:blipFill>
              <p:spPr>
                <a:xfrm>
                  <a:off x="4198783" y="2951633"/>
                  <a:ext cx="36000" cy="36000"/>
                </a:xfrm>
                <a:prstGeom prst="rect">
                  <a:avLst/>
                </a:prstGeom>
              </p:spPr>
            </p:pic>
          </mc:Fallback>
        </mc:AlternateContent>
      </p:grpSp>
      <p:grpSp>
        <p:nvGrpSpPr>
          <p:cNvPr id="252" name="Group 251">
            <a:extLst>
              <a:ext uri="{FF2B5EF4-FFF2-40B4-BE49-F238E27FC236}">
                <a16:creationId xmlns:a16="http://schemas.microsoft.com/office/drawing/2014/main" id="{D20DBD4F-6E39-9049-BF3A-13C4DE395039}"/>
              </a:ext>
            </a:extLst>
          </p:cNvPr>
          <p:cNvGrpSpPr/>
          <p:nvPr/>
        </p:nvGrpSpPr>
        <p:grpSpPr>
          <a:xfrm>
            <a:off x="4196263" y="2799713"/>
            <a:ext cx="360" cy="360"/>
            <a:chOff x="4196263" y="2799713"/>
            <a:chExt cx="360" cy="360"/>
          </a:xfrm>
        </p:grpSpPr>
        <mc:AlternateContent xmlns:mc="http://schemas.openxmlformats.org/markup-compatibility/2006" xmlns:p14="http://schemas.microsoft.com/office/powerpoint/2010/main">
          <mc:Choice Requires="p14">
            <p:contentPart p14:bwMode="auto" r:id="rId270">
              <p14:nvContentPartPr>
                <p14:cNvPr id="226" name="Ink 225">
                  <a:extLst>
                    <a:ext uri="{FF2B5EF4-FFF2-40B4-BE49-F238E27FC236}">
                      <a16:creationId xmlns:a16="http://schemas.microsoft.com/office/drawing/2014/main" id="{9C8A99C5-9C69-9840-8D1A-DC760FBD9EAF}"/>
                    </a:ext>
                  </a:extLst>
                </p14:cNvPr>
                <p14:cNvContentPartPr/>
                <p14:nvPr/>
              </p14:nvContentPartPr>
              <p14:xfrm>
                <a:off x="4196263" y="2799713"/>
                <a:ext cx="360" cy="360"/>
              </p14:xfrm>
            </p:contentPart>
          </mc:Choice>
          <mc:Fallback xmlns="">
            <p:pic>
              <p:nvPicPr>
                <p:cNvPr id="226" name="Ink 225">
                  <a:extLst>
                    <a:ext uri="{FF2B5EF4-FFF2-40B4-BE49-F238E27FC236}">
                      <a16:creationId xmlns:a16="http://schemas.microsoft.com/office/drawing/2014/main" id="{9C8A99C5-9C69-9840-8D1A-DC760FBD9EAF}"/>
                    </a:ext>
                  </a:extLst>
                </p:cNvPr>
                <p:cNvPicPr/>
                <p:nvPr/>
              </p:nvPicPr>
              <p:blipFill>
                <a:blip r:embed="rId56"/>
                <a:stretch>
                  <a:fillRect/>
                </a:stretch>
              </p:blipFill>
              <p:spPr>
                <a:xfrm>
                  <a:off x="4178263" y="2781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227" name="Ink 226">
                  <a:extLst>
                    <a:ext uri="{FF2B5EF4-FFF2-40B4-BE49-F238E27FC236}">
                      <a16:creationId xmlns:a16="http://schemas.microsoft.com/office/drawing/2014/main" id="{5E8DF550-C792-A646-B83B-9071170AF80A}"/>
                    </a:ext>
                  </a:extLst>
                </p14:cNvPr>
                <p14:cNvContentPartPr/>
                <p14:nvPr/>
              </p14:nvContentPartPr>
              <p14:xfrm>
                <a:off x="4196263" y="2799713"/>
                <a:ext cx="360" cy="360"/>
              </p14:xfrm>
            </p:contentPart>
          </mc:Choice>
          <mc:Fallback xmlns="">
            <p:pic>
              <p:nvPicPr>
                <p:cNvPr id="227" name="Ink 226">
                  <a:extLst>
                    <a:ext uri="{FF2B5EF4-FFF2-40B4-BE49-F238E27FC236}">
                      <a16:creationId xmlns:a16="http://schemas.microsoft.com/office/drawing/2014/main" id="{5E8DF550-C792-A646-B83B-9071170AF80A}"/>
                    </a:ext>
                  </a:extLst>
                </p:cNvPr>
                <p:cNvPicPr/>
                <p:nvPr/>
              </p:nvPicPr>
              <p:blipFill>
                <a:blip r:embed="rId56"/>
                <a:stretch>
                  <a:fillRect/>
                </a:stretch>
              </p:blipFill>
              <p:spPr>
                <a:xfrm>
                  <a:off x="4178263" y="2781713"/>
                  <a:ext cx="36000" cy="36000"/>
                </a:xfrm>
                <a:prstGeom prst="rect">
                  <a:avLst/>
                </a:prstGeom>
              </p:spPr>
            </p:pic>
          </mc:Fallback>
        </mc:AlternateContent>
      </p:grpSp>
      <p:grpSp>
        <p:nvGrpSpPr>
          <p:cNvPr id="251" name="Group 250">
            <a:extLst>
              <a:ext uri="{FF2B5EF4-FFF2-40B4-BE49-F238E27FC236}">
                <a16:creationId xmlns:a16="http://schemas.microsoft.com/office/drawing/2014/main" id="{05814C9B-BACB-014C-8025-CE27895704E7}"/>
              </a:ext>
            </a:extLst>
          </p:cNvPr>
          <p:cNvGrpSpPr/>
          <p:nvPr/>
        </p:nvGrpSpPr>
        <p:grpSpPr>
          <a:xfrm>
            <a:off x="4212103" y="2659313"/>
            <a:ext cx="360" cy="360"/>
            <a:chOff x="4212103" y="2659313"/>
            <a:chExt cx="360" cy="360"/>
          </a:xfrm>
        </p:grpSpPr>
        <mc:AlternateContent xmlns:mc="http://schemas.openxmlformats.org/markup-compatibility/2006" xmlns:p14="http://schemas.microsoft.com/office/powerpoint/2010/main">
          <mc:Choice Requires="p14">
            <p:contentPart p14:bwMode="auto" r:id="rId272">
              <p14:nvContentPartPr>
                <p14:cNvPr id="228" name="Ink 227">
                  <a:extLst>
                    <a:ext uri="{FF2B5EF4-FFF2-40B4-BE49-F238E27FC236}">
                      <a16:creationId xmlns:a16="http://schemas.microsoft.com/office/drawing/2014/main" id="{FF3877E0-5BE3-D946-A9AB-13BA75E971F0}"/>
                    </a:ext>
                  </a:extLst>
                </p14:cNvPr>
                <p14:cNvContentPartPr/>
                <p14:nvPr/>
              </p14:nvContentPartPr>
              <p14:xfrm>
                <a:off x="4212103" y="2659313"/>
                <a:ext cx="360" cy="360"/>
              </p14:xfrm>
            </p:contentPart>
          </mc:Choice>
          <mc:Fallback xmlns="">
            <p:pic>
              <p:nvPicPr>
                <p:cNvPr id="228" name="Ink 227">
                  <a:extLst>
                    <a:ext uri="{FF2B5EF4-FFF2-40B4-BE49-F238E27FC236}">
                      <a16:creationId xmlns:a16="http://schemas.microsoft.com/office/drawing/2014/main" id="{FF3877E0-5BE3-D946-A9AB-13BA75E971F0}"/>
                    </a:ext>
                  </a:extLst>
                </p:cNvPr>
                <p:cNvPicPr/>
                <p:nvPr/>
              </p:nvPicPr>
              <p:blipFill>
                <a:blip r:embed="rId56"/>
                <a:stretch>
                  <a:fillRect/>
                </a:stretch>
              </p:blipFill>
              <p:spPr>
                <a:xfrm>
                  <a:off x="4194103" y="2641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229" name="Ink 228">
                  <a:extLst>
                    <a:ext uri="{FF2B5EF4-FFF2-40B4-BE49-F238E27FC236}">
                      <a16:creationId xmlns:a16="http://schemas.microsoft.com/office/drawing/2014/main" id="{9C488BB5-35D0-6C4B-8245-A3D2F83849CA}"/>
                    </a:ext>
                  </a:extLst>
                </p14:cNvPr>
                <p14:cNvContentPartPr/>
                <p14:nvPr/>
              </p14:nvContentPartPr>
              <p14:xfrm>
                <a:off x="4212103" y="2659313"/>
                <a:ext cx="360" cy="360"/>
              </p14:xfrm>
            </p:contentPart>
          </mc:Choice>
          <mc:Fallback xmlns="">
            <p:pic>
              <p:nvPicPr>
                <p:cNvPr id="229" name="Ink 228">
                  <a:extLst>
                    <a:ext uri="{FF2B5EF4-FFF2-40B4-BE49-F238E27FC236}">
                      <a16:creationId xmlns:a16="http://schemas.microsoft.com/office/drawing/2014/main" id="{9C488BB5-35D0-6C4B-8245-A3D2F83849CA}"/>
                    </a:ext>
                  </a:extLst>
                </p:cNvPr>
                <p:cNvPicPr/>
                <p:nvPr/>
              </p:nvPicPr>
              <p:blipFill>
                <a:blip r:embed="rId56"/>
                <a:stretch>
                  <a:fillRect/>
                </a:stretch>
              </p:blipFill>
              <p:spPr>
                <a:xfrm>
                  <a:off x="4194103" y="2641313"/>
                  <a:ext cx="36000" cy="36000"/>
                </a:xfrm>
                <a:prstGeom prst="rect">
                  <a:avLst/>
                </a:prstGeom>
              </p:spPr>
            </p:pic>
          </mc:Fallback>
        </mc:AlternateContent>
      </p:grpSp>
      <p:grpSp>
        <p:nvGrpSpPr>
          <p:cNvPr id="250" name="Group 249">
            <a:extLst>
              <a:ext uri="{FF2B5EF4-FFF2-40B4-BE49-F238E27FC236}">
                <a16:creationId xmlns:a16="http://schemas.microsoft.com/office/drawing/2014/main" id="{F1BE39F1-FD8D-E94E-B253-5652849A7C52}"/>
              </a:ext>
            </a:extLst>
          </p:cNvPr>
          <p:cNvGrpSpPr/>
          <p:nvPr/>
        </p:nvGrpSpPr>
        <p:grpSpPr>
          <a:xfrm>
            <a:off x="4358623" y="2580473"/>
            <a:ext cx="360" cy="360"/>
            <a:chOff x="4358623" y="2580473"/>
            <a:chExt cx="360" cy="360"/>
          </a:xfrm>
        </p:grpSpPr>
        <mc:AlternateContent xmlns:mc="http://schemas.openxmlformats.org/markup-compatibility/2006" xmlns:p14="http://schemas.microsoft.com/office/powerpoint/2010/main">
          <mc:Choice Requires="p14">
            <p:contentPart p14:bwMode="auto" r:id="rId274">
              <p14:nvContentPartPr>
                <p14:cNvPr id="230" name="Ink 229">
                  <a:extLst>
                    <a:ext uri="{FF2B5EF4-FFF2-40B4-BE49-F238E27FC236}">
                      <a16:creationId xmlns:a16="http://schemas.microsoft.com/office/drawing/2014/main" id="{1599F4B6-492B-8240-A5F0-B53BB78566CA}"/>
                    </a:ext>
                  </a:extLst>
                </p14:cNvPr>
                <p14:cNvContentPartPr/>
                <p14:nvPr/>
              </p14:nvContentPartPr>
              <p14:xfrm>
                <a:off x="4358623" y="2580473"/>
                <a:ext cx="360" cy="360"/>
              </p14:xfrm>
            </p:contentPart>
          </mc:Choice>
          <mc:Fallback xmlns="">
            <p:pic>
              <p:nvPicPr>
                <p:cNvPr id="230" name="Ink 229">
                  <a:extLst>
                    <a:ext uri="{FF2B5EF4-FFF2-40B4-BE49-F238E27FC236}">
                      <a16:creationId xmlns:a16="http://schemas.microsoft.com/office/drawing/2014/main" id="{1599F4B6-492B-8240-A5F0-B53BB78566CA}"/>
                    </a:ext>
                  </a:extLst>
                </p:cNvPr>
                <p:cNvPicPr/>
                <p:nvPr/>
              </p:nvPicPr>
              <p:blipFill>
                <a:blip r:embed="rId56"/>
                <a:stretch>
                  <a:fillRect/>
                </a:stretch>
              </p:blipFill>
              <p:spPr>
                <a:xfrm>
                  <a:off x="4340623" y="2562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231" name="Ink 230">
                  <a:extLst>
                    <a:ext uri="{FF2B5EF4-FFF2-40B4-BE49-F238E27FC236}">
                      <a16:creationId xmlns:a16="http://schemas.microsoft.com/office/drawing/2014/main" id="{B5D78B17-43C1-2D42-A098-14D411CF9A11}"/>
                    </a:ext>
                  </a:extLst>
                </p14:cNvPr>
                <p14:cNvContentPartPr/>
                <p14:nvPr/>
              </p14:nvContentPartPr>
              <p14:xfrm>
                <a:off x="4358623" y="2580473"/>
                <a:ext cx="360" cy="360"/>
              </p14:xfrm>
            </p:contentPart>
          </mc:Choice>
          <mc:Fallback xmlns="">
            <p:pic>
              <p:nvPicPr>
                <p:cNvPr id="231" name="Ink 230">
                  <a:extLst>
                    <a:ext uri="{FF2B5EF4-FFF2-40B4-BE49-F238E27FC236}">
                      <a16:creationId xmlns:a16="http://schemas.microsoft.com/office/drawing/2014/main" id="{B5D78B17-43C1-2D42-A098-14D411CF9A11}"/>
                    </a:ext>
                  </a:extLst>
                </p:cNvPr>
                <p:cNvPicPr/>
                <p:nvPr/>
              </p:nvPicPr>
              <p:blipFill>
                <a:blip r:embed="rId56"/>
                <a:stretch>
                  <a:fillRect/>
                </a:stretch>
              </p:blipFill>
              <p:spPr>
                <a:xfrm>
                  <a:off x="4340623" y="2562473"/>
                  <a:ext cx="36000" cy="36000"/>
                </a:xfrm>
                <a:prstGeom prst="rect">
                  <a:avLst/>
                </a:prstGeom>
              </p:spPr>
            </p:pic>
          </mc:Fallback>
        </mc:AlternateContent>
      </p:grpSp>
      <p:grpSp>
        <p:nvGrpSpPr>
          <p:cNvPr id="249" name="Group 248">
            <a:extLst>
              <a:ext uri="{FF2B5EF4-FFF2-40B4-BE49-F238E27FC236}">
                <a16:creationId xmlns:a16="http://schemas.microsoft.com/office/drawing/2014/main" id="{5A937CE4-E65A-4644-99C1-F155553248A0}"/>
              </a:ext>
            </a:extLst>
          </p:cNvPr>
          <p:cNvGrpSpPr/>
          <p:nvPr/>
        </p:nvGrpSpPr>
        <p:grpSpPr>
          <a:xfrm>
            <a:off x="4136143" y="2565713"/>
            <a:ext cx="360" cy="360"/>
            <a:chOff x="4136143" y="2565713"/>
            <a:chExt cx="360" cy="360"/>
          </a:xfrm>
        </p:grpSpPr>
        <mc:AlternateContent xmlns:mc="http://schemas.openxmlformats.org/markup-compatibility/2006" xmlns:p14="http://schemas.microsoft.com/office/powerpoint/2010/main">
          <mc:Choice Requires="p14">
            <p:contentPart p14:bwMode="auto" r:id="rId276">
              <p14:nvContentPartPr>
                <p14:cNvPr id="232" name="Ink 231">
                  <a:extLst>
                    <a:ext uri="{FF2B5EF4-FFF2-40B4-BE49-F238E27FC236}">
                      <a16:creationId xmlns:a16="http://schemas.microsoft.com/office/drawing/2014/main" id="{3C1F80FF-68A5-D644-9CD8-0926ECDF1A9C}"/>
                    </a:ext>
                  </a:extLst>
                </p14:cNvPr>
                <p14:cNvContentPartPr/>
                <p14:nvPr/>
              </p14:nvContentPartPr>
              <p14:xfrm>
                <a:off x="4136143" y="2565713"/>
                <a:ext cx="360" cy="360"/>
              </p14:xfrm>
            </p:contentPart>
          </mc:Choice>
          <mc:Fallback xmlns="">
            <p:pic>
              <p:nvPicPr>
                <p:cNvPr id="232" name="Ink 231">
                  <a:extLst>
                    <a:ext uri="{FF2B5EF4-FFF2-40B4-BE49-F238E27FC236}">
                      <a16:creationId xmlns:a16="http://schemas.microsoft.com/office/drawing/2014/main" id="{3C1F80FF-68A5-D644-9CD8-0926ECDF1A9C}"/>
                    </a:ext>
                  </a:extLst>
                </p:cNvPr>
                <p:cNvPicPr/>
                <p:nvPr/>
              </p:nvPicPr>
              <p:blipFill>
                <a:blip r:embed="rId56"/>
                <a:stretch>
                  <a:fillRect/>
                </a:stretch>
              </p:blipFill>
              <p:spPr>
                <a:xfrm>
                  <a:off x="4118143" y="2547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233" name="Ink 232">
                  <a:extLst>
                    <a:ext uri="{FF2B5EF4-FFF2-40B4-BE49-F238E27FC236}">
                      <a16:creationId xmlns:a16="http://schemas.microsoft.com/office/drawing/2014/main" id="{6B277C41-84B0-0945-A39A-9F1C8D145CAB}"/>
                    </a:ext>
                  </a:extLst>
                </p14:cNvPr>
                <p14:cNvContentPartPr/>
                <p14:nvPr/>
              </p14:nvContentPartPr>
              <p14:xfrm>
                <a:off x="4136143" y="2565713"/>
                <a:ext cx="360" cy="360"/>
              </p14:xfrm>
            </p:contentPart>
          </mc:Choice>
          <mc:Fallback xmlns="">
            <p:pic>
              <p:nvPicPr>
                <p:cNvPr id="233" name="Ink 232">
                  <a:extLst>
                    <a:ext uri="{FF2B5EF4-FFF2-40B4-BE49-F238E27FC236}">
                      <a16:creationId xmlns:a16="http://schemas.microsoft.com/office/drawing/2014/main" id="{6B277C41-84B0-0945-A39A-9F1C8D145CAB}"/>
                    </a:ext>
                  </a:extLst>
                </p:cNvPr>
                <p:cNvPicPr/>
                <p:nvPr/>
              </p:nvPicPr>
              <p:blipFill>
                <a:blip r:embed="rId56"/>
                <a:stretch>
                  <a:fillRect/>
                </a:stretch>
              </p:blipFill>
              <p:spPr>
                <a:xfrm>
                  <a:off x="4118143" y="2547713"/>
                  <a:ext cx="36000" cy="36000"/>
                </a:xfrm>
                <a:prstGeom prst="rect">
                  <a:avLst/>
                </a:prstGeom>
              </p:spPr>
            </p:pic>
          </mc:Fallback>
        </mc:AlternateContent>
      </p:grpSp>
      <p:grpSp>
        <p:nvGrpSpPr>
          <p:cNvPr id="248" name="Group 247">
            <a:extLst>
              <a:ext uri="{FF2B5EF4-FFF2-40B4-BE49-F238E27FC236}">
                <a16:creationId xmlns:a16="http://schemas.microsoft.com/office/drawing/2014/main" id="{0AD96877-5CA9-9748-8AFA-623A8D47C112}"/>
              </a:ext>
            </a:extLst>
          </p:cNvPr>
          <p:cNvGrpSpPr/>
          <p:nvPr/>
        </p:nvGrpSpPr>
        <p:grpSpPr>
          <a:xfrm>
            <a:off x="3920143" y="2623313"/>
            <a:ext cx="360" cy="360"/>
            <a:chOff x="3920143" y="2623313"/>
            <a:chExt cx="360" cy="360"/>
          </a:xfrm>
        </p:grpSpPr>
        <mc:AlternateContent xmlns:mc="http://schemas.openxmlformats.org/markup-compatibility/2006" xmlns:p14="http://schemas.microsoft.com/office/powerpoint/2010/main">
          <mc:Choice Requires="p14">
            <p:contentPart p14:bwMode="auto" r:id="rId278">
              <p14:nvContentPartPr>
                <p14:cNvPr id="234" name="Ink 233">
                  <a:extLst>
                    <a:ext uri="{FF2B5EF4-FFF2-40B4-BE49-F238E27FC236}">
                      <a16:creationId xmlns:a16="http://schemas.microsoft.com/office/drawing/2014/main" id="{A3EAECF2-5EEB-A542-9FE7-446F6A50C905}"/>
                    </a:ext>
                  </a:extLst>
                </p14:cNvPr>
                <p14:cNvContentPartPr/>
                <p14:nvPr/>
              </p14:nvContentPartPr>
              <p14:xfrm>
                <a:off x="3920143" y="2623313"/>
                <a:ext cx="360" cy="360"/>
              </p14:xfrm>
            </p:contentPart>
          </mc:Choice>
          <mc:Fallback xmlns="">
            <p:pic>
              <p:nvPicPr>
                <p:cNvPr id="234" name="Ink 233">
                  <a:extLst>
                    <a:ext uri="{FF2B5EF4-FFF2-40B4-BE49-F238E27FC236}">
                      <a16:creationId xmlns:a16="http://schemas.microsoft.com/office/drawing/2014/main" id="{A3EAECF2-5EEB-A542-9FE7-446F6A50C905}"/>
                    </a:ext>
                  </a:extLst>
                </p:cNvPr>
                <p:cNvPicPr/>
                <p:nvPr/>
              </p:nvPicPr>
              <p:blipFill>
                <a:blip r:embed="rId56"/>
                <a:stretch>
                  <a:fillRect/>
                </a:stretch>
              </p:blipFill>
              <p:spPr>
                <a:xfrm>
                  <a:off x="3902143" y="2605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235" name="Ink 234">
                  <a:extLst>
                    <a:ext uri="{FF2B5EF4-FFF2-40B4-BE49-F238E27FC236}">
                      <a16:creationId xmlns:a16="http://schemas.microsoft.com/office/drawing/2014/main" id="{9B626536-3BD1-EE42-AE58-475CCC8D2E60}"/>
                    </a:ext>
                  </a:extLst>
                </p14:cNvPr>
                <p14:cNvContentPartPr/>
                <p14:nvPr/>
              </p14:nvContentPartPr>
              <p14:xfrm>
                <a:off x="3920143" y="2623313"/>
                <a:ext cx="360" cy="360"/>
              </p14:xfrm>
            </p:contentPart>
          </mc:Choice>
          <mc:Fallback xmlns="">
            <p:pic>
              <p:nvPicPr>
                <p:cNvPr id="235" name="Ink 234">
                  <a:extLst>
                    <a:ext uri="{FF2B5EF4-FFF2-40B4-BE49-F238E27FC236}">
                      <a16:creationId xmlns:a16="http://schemas.microsoft.com/office/drawing/2014/main" id="{9B626536-3BD1-EE42-AE58-475CCC8D2E60}"/>
                    </a:ext>
                  </a:extLst>
                </p:cNvPr>
                <p:cNvPicPr/>
                <p:nvPr/>
              </p:nvPicPr>
              <p:blipFill>
                <a:blip r:embed="rId56"/>
                <a:stretch>
                  <a:fillRect/>
                </a:stretch>
              </p:blipFill>
              <p:spPr>
                <a:xfrm>
                  <a:off x="3902143" y="2605313"/>
                  <a:ext cx="36000" cy="36000"/>
                </a:xfrm>
                <a:prstGeom prst="rect">
                  <a:avLst/>
                </a:prstGeom>
              </p:spPr>
            </p:pic>
          </mc:Fallback>
        </mc:AlternateContent>
      </p:grpSp>
      <p:grpSp>
        <p:nvGrpSpPr>
          <p:cNvPr id="247" name="Group 246">
            <a:extLst>
              <a:ext uri="{FF2B5EF4-FFF2-40B4-BE49-F238E27FC236}">
                <a16:creationId xmlns:a16="http://schemas.microsoft.com/office/drawing/2014/main" id="{D7387482-E35C-A843-B1DA-7A7DF24B4721}"/>
              </a:ext>
            </a:extLst>
          </p:cNvPr>
          <p:cNvGrpSpPr/>
          <p:nvPr/>
        </p:nvGrpSpPr>
        <p:grpSpPr>
          <a:xfrm>
            <a:off x="3961543" y="2415593"/>
            <a:ext cx="360" cy="360"/>
            <a:chOff x="3961543" y="2415593"/>
            <a:chExt cx="360" cy="360"/>
          </a:xfrm>
        </p:grpSpPr>
        <mc:AlternateContent xmlns:mc="http://schemas.openxmlformats.org/markup-compatibility/2006" xmlns:p14="http://schemas.microsoft.com/office/powerpoint/2010/main">
          <mc:Choice Requires="p14">
            <p:contentPart p14:bwMode="auto" r:id="rId280">
              <p14:nvContentPartPr>
                <p14:cNvPr id="236" name="Ink 235">
                  <a:extLst>
                    <a:ext uri="{FF2B5EF4-FFF2-40B4-BE49-F238E27FC236}">
                      <a16:creationId xmlns:a16="http://schemas.microsoft.com/office/drawing/2014/main" id="{FE850FED-16D3-604F-B533-46FC7016D54E}"/>
                    </a:ext>
                  </a:extLst>
                </p14:cNvPr>
                <p14:cNvContentPartPr/>
                <p14:nvPr/>
              </p14:nvContentPartPr>
              <p14:xfrm>
                <a:off x="3961543" y="2415593"/>
                <a:ext cx="360" cy="360"/>
              </p14:xfrm>
            </p:contentPart>
          </mc:Choice>
          <mc:Fallback xmlns="">
            <p:pic>
              <p:nvPicPr>
                <p:cNvPr id="236" name="Ink 235">
                  <a:extLst>
                    <a:ext uri="{FF2B5EF4-FFF2-40B4-BE49-F238E27FC236}">
                      <a16:creationId xmlns:a16="http://schemas.microsoft.com/office/drawing/2014/main" id="{FE850FED-16D3-604F-B533-46FC7016D54E}"/>
                    </a:ext>
                  </a:extLst>
                </p:cNvPr>
                <p:cNvPicPr/>
                <p:nvPr/>
              </p:nvPicPr>
              <p:blipFill>
                <a:blip r:embed="rId56"/>
                <a:stretch>
                  <a:fillRect/>
                </a:stretch>
              </p:blipFill>
              <p:spPr>
                <a:xfrm>
                  <a:off x="3943543" y="2397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237" name="Ink 236">
                  <a:extLst>
                    <a:ext uri="{FF2B5EF4-FFF2-40B4-BE49-F238E27FC236}">
                      <a16:creationId xmlns:a16="http://schemas.microsoft.com/office/drawing/2014/main" id="{2DC28C39-94E9-664F-A7D2-2120643344AE}"/>
                    </a:ext>
                  </a:extLst>
                </p14:cNvPr>
                <p14:cNvContentPartPr/>
                <p14:nvPr/>
              </p14:nvContentPartPr>
              <p14:xfrm>
                <a:off x="3961543" y="2415593"/>
                <a:ext cx="360" cy="360"/>
              </p14:xfrm>
            </p:contentPart>
          </mc:Choice>
          <mc:Fallback xmlns="">
            <p:pic>
              <p:nvPicPr>
                <p:cNvPr id="237" name="Ink 236">
                  <a:extLst>
                    <a:ext uri="{FF2B5EF4-FFF2-40B4-BE49-F238E27FC236}">
                      <a16:creationId xmlns:a16="http://schemas.microsoft.com/office/drawing/2014/main" id="{2DC28C39-94E9-664F-A7D2-2120643344AE}"/>
                    </a:ext>
                  </a:extLst>
                </p:cNvPr>
                <p:cNvPicPr/>
                <p:nvPr/>
              </p:nvPicPr>
              <p:blipFill>
                <a:blip r:embed="rId56"/>
                <a:stretch>
                  <a:fillRect/>
                </a:stretch>
              </p:blipFill>
              <p:spPr>
                <a:xfrm>
                  <a:off x="3943543" y="2397593"/>
                  <a:ext cx="36000" cy="36000"/>
                </a:xfrm>
                <a:prstGeom prst="rect">
                  <a:avLst/>
                </a:prstGeom>
              </p:spPr>
            </p:pic>
          </mc:Fallback>
        </mc:AlternateContent>
      </p:grpSp>
      <p:grpSp>
        <p:nvGrpSpPr>
          <p:cNvPr id="246" name="Group 245">
            <a:extLst>
              <a:ext uri="{FF2B5EF4-FFF2-40B4-BE49-F238E27FC236}">
                <a16:creationId xmlns:a16="http://schemas.microsoft.com/office/drawing/2014/main" id="{7116DC96-F9EA-6748-9385-EB9829EDE8C8}"/>
              </a:ext>
            </a:extLst>
          </p:cNvPr>
          <p:cNvGrpSpPr/>
          <p:nvPr/>
        </p:nvGrpSpPr>
        <p:grpSpPr>
          <a:xfrm>
            <a:off x="3806743" y="2485433"/>
            <a:ext cx="360" cy="360"/>
            <a:chOff x="3806743" y="2485433"/>
            <a:chExt cx="360" cy="360"/>
          </a:xfrm>
        </p:grpSpPr>
        <mc:AlternateContent xmlns:mc="http://schemas.openxmlformats.org/markup-compatibility/2006" xmlns:p14="http://schemas.microsoft.com/office/powerpoint/2010/main">
          <mc:Choice Requires="p14">
            <p:contentPart p14:bwMode="auto" r:id="rId282">
              <p14:nvContentPartPr>
                <p14:cNvPr id="238" name="Ink 237">
                  <a:extLst>
                    <a:ext uri="{FF2B5EF4-FFF2-40B4-BE49-F238E27FC236}">
                      <a16:creationId xmlns:a16="http://schemas.microsoft.com/office/drawing/2014/main" id="{2C15F9F5-F804-C94D-926B-A0CC48AC841C}"/>
                    </a:ext>
                  </a:extLst>
                </p14:cNvPr>
                <p14:cNvContentPartPr/>
                <p14:nvPr/>
              </p14:nvContentPartPr>
              <p14:xfrm>
                <a:off x="3806743" y="2485433"/>
                <a:ext cx="360" cy="360"/>
              </p14:xfrm>
            </p:contentPart>
          </mc:Choice>
          <mc:Fallback xmlns="">
            <p:pic>
              <p:nvPicPr>
                <p:cNvPr id="238" name="Ink 237">
                  <a:extLst>
                    <a:ext uri="{FF2B5EF4-FFF2-40B4-BE49-F238E27FC236}">
                      <a16:creationId xmlns:a16="http://schemas.microsoft.com/office/drawing/2014/main" id="{2C15F9F5-F804-C94D-926B-A0CC48AC841C}"/>
                    </a:ext>
                  </a:extLst>
                </p:cNvPr>
                <p:cNvPicPr/>
                <p:nvPr/>
              </p:nvPicPr>
              <p:blipFill>
                <a:blip r:embed="rId56"/>
                <a:stretch>
                  <a:fillRect/>
                </a:stretch>
              </p:blipFill>
              <p:spPr>
                <a:xfrm>
                  <a:off x="3788743" y="2467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239" name="Ink 238">
                  <a:extLst>
                    <a:ext uri="{FF2B5EF4-FFF2-40B4-BE49-F238E27FC236}">
                      <a16:creationId xmlns:a16="http://schemas.microsoft.com/office/drawing/2014/main" id="{7BDE12E6-8238-6445-87C2-58D1193E482D}"/>
                    </a:ext>
                  </a:extLst>
                </p14:cNvPr>
                <p14:cNvContentPartPr/>
                <p14:nvPr/>
              </p14:nvContentPartPr>
              <p14:xfrm>
                <a:off x="3806743" y="2485433"/>
                <a:ext cx="360" cy="360"/>
              </p14:xfrm>
            </p:contentPart>
          </mc:Choice>
          <mc:Fallback xmlns="">
            <p:pic>
              <p:nvPicPr>
                <p:cNvPr id="239" name="Ink 238">
                  <a:extLst>
                    <a:ext uri="{FF2B5EF4-FFF2-40B4-BE49-F238E27FC236}">
                      <a16:creationId xmlns:a16="http://schemas.microsoft.com/office/drawing/2014/main" id="{7BDE12E6-8238-6445-87C2-58D1193E482D}"/>
                    </a:ext>
                  </a:extLst>
                </p:cNvPr>
                <p:cNvPicPr/>
                <p:nvPr/>
              </p:nvPicPr>
              <p:blipFill>
                <a:blip r:embed="rId56"/>
                <a:stretch>
                  <a:fillRect/>
                </a:stretch>
              </p:blipFill>
              <p:spPr>
                <a:xfrm>
                  <a:off x="3788743" y="2467433"/>
                  <a:ext cx="36000" cy="36000"/>
                </a:xfrm>
                <a:prstGeom prst="rect">
                  <a:avLst/>
                </a:prstGeom>
              </p:spPr>
            </p:pic>
          </mc:Fallback>
        </mc:AlternateContent>
      </p:grpSp>
      <p:grpSp>
        <p:nvGrpSpPr>
          <p:cNvPr id="245" name="Group 244">
            <a:extLst>
              <a:ext uri="{FF2B5EF4-FFF2-40B4-BE49-F238E27FC236}">
                <a16:creationId xmlns:a16="http://schemas.microsoft.com/office/drawing/2014/main" id="{50A205CD-4E10-8146-8866-4AE865B9ABC6}"/>
              </a:ext>
            </a:extLst>
          </p:cNvPr>
          <p:cNvGrpSpPr/>
          <p:nvPr/>
        </p:nvGrpSpPr>
        <p:grpSpPr>
          <a:xfrm>
            <a:off x="3988183" y="2135153"/>
            <a:ext cx="360" cy="360"/>
            <a:chOff x="3988183" y="2135153"/>
            <a:chExt cx="360" cy="360"/>
          </a:xfrm>
        </p:grpSpPr>
        <mc:AlternateContent xmlns:mc="http://schemas.openxmlformats.org/markup-compatibility/2006" xmlns:p14="http://schemas.microsoft.com/office/powerpoint/2010/main">
          <mc:Choice Requires="p14">
            <p:contentPart p14:bwMode="auto" r:id="rId284">
              <p14:nvContentPartPr>
                <p14:cNvPr id="240" name="Ink 239">
                  <a:extLst>
                    <a:ext uri="{FF2B5EF4-FFF2-40B4-BE49-F238E27FC236}">
                      <a16:creationId xmlns:a16="http://schemas.microsoft.com/office/drawing/2014/main" id="{44C7AEEB-926A-774C-9541-FC51CE2D39D2}"/>
                    </a:ext>
                  </a:extLst>
                </p14:cNvPr>
                <p14:cNvContentPartPr/>
                <p14:nvPr/>
              </p14:nvContentPartPr>
              <p14:xfrm>
                <a:off x="3988183" y="2135153"/>
                <a:ext cx="360" cy="360"/>
              </p14:xfrm>
            </p:contentPart>
          </mc:Choice>
          <mc:Fallback xmlns="">
            <p:pic>
              <p:nvPicPr>
                <p:cNvPr id="240" name="Ink 239">
                  <a:extLst>
                    <a:ext uri="{FF2B5EF4-FFF2-40B4-BE49-F238E27FC236}">
                      <a16:creationId xmlns:a16="http://schemas.microsoft.com/office/drawing/2014/main" id="{44C7AEEB-926A-774C-9541-FC51CE2D39D2}"/>
                    </a:ext>
                  </a:extLst>
                </p:cNvPr>
                <p:cNvPicPr/>
                <p:nvPr/>
              </p:nvPicPr>
              <p:blipFill>
                <a:blip r:embed="rId56"/>
                <a:stretch>
                  <a:fillRect/>
                </a:stretch>
              </p:blipFill>
              <p:spPr>
                <a:xfrm>
                  <a:off x="3970183" y="2117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241" name="Ink 240">
                  <a:extLst>
                    <a:ext uri="{FF2B5EF4-FFF2-40B4-BE49-F238E27FC236}">
                      <a16:creationId xmlns:a16="http://schemas.microsoft.com/office/drawing/2014/main" id="{E45DACDA-EA39-AB47-B06D-23A64CE6A642}"/>
                    </a:ext>
                  </a:extLst>
                </p14:cNvPr>
                <p14:cNvContentPartPr/>
                <p14:nvPr/>
              </p14:nvContentPartPr>
              <p14:xfrm>
                <a:off x="3988183" y="2135153"/>
                <a:ext cx="360" cy="360"/>
              </p14:xfrm>
            </p:contentPart>
          </mc:Choice>
          <mc:Fallback xmlns="">
            <p:pic>
              <p:nvPicPr>
                <p:cNvPr id="241" name="Ink 240">
                  <a:extLst>
                    <a:ext uri="{FF2B5EF4-FFF2-40B4-BE49-F238E27FC236}">
                      <a16:creationId xmlns:a16="http://schemas.microsoft.com/office/drawing/2014/main" id="{E45DACDA-EA39-AB47-B06D-23A64CE6A642}"/>
                    </a:ext>
                  </a:extLst>
                </p:cNvPr>
                <p:cNvPicPr/>
                <p:nvPr/>
              </p:nvPicPr>
              <p:blipFill>
                <a:blip r:embed="rId56"/>
                <a:stretch>
                  <a:fillRect/>
                </a:stretch>
              </p:blipFill>
              <p:spPr>
                <a:xfrm>
                  <a:off x="3970183" y="2117153"/>
                  <a:ext cx="36000" cy="36000"/>
                </a:xfrm>
                <a:prstGeom prst="rect">
                  <a:avLst/>
                </a:prstGeom>
              </p:spPr>
            </p:pic>
          </mc:Fallback>
        </mc:AlternateContent>
      </p:grpSp>
      <p:grpSp>
        <p:nvGrpSpPr>
          <p:cNvPr id="244" name="Group 243">
            <a:extLst>
              <a:ext uri="{FF2B5EF4-FFF2-40B4-BE49-F238E27FC236}">
                <a16:creationId xmlns:a16="http://schemas.microsoft.com/office/drawing/2014/main" id="{A249A102-09DC-3D4D-9507-75859558D61F}"/>
              </a:ext>
            </a:extLst>
          </p:cNvPr>
          <p:cNvGrpSpPr/>
          <p:nvPr/>
        </p:nvGrpSpPr>
        <p:grpSpPr>
          <a:xfrm>
            <a:off x="3985303" y="2310113"/>
            <a:ext cx="360" cy="360"/>
            <a:chOff x="3985303" y="2310113"/>
            <a:chExt cx="360" cy="360"/>
          </a:xfrm>
        </p:grpSpPr>
        <mc:AlternateContent xmlns:mc="http://schemas.openxmlformats.org/markup-compatibility/2006" xmlns:p14="http://schemas.microsoft.com/office/powerpoint/2010/main">
          <mc:Choice Requires="p14">
            <p:contentPart p14:bwMode="auto" r:id="rId286">
              <p14:nvContentPartPr>
                <p14:cNvPr id="242" name="Ink 241">
                  <a:extLst>
                    <a:ext uri="{FF2B5EF4-FFF2-40B4-BE49-F238E27FC236}">
                      <a16:creationId xmlns:a16="http://schemas.microsoft.com/office/drawing/2014/main" id="{EC5375FB-0522-A746-959F-8DB4D8AF935D}"/>
                    </a:ext>
                  </a:extLst>
                </p14:cNvPr>
                <p14:cNvContentPartPr/>
                <p14:nvPr/>
              </p14:nvContentPartPr>
              <p14:xfrm>
                <a:off x="3985303" y="2310113"/>
                <a:ext cx="360" cy="360"/>
              </p14:xfrm>
            </p:contentPart>
          </mc:Choice>
          <mc:Fallback xmlns="">
            <p:pic>
              <p:nvPicPr>
                <p:cNvPr id="242" name="Ink 241">
                  <a:extLst>
                    <a:ext uri="{FF2B5EF4-FFF2-40B4-BE49-F238E27FC236}">
                      <a16:creationId xmlns:a16="http://schemas.microsoft.com/office/drawing/2014/main" id="{EC5375FB-0522-A746-959F-8DB4D8AF935D}"/>
                    </a:ext>
                  </a:extLst>
                </p:cNvPr>
                <p:cNvPicPr/>
                <p:nvPr/>
              </p:nvPicPr>
              <p:blipFill>
                <a:blip r:embed="rId56"/>
                <a:stretch>
                  <a:fillRect/>
                </a:stretch>
              </p:blipFill>
              <p:spPr>
                <a:xfrm>
                  <a:off x="3967303" y="2292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243" name="Ink 242">
                  <a:extLst>
                    <a:ext uri="{FF2B5EF4-FFF2-40B4-BE49-F238E27FC236}">
                      <a16:creationId xmlns:a16="http://schemas.microsoft.com/office/drawing/2014/main" id="{2CFB0537-58AF-2147-A940-644826916F49}"/>
                    </a:ext>
                  </a:extLst>
                </p14:cNvPr>
                <p14:cNvContentPartPr/>
                <p14:nvPr/>
              </p14:nvContentPartPr>
              <p14:xfrm>
                <a:off x="3985303" y="2310113"/>
                <a:ext cx="360" cy="360"/>
              </p14:xfrm>
            </p:contentPart>
          </mc:Choice>
          <mc:Fallback xmlns="">
            <p:pic>
              <p:nvPicPr>
                <p:cNvPr id="243" name="Ink 242">
                  <a:extLst>
                    <a:ext uri="{FF2B5EF4-FFF2-40B4-BE49-F238E27FC236}">
                      <a16:creationId xmlns:a16="http://schemas.microsoft.com/office/drawing/2014/main" id="{2CFB0537-58AF-2147-A940-644826916F49}"/>
                    </a:ext>
                  </a:extLst>
                </p:cNvPr>
                <p:cNvPicPr/>
                <p:nvPr/>
              </p:nvPicPr>
              <p:blipFill>
                <a:blip r:embed="rId56"/>
                <a:stretch>
                  <a:fillRect/>
                </a:stretch>
              </p:blipFill>
              <p:spPr>
                <a:xfrm>
                  <a:off x="3967303" y="2292113"/>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88">
            <p14:nvContentPartPr>
              <p14:cNvPr id="259" name="Ink 258">
                <a:extLst>
                  <a:ext uri="{FF2B5EF4-FFF2-40B4-BE49-F238E27FC236}">
                    <a16:creationId xmlns:a16="http://schemas.microsoft.com/office/drawing/2014/main" id="{00B8BB03-DBEE-674C-BBB1-ED1D621CAC5C}"/>
                  </a:ext>
                </a:extLst>
              </p14:cNvPr>
              <p14:cNvContentPartPr/>
              <p14:nvPr/>
            </p14:nvContentPartPr>
            <p14:xfrm>
              <a:off x="4327303" y="2906633"/>
              <a:ext cx="360" cy="360"/>
            </p14:xfrm>
          </p:contentPart>
        </mc:Choice>
        <mc:Fallback xmlns="">
          <p:pic>
            <p:nvPicPr>
              <p:cNvPr id="259" name="Ink 258">
                <a:extLst>
                  <a:ext uri="{FF2B5EF4-FFF2-40B4-BE49-F238E27FC236}">
                    <a16:creationId xmlns:a16="http://schemas.microsoft.com/office/drawing/2014/main" id="{00B8BB03-DBEE-674C-BBB1-ED1D621CAC5C}"/>
                  </a:ext>
                </a:extLst>
              </p:cNvPr>
              <p:cNvPicPr/>
              <p:nvPr/>
            </p:nvPicPr>
            <p:blipFill>
              <a:blip r:embed="rId56"/>
              <a:stretch>
                <a:fillRect/>
              </a:stretch>
            </p:blipFill>
            <p:spPr>
              <a:xfrm>
                <a:off x="4309303" y="2888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260" name="Ink 259">
                <a:extLst>
                  <a:ext uri="{FF2B5EF4-FFF2-40B4-BE49-F238E27FC236}">
                    <a16:creationId xmlns:a16="http://schemas.microsoft.com/office/drawing/2014/main" id="{8D4C3569-AF78-804E-A7E5-156CC4C0719B}"/>
                  </a:ext>
                </a:extLst>
              </p14:cNvPr>
              <p14:cNvContentPartPr/>
              <p14:nvPr/>
            </p14:nvContentPartPr>
            <p14:xfrm>
              <a:off x="4347463" y="2798633"/>
              <a:ext cx="360" cy="360"/>
            </p14:xfrm>
          </p:contentPart>
        </mc:Choice>
        <mc:Fallback xmlns="">
          <p:pic>
            <p:nvPicPr>
              <p:cNvPr id="260" name="Ink 259">
                <a:extLst>
                  <a:ext uri="{FF2B5EF4-FFF2-40B4-BE49-F238E27FC236}">
                    <a16:creationId xmlns:a16="http://schemas.microsoft.com/office/drawing/2014/main" id="{8D4C3569-AF78-804E-A7E5-156CC4C0719B}"/>
                  </a:ext>
                </a:extLst>
              </p:cNvPr>
              <p:cNvPicPr/>
              <p:nvPr/>
            </p:nvPicPr>
            <p:blipFill>
              <a:blip r:embed="rId56"/>
              <a:stretch>
                <a:fillRect/>
              </a:stretch>
            </p:blipFill>
            <p:spPr>
              <a:xfrm>
                <a:off x="4329463" y="2780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261" name="Ink 260">
                <a:extLst>
                  <a:ext uri="{FF2B5EF4-FFF2-40B4-BE49-F238E27FC236}">
                    <a16:creationId xmlns:a16="http://schemas.microsoft.com/office/drawing/2014/main" id="{18D6B50D-B7F0-CD48-91F7-714B8C6A048E}"/>
                  </a:ext>
                </a:extLst>
              </p14:cNvPr>
              <p14:cNvContentPartPr/>
              <p14:nvPr/>
            </p14:nvContentPartPr>
            <p14:xfrm>
              <a:off x="4510543" y="2786393"/>
              <a:ext cx="360" cy="360"/>
            </p14:xfrm>
          </p:contentPart>
        </mc:Choice>
        <mc:Fallback xmlns="">
          <p:pic>
            <p:nvPicPr>
              <p:cNvPr id="261" name="Ink 260">
                <a:extLst>
                  <a:ext uri="{FF2B5EF4-FFF2-40B4-BE49-F238E27FC236}">
                    <a16:creationId xmlns:a16="http://schemas.microsoft.com/office/drawing/2014/main" id="{18D6B50D-B7F0-CD48-91F7-714B8C6A048E}"/>
                  </a:ext>
                </a:extLst>
              </p:cNvPr>
              <p:cNvPicPr/>
              <p:nvPr/>
            </p:nvPicPr>
            <p:blipFill>
              <a:blip r:embed="rId56"/>
              <a:stretch>
                <a:fillRect/>
              </a:stretch>
            </p:blipFill>
            <p:spPr>
              <a:xfrm>
                <a:off x="4492543" y="2768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262" name="Ink 261">
                <a:extLst>
                  <a:ext uri="{FF2B5EF4-FFF2-40B4-BE49-F238E27FC236}">
                    <a16:creationId xmlns:a16="http://schemas.microsoft.com/office/drawing/2014/main" id="{81058B3A-5DC5-9741-8C58-3D07C62E2FB5}"/>
                  </a:ext>
                </a:extLst>
              </p14:cNvPr>
              <p14:cNvContentPartPr/>
              <p14:nvPr/>
            </p14:nvContentPartPr>
            <p14:xfrm>
              <a:off x="4666783" y="2877833"/>
              <a:ext cx="360" cy="360"/>
            </p14:xfrm>
          </p:contentPart>
        </mc:Choice>
        <mc:Fallback xmlns="">
          <p:pic>
            <p:nvPicPr>
              <p:cNvPr id="262" name="Ink 261">
                <a:extLst>
                  <a:ext uri="{FF2B5EF4-FFF2-40B4-BE49-F238E27FC236}">
                    <a16:creationId xmlns:a16="http://schemas.microsoft.com/office/drawing/2014/main" id="{81058B3A-5DC5-9741-8C58-3D07C62E2FB5}"/>
                  </a:ext>
                </a:extLst>
              </p:cNvPr>
              <p:cNvPicPr/>
              <p:nvPr/>
            </p:nvPicPr>
            <p:blipFill>
              <a:blip r:embed="rId56"/>
              <a:stretch>
                <a:fillRect/>
              </a:stretch>
            </p:blipFill>
            <p:spPr>
              <a:xfrm>
                <a:off x="4648783" y="28598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263" name="Ink 262">
                <a:extLst>
                  <a:ext uri="{FF2B5EF4-FFF2-40B4-BE49-F238E27FC236}">
                    <a16:creationId xmlns:a16="http://schemas.microsoft.com/office/drawing/2014/main" id="{134B287B-7F29-1E47-9F8E-8DDCB894C6AF}"/>
                  </a:ext>
                </a:extLst>
              </p14:cNvPr>
              <p14:cNvContentPartPr/>
              <p14:nvPr/>
            </p14:nvContentPartPr>
            <p14:xfrm>
              <a:off x="4579663" y="2978273"/>
              <a:ext cx="360" cy="360"/>
            </p14:xfrm>
          </p:contentPart>
        </mc:Choice>
        <mc:Fallback xmlns="">
          <p:pic>
            <p:nvPicPr>
              <p:cNvPr id="263" name="Ink 262">
                <a:extLst>
                  <a:ext uri="{FF2B5EF4-FFF2-40B4-BE49-F238E27FC236}">
                    <a16:creationId xmlns:a16="http://schemas.microsoft.com/office/drawing/2014/main" id="{134B287B-7F29-1E47-9F8E-8DDCB894C6AF}"/>
                  </a:ext>
                </a:extLst>
              </p:cNvPr>
              <p:cNvPicPr/>
              <p:nvPr/>
            </p:nvPicPr>
            <p:blipFill>
              <a:blip r:embed="rId56"/>
              <a:stretch>
                <a:fillRect/>
              </a:stretch>
            </p:blipFill>
            <p:spPr>
              <a:xfrm>
                <a:off x="4561663" y="2960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264" name="Ink 263">
                <a:extLst>
                  <a:ext uri="{FF2B5EF4-FFF2-40B4-BE49-F238E27FC236}">
                    <a16:creationId xmlns:a16="http://schemas.microsoft.com/office/drawing/2014/main" id="{41143C03-B0C0-5846-849E-A6711328F92D}"/>
                  </a:ext>
                </a:extLst>
              </p14:cNvPr>
              <p14:cNvContentPartPr/>
              <p14:nvPr/>
            </p14:nvContentPartPr>
            <p14:xfrm>
              <a:off x="4804303" y="2829233"/>
              <a:ext cx="360" cy="360"/>
            </p14:xfrm>
          </p:contentPart>
        </mc:Choice>
        <mc:Fallback xmlns="">
          <p:pic>
            <p:nvPicPr>
              <p:cNvPr id="264" name="Ink 263">
                <a:extLst>
                  <a:ext uri="{FF2B5EF4-FFF2-40B4-BE49-F238E27FC236}">
                    <a16:creationId xmlns:a16="http://schemas.microsoft.com/office/drawing/2014/main" id="{41143C03-B0C0-5846-849E-A6711328F92D}"/>
                  </a:ext>
                </a:extLst>
              </p:cNvPr>
              <p:cNvPicPr/>
              <p:nvPr/>
            </p:nvPicPr>
            <p:blipFill>
              <a:blip r:embed="rId56"/>
              <a:stretch>
                <a:fillRect/>
              </a:stretch>
            </p:blipFill>
            <p:spPr>
              <a:xfrm>
                <a:off x="4786303" y="2811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265" name="Ink 264">
                <a:extLst>
                  <a:ext uri="{FF2B5EF4-FFF2-40B4-BE49-F238E27FC236}">
                    <a16:creationId xmlns:a16="http://schemas.microsoft.com/office/drawing/2014/main" id="{25FACD19-EEF5-E048-A772-467C3BA536AD}"/>
                  </a:ext>
                </a:extLst>
              </p14:cNvPr>
              <p14:cNvContentPartPr/>
              <p14:nvPr/>
            </p14:nvContentPartPr>
            <p14:xfrm>
              <a:off x="4880263" y="2990873"/>
              <a:ext cx="360" cy="360"/>
            </p14:xfrm>
          </p:contentPart>
        </mc:Choice>
        <mc:Fallback xmlns="">
          <p:pic>
            <p:nvPicPr>
              <p:cNvPr id="265" name="Ink 264">
                <a:extLst>
                  <a:ext uri="{FF2B5EF4-FFF2-40B4-BE49-F238E27FC236}">
                    <a16:creationId xmlns:a16="http://schemas.microsoft.com/office/drawing/2014/main" id="{25FACD19-EEF5-E048-A772-467C3BA536AD}"/>
                  </a:ext>
                </a:extLst>
              </p:cNvPr>
              <p:cNvPicPr/>
              <p:nvPr/>
            </p:nvPicPr>
            <p:blipFill>
              <a:blip r:embed="rId56"/>
              <a:stretch>
                <a:fillRect/>
              </a:stretch>
            </p:blipFill>
            <p:spPr>
              <a:xfrm>
                <a:off x="4862263" y="2972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266" name="Ink 265">
                <a:extLst>
                  <a:ext uri="{FF2B5EF4-FFF2-40B4-BE49-F238E27FC236}">
                    <a16:creationId xmlns:a16="http://schemas.microsoft.com/office/drawing/2014/main" id="{D16EE357-4DB4-6A48-986E-90A4BEEDF4C9}"/>
                  </a:ext>
                </a:extLst>
              </p14:cNvPr>
              <p14:cNvContentPartPr/>
              <p14:nvPr/>
            </p14:nvContentPartPr>
            <p14:xfrm>
              <a:off x="4993303" y="2919233"/>
              <a:ext cx="360" cy="360"/>
            </p14:xfrm>
          </p:contentPart>
        </mc:Choice>
        <mc:Fallback xmlns="">
          <p:pic>
            <p:nvPicPr>
              <p:cNvPr id="266" name="Ink 265">
                <a:extLst>
                  <a:ext uri="{FF2B5EF4-FFF2-40B4-BE49-F238E27FC236}">
                    <a16:creationId xmlns:a16="http://schemas.microsoft.com/office/drawing/2014/main" id="{D16EE357-4DB4-6A48-986E-90A4BEEDF4C9}"/>
                  </a:ext>
                </a:extLst>
              </p:cNvPr>
              <p:cNvPicPr/>
              <p:nvPr/>
            </p:nvPicPr>
            <p:blipFill>
              <a:blip r:embed="rId56"/>
              <a:stretch>
                <a:fillRect/>
              </a:stretch>
            </p:blipFill>
            <p:spPr>
              <a:xfrm>
                <a:off x="4975303" y="2901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267" name="Ink 266">
                <a:extLst>
                  <a:ext uri="{FF2B5EF4-FFF2-40B4-BE49-F238E27FC236}">
                    <a16:creationId xmlns:a16="http://schemas.microsoft.com/office/drawing/2014/main" id="{2FA70D7A-DCC8-A44C-81CB-E12A6F06FC04}"/>
                  </a:ext>
                </a:extLst>
              </p14:cNvPr>
              <p14:cNvContentPartPr/>
              <p14:nvPr/>
            </p14:nvContentPartPr>
            <p14:xfrm>
              <a:off x="3255583" y="2473913"/>
              <a:ext cx="360" cy="360"/>
            </p14:xfrm>
          </p:contentPart>
        </mc:Choice>
        <mc:Fallback xmlns="">
          <p:pic>
            <p:nvPicPr>
              <p:cNvPr id="267" name="Ink 266">
                <a:extLst>
                  <a:ext uri="{FF2B5EF4-FFF2-40B4-BE49-F238E27FC236}">
                    <a16:creationId xmlns:a16="http://schemas.microsoft.com/office/drawing/2014/main" id="{2FA70D7A-DCC8-A44C-81CB-E12A6F06FC04}"/>
                  </a:ext>
                </a:extLst>
              </p:cNvPr>
              <p:cNvPicPr/>
              <p:nvPr/>
            </p:nvPicPr>
            <p:blipFill>
              <a:blip r:embed="rId297"/>
              <a:stretch>
                <a:fillRect/>
              </a:stretch>
            </p:blipFill>
            <p:spPr>
              <a:xfrm>
                <a:off x="3219583" y="24379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268" name="Ink 267">
                <a:extLst>
                  <a:ext uri="{FF2B5EF4-FFF2-40B4-BE49-F238E27FC236}">
                    <a16:creationId xmlns:a16="http://schemas.microsoft.com/office/drawing/2014/main" id="{24DA9C6B-9180-2341-B24B-317D1983A934}"/>
                  </a:ext>
                </a:extLst>
              </p14:cNvPr>
              <p14:cNvContentPartPr/>
              <p14:nvPr/>
            </p14:nvContentPartPr>
            <p14:xfrm>
              <a:off x="3366103" y="2228753"/>
              <a:ext cx="360" cy="360"/>
            </p14:xfrm>
          </p:contentPart>
        </mc:Choice>
        <mc:Fallback xmlns="">
          <p:pic>
            <p:nvPicPr>
              <p:cNvPr id="268" name="Ink 267">
                <a:extLst>
                  <a:ext uri="{FF2B5EF4-FFF2-40B4-BE49-F238E27FC236}">
                    <a16:creationId xmlns:a16="http://schemas.microsoft.com/office/drawing/2014/main" id="{24DA9C6B-9180-2341-B24B-317D1983A934}"/>
                  </a:ext>
                </a:extLst>
              </p:cNvPr>
              <p:cNvPicPr/>
              <p:nvPr/>
            </p:nvPicPr>
            <p:blipFill>
              <a:blip r:embed="rId297"/>
              <a:stretch>
                <a:fillRect/>
              </a:stretch>
            </p:blipFill>
            <p:spPr>
              <a:xfrm>
                <a:off x="3330103" y="21927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269" name="Ink 268">
                <a:extLst>
                  <a:ext uri="{FF2B5EF4-FFF2-40B4-BE49-F238E27FC236}">
                    <a16:creationId xmlns:a16="http://schemas.microsoft.com/office/drawing/2014/main" id="{527FAEE6-9E60-184E-AF02-537F4E6D446D}"/>
                  </a:ext>
                </a:extLst>
              </p14:cNvPr>
              <p14:cNvContentPartPr/>
              <p14:nvPr/>
            </p14:nvContentPartPr>
            <p14:xfrm>
              <a:off x="3207343" y="2271593"/>
              <a:ext cx="360" cy="360"/>
            </p14:xfrm>
          </p:contentPart>
        </mc:Choice>
        <mc:Fallback xmlns="">
          <p:pic>
            <p:nvPicPr>
              <p:cNvPr id="269" name="Ink 268">
                <a:extLst>
                  <a:ext uri="{FF2B5EF4-FFF2-40B4-BE49-F238E27FC236}">
                    <a16:creationId xmlns:a16="http://schemas.microsoft.com/office/drawing/2014/main" id="{527FAEE6-9E60-184E-AF02-537F4E6D446D}"/>
                  </a:ext>
                </a:extLst>
              </p:cNvPr>
              <p:cNvPicPr/>
              <p:nvPr/>
            </p:nvPicPr>
            <p:blipFill>
              <a:blip r:embed="rId297"/>
              <a:stretch>
                <a:fillRect/>
              </a:stretch>
            </p:blipFill>
            <p:spPr>
              <a:xfrm>
                <a:off x="3171343" y="22355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270" name="Ink 269">
                <a:extLst>
                  <a:ext uri="{FF2B5EF4-FFF2-40B4-BE49-F238E27FC236}">
                    <a16:creationId xmlns:a16="http://schemas.microsoft.com/office/drawing/2014/main" id="{7E2B0C02-3C34-F54A-A565-83F86E818FB8}"/>
                  </a:ext>
                </a:extLst>
              </p14:cNvPr>
              <p14:cNvContentPartPr/>
              <p14:nvPr/>
            </p14:nvContentPartPr>
            <p14:xfrm>
              <a:off x="3137143" y="2632673"/>
              <a:ext cx="360" cy="360"/>
            </p14:xfrm>
          </p:contentPart>
        </mc:Choice>
        <mc:Fallback xmlns="">
          <p:pic>
            <p:nvPicPr>
              <p:cNvPr id="270" name="Ink 269">
                <a:extLst>
                  <a:ext uri="{FF2B5EF4-FFF2-40B4-BE49-F238E27FC236}">
                    <a16:creationId xmlns:a16="http://schemas.microsoft.com/office/drawing/2014/main" id="{7E2B0C02-3C34-F54A-A565-83F86E818FB8}"/>
                  </a:ext>
                </a:extLst>
              </p:cNvPr>
              <p:cNvPicPr/>
              <p:nvPr/>
            </p:nvPicPr>
            <p:blipFill>
              <a:blip r:embed="rId297"/>
              <a:stretch>
                <a:fillRect/>
              </a:stretch>
            </p:blipFill>
            <p:spPr>
              <a:xfrm>
                <a:off x="3101143" y="25966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271" name="Ink 270">
                <a:extLst>
                  <a:ext uri="{FF2B5EF4-FFF2-40B4-BE49-F238E27FC236}">
                    <a16:creationId xmlns:a16="http://schemas.microsoft.com/office/drawing/2014/main" id="{EE855F48-CBE4-D14D-A613-CF2FD468ED5F}"/>
                  </a:ext>
                </a:extLst>
              </p14:cNvPr>
              <p14:cNvContentPartPr/>
              <p14:nvPr/>
            </p14:nvContentPartPr>
            <p14:xfrm>
              <a:off x="3380143" y="2621873"/>
              <a:ext cx="360" cy="360"/>
            </p14:xfrm>
          </p:contentPart>
        </mc:Choice>
        <mc:Fallback xmlns="">
          <p:pic>
            <p:nvPicPr>
              <p:cNvPr id="271" name="Ink 270">
                <a:extLst>
                  <a:ext uri="{FF2B5EF4-FFF2-40B4-BE49-F238E27FC236}">
                    <a16:creationId xmlns:a16="http://schemas.microsoft.com/office/drawing/2014/main" id="{EE855F48-CBE4-D14D-A613-CF2FD468ED5F}"/>
                  </a:ext>
                </a:extLst>
              </p:cNvPr>
              <p:cNvPicPr/>
              <p:nvPr/>
            </p:nvPicPr>
            <p:blipFill>
              <a:blip r:embed="rId297"/>
              <a:stretch>
                <a:fillRect/>
              </a:stretch>
            </p:blipFill>
            <p:spPr>
              <a:xfrm>
                <a:off x="3344143" y="25858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272" name="Ink 271">
                <a:extLst>
                  <a:ext uri="{FF2B5EF4-FFF2-40B4-BE49-F238E27FC236}">
                    <a16:creationId xmlns:a16="http://schemas.microsoft.com/office/drawing/2014/main" id="{99E3D4A5-AE9F-8E48-86AF-1EDAA7E18B3B}"/>
                  </a:ext>
                </a:extLst>
              </p14:cNvPr>
              <p14:cNvContentPartPr/>
              <p14:nvPr/>
            </p14:nvContentPartPr>
            <p14:xfrm>
              <a:off x="3395263" y="2781713"/>
              <a:ext cx="360" cy="360"/>
            </p14:xfrm>
          </p:contentPart>
        </mc:Choice>
        <mc:Fallback xmlns="">
          <p:pic>
            <p:nvPicPr>
              <p:cNvPr id="272" name="Ink 271">
                <a:extLst>
                  <a:ext uri="{FF2B5EF4-FFF2-40B4-BE49-F238E27FC236}">
                    <a16:creationId xmlns:a16="http://schemas.microsoft.com/office/drawing/2014/main" id="{99E3D4A5-AE9F-8E48-86AF-1EDAA7E18B3B}"/>
                  </a:ext>
                </a:extLst>
              </p:cNvPr>
              <p:cNvPicPr/>
              <p:nvPr/>
            </p:nvPicPr>
            <p:blipFill>
              <a:blip r:embed="rId297"/>
              <a:stretch>
                <a:fillRect/>
              </a:stretch>
            </p:blipFill>
            <p:spPr>
              <a:xfrm>
                <a:off x="3359263" y="2745713"/>
                <a:ext cx="72000" cy="72000"/>
              </a:xfrm>
              <a:prstGeom prst="rect">
                <a:avLst/>
              </a:prstGeom>
            </p:spPr>
          </p:pic>
        </mc:Fallback>
      </mc:AlternateContent>
      <p:grpSp>
        <p:nvGrpSpPr>
          <p:cNvPr id="274" name="Group 273">
            <a:extLst>
              <a:ext uri="{FF2B5EF4-FFF2-40B4-BE49-F238E27FC236}">
                <a16:creationId xmlns:a16="http://schemas.microsoft.com/office/drawing/2014/main" id="{D9907475-8D5E-BF4A-996B-34B8C2F235E2}"/>
              </a:ext>
            </a:extLst>
          </p:cNvPr>
          <p:cNvGrpSpPr/>
          <p:nvPr/>
        </p:nvGrpSpPr>
        <p:grpSpPr>
          <a:xfrm>
            <a:off x="3252343" y="2787473"/>
            <a:ext cx="13680" cy="4680"/>
            <a:chOff x="3252343" y="2787473"/>
            <a:chExt cx="13680" cy="4680"/>
          </a:xfrm>
        </p:grpSpPr>
        <mc:AlternateContent xmlns:mc="http://schemas.openxmlformats.org/markup-compatibility/2006" xmlns:p14="http://schemas.microsoft.com/office/powerpoint/2010/main">
          <mc:Choice Requires="p14">
            <p:contentPart p14:bwMode="auto" r:id="rId303">
              <p14:nvContentPartPr>
                <p14:cNvPr id="193" name="Ink 192">
                  <a:extLst>
                    <a:ext uri="{FF2B5EF4-FFF2-40B4-BE49-F238E27FC236}">
                      <a16:creationId xmlns:a16="http://schemas.microsoft.com/office/drawing/2014/main" id="{BEFB5766-3AF9-7A4E-9A79-34D83E674176}"/>
                    </a:ext>
                  </a:extLst>
                </p14:cNvPr>
                <p14:cNvContentPartPr/>
                <p14:nvPr/>
              </p14:nvContentPartPr>
              <p14:xfrm>
                <a:off x="3265663" y="2787473"/>
                <a:ext cx="360" cy="360"/>
              </p14:xfrm>
            </p:contentPart>
          </mc:Choice>
          <mc:Fallback xmlns="">
            <p:pic>
              <p:nvPicPr>
                <p:cNvPr id="193" name="Ink 192">
                  <a:extLst>
                    <a:ext uri="{FF2B5EF4-FFF2-40B4-BE49-F238E27FC236}">
                      <a16:creationId xmlns:a16="http://schemas.microsoft.com/office/drawing/2014/main" id="{BEFB5766-3AF9-7A4E-9A79-34D83E674176}"/>
                    </a:ext>
                  </a:extLst>
                </p:cNvPr>
                <p:cNvPicPr/>
                <p:nvPr/>
              </p:nvPicPr>
              <p:blipFill>
                <a:blip r:embed="rId56"/>
                <a:stretch>
                  <a:fillRect/>
                </a:stretch>
              </p:blipFill>
              <p:spPr>
                <a:xfrm>
                  <a:off x="3247663" y="2769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194" name="Ink 193">
                  <a:extLst>
                    <a:ext uri="{FF2B5EF4-FFF2-40B4-BE49-F238E27FC236}">
                      <a16:creationId xmlns:a16="http://schemas.microsoft.com/office/drawing/2014/main" id="{FC458A56-17F9-D64A-A392-7275555644CE}"/>
                    </a:ext>
                  </a:extLst>
                </p14:cNvPr>
                <p14:cNvContentPartPr/>
                <p14:nvPr/>
              </p14:nvContentPartPr>
              <p14:xfrm>
                <a:off x="3265663" y="2787473"/>
                <a:ext cx="360" cy="360"/>
              </p14:xfrm>
            </p:contentPart>
          </mc:Choice>
          <mc:Fallback xmlns="">
            <p:pic>
              <p:nvPicPr>
                <p:cNvPr id="194" name="Ink 193">
                  <a:extLst>
                    <a:ext uri="{FF2B5EF4-FFF2-40B4-BE49-F238E27FC236}">
                      <a16:creationId xmlns:a16="http://schemas.microsoft.com/office/drawing/2014/main" id="{FC458A56-17F9-D64A-A392-7275555644CE}"/>
                    </a:ext>
                  </a:extLst>
                </p:cNvPr>
                <p:cNvPicPr/>
                <p:nvPr/>
              </p:nvPicPr>
              <p:blipFill>
                <a:blip r:embed="rId56"/>
                <a:stretch>
                  <a:fillRect/>
                </a:stretch>
              </p:blipFill>
              <p:spPr>
                <a:xfrm>
                  <a:off x="3247663" y="2769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273" name="Ink 272">
                  <a:extLst>
                    <a:ext uri="{FF2B5EF4-FFF2-40B4-BE49-F238E27FC236}">
                      <a16:creationId xmlns:a16="http://schemas.microsoft.com/office/drawing/2014/main" id="{5B2F8B69-6670-4D4A-BA47-C4770BF207FC}"/>
                    </a:ext>
                  </a:extLst>
                </p14:cNvPr>
                <p14:cNvContentPartPr/>
                <p14:nvPr/>
              </p14:nvContentPartPr>
              <p14:xfrm>
                <a:off x="3252343" y="2791793"/>
                <a:ext cx="360" cy="360"/>
              </p14:xfrm>
            </p:contentPart>
          </mc:Choice>
          <mc:Fallback xmlns="">
            <p:pic>
              <p:nvPicPr>
                <p:cNvPr id="273" name="Ink 272">
                  <a:extLst>
                    <a:ext uri="{FF2B5EF4-FFF2-40B4-BE49-F238E27FC236}">
                      <a16:creationId xmlns:a16="http://schemas.microsoft.com/office/drawing/2014/main" id="{5B2F8B69-6670-4D4A-BA47-C4770BF207FC}"/>
                    </a:ext>
                  </a:extLst>
                </p:cNvPr>
                <p:cNvPicPr/>
                <p:nvPr/>
              </p:nvPicPr>
              <p:blipFill>
                <a:blip r:embed="rId297"/>
                <a:stretch>
                  <a:fillRect/>
                </a:stretch>
              </p:blipFill>
              <p:spPr>
                <a:xfrm>
                  <a:off x="3216343" y="2755793"/>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06">
            <p14:nvContentPartPr>
              <p14:cNvPr id="275" name="Ink 274">
                <a:extLst>
                  <a:ext uri="{FF2B5EF4-FFF2-40B4-BE49-F238E27FC236}">
                    <a16:creationId xmlns:a16="http://schemas.microsoft.com/office/drawing/2014/main" id="{20035630-00CC-814A-84B5-65C8D652B790}"/>
                  </a:ext>
                </a:extLst>
              </p14:cNvPr>
              <p14:cNvContentPartPr/>
              <p14:nvPr/>
            </p14:nvContentPartPr>
            <p14:xfrm>
              <a:off x="3161263" y="2900513"/>
              <a:ext cx="360" cy="360"/>
            </p14:xfrm>
          </p:contentPart>
        </mc:Choice>
        <mc:Fallback xmlns="">
          <p:pic>
            <p:nvPicPr>
              <p:cNvPr id="275" name="Ink 274">
                <a:extLst>
                  <a:ext uri="{FF2B5EF4-FFF2-40B4-BE49-F238E27FC236}">
                    <a16:creationId xmlns:a16="http://schemas.microsoft.com/office/drawing/2014/main" id="{20035630-00CC-814A-84B5-65C8D652B790}"/>
                  </a:ext>
                </a:extLst>
              </p:cNvPr>
              <p:cNvPicPr/>
              <p:nvPr/>
            </p:nvPicPr>
            <p:blipFill>
              <a:blip r:embed="rId297"/>
              <a:stretch>
                <a:fillRect/>
              </a:stretch>
            </p:blipFill>
            <p:spPr>
              <a:xfrm>
                <a:off x="3125263" y="28645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276" name="Ink 275">
                <a:extLst>
                  <a:ext uri="{FF2B5EF4-FFF2-40B4-BE49-F238E27FC236}">
                    <a16:creationId xmlns:a16="http://schemas.microsoft.com/office/drawing/2014/main" id="{A872FF2C-A2F1-F542-8E8C-F52DBF998C3D}"/>
                  </a:ext>
                </a:extLst>
              </p14:cNvPr>
              <p14:cNvContentPartPr/>
              <p14:nvPr/>
            </p14:nvContentPartPr>
            <p14:xfrm>
              <a:off x="3371143" y="2972873"/>
              <a:ext cx="360" cy="360"/>
            </p14:xfrm>
          </p:contentPart>
        </mc:Choice>
        <mc:Fallback xmlns="">
          <p:pic>
            <p:nvPicPr>
              <p:cNvPr id="276" name="Ink 275">
                <a:extLst>
                  <a:ext uri="{FF2B5EF4-FFF2-40B4-BE49-F238E27FC236}">
                    <a16:creationId xmlns:a16="http://schemas.microsoft.com/office/drawing/2014/main" id="{A872FF2C-A2F1-F542-8E8C-F52DBF998C3D}"/>
                  </a:ext>
                </a:extLst>
              </p:cNvPr>
              <p:cNvPicPr/>
              <p:nvPr/>
            </p:nvPicPr>
            <p:blipFill>
              <a:blip r:embed="rId297"/>
              <a:stretch>
                <a:fillRect/>
              </a:stretch>
            </p:blipFill>
            <p:spPr>
              <a:xfrm>
                <a:off x="3335143" y="2936873"/>
                <a:ext cx="72000" cy="72000"/>
              </a:xfrm>
              <a:prstGeom prst="rect">
                <a:avLst/>
              </a:prstGeom>
            </p:spPr>
          </p:pic>
        </mc:Fallback>
      </mc:AlternateContent>
      <p:grpSp>
        <p:nvGrpSpPr>
          <p:cNvPr id="278" name="Group 277">
            <a:extLst>
              <a:ext uri="{FF2B5EF4-FFF2-40B4-BE49-F238E27FC236}">
                <a16:creationId xmlns:a16="http://schemas.microsoft.com/office/drawing/2014/main" id="{B38A8649-37B6-C24D-ACD5-56BE16281CAB}"/>
              </a:ext>
            </a:extLst>
          </p:cNvPr>
          <p:cNvGrpSpPr/>
          <p:nvPr/>
        </p:nvGrpSpPr>
        <p:grpSpPr>
          <a:xfrm>
            <a:off x="3511183" y="2855873"/>
            <a:ext cx="3240" cy="27000"/>
            <a:chOff x="3511183" y="2855873"/>
            <a:chExt cx="3240" cy="27000"/>
          </a:xfrm>
        </p:grpSpPr>
        <mc:AlternateContent xmlns:mc="http://schemas.openxmlformats.org/markup-compatibility/2006" xmlns:p14="http://schemas.microsoft.com/office/powerpoint/2010/main">
          <mc:Choice Requires="p14">
            <p:contentPart p14:bwMode="auto" r:id="rId308">
              <p14:nvContentPartPr>
                <p14:cNvPr id="210" name="Ink 209">
                  <a:extLst>
                    <a:ext uri="{FF2B5EF4-FFF2-40B4-BE49-F238E27FC236}">
                      <a16:creationId xmlns:a16="http://schemas.microsoft.com/office/drawing/2014/main" id="{BF124D3D-44AE-F547-BCBD-D1F5E05AB0FF}"/>
                    </a:ext>
                  </a:extLst>
                </p14:cNvPr>
                <p14:cNvContentPartPr/>
                <p14:nvPr/>
              </p14:nvContentPartPr>
              <p14:xfrm>
                <a:off x="3511183" y="2855873"/>
                <a:ext cx="360" cy="360"/>
              </p14:xfrm>
            </p:contentPart>
          </mc:Choice>
          <mc:Fallback xmlns="">
            <p:pic>
              <p:nvPicPr>
                <p:cNvPr id="210" name="Ink 209">
                  <a:extLst>
                    <a:ext uri="{FF2B5EF4-FFF2-40B4-BE49-F238E27FC236}">
                      <a16:creationId xmlns:a16="http://schemas.microsoft.com/office/drawing/2014/main" id="{BF124D3D-44AE-F547-BCBD-D1F5E05AB0FF}"/>
                    </a:ext>
                  </a:extLst>
                </p:cNvPr>
                <p:cNvPicPr/>
                <p:nvPr/>
              </p:nvPicPr>
              <p:blipFill>
                <a:blip r:embed="rId56"/>
                <a:stretch>
                  <a:fillRect/>
                </a:stretch>
              </p:blipFill>
              <p:spPr>
                <a:xfrm>
                  <a:off x="3493183" y="2837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211" name="Ink 210">
                  <a:extLst>
                    <a:ext uri="{FF2B5EF4-FFF2-40B4-BE49-F238E27FC236}">
                      <a16:creationId xmlns:a16="http://schemas.microsoft.com/office/drawing/2014/main" id="{3BAA3683-B1F0-7840-9FCF-289B511D180D}"/>
                    </a:ext>
                  </a:extLst>
                </p14:cNvPr>
                <p14:cNvContentPartPr/>
                <p14:nvPr/>
              </p14:nvContentPartPr>
              <p14:xfrm>
                <a:off x="3511183" y="2855873"/>
                <a:ext cx="360" cy="360"/>
              </p14:xfrm>
            </p:contentPart>
          </mc:Choice>
          <mc:Fallback xmlns="">
            <p:pic>
              <p:nvPicPr>
                <p:cNvPr id="211" name="Ink 210">
                  <a:extLst>
                    <a:ext uri="{FF2B5EF4-FFF2-40B4-BE49-F238E27FC236}">
                      <a16:creationId xmlns:a16="http://schemas.microsoft.com/office/drawing/2014/main" id="{3BAA3683-B1F0-7840-9FCF-289B511D180D}"/>
                    </a:ext>
                  </a:extLst>
                </p:cNvPr>
                <p:cNvPicPr/>
                <p:nvPr/>
              </p:nvPicPr>
              <p:blipFill>
                <a:blip r:embed="rId56"/>
                <a:stretch>
                  <a:fillRect/>
                </a:stretch>
              </p:blipFill>
              <p:spPr>
                <a:xfrm>
                  <a:off x="3493183" y="2837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277" name="Ink 276">
                  <a:extLst>
                    <a:ext uri="{FF2B5EF4-FFF2-40B4-BE49-F238E27FC236}">
                      <a16:creationId xmlns:a16="http://schemas.microsoft.com/office/drawing/2014/main" id="{D576C6F0-D030-F940-8950-2CFDCEEC57A1}"/>
                    </a:ext>
                  </a:extLst>
                </p14:cNvPr>
                <p14:cNvContentPartPr/>
                <p14:nvPr/>
              </p14:nvContentPartPr>
              <p14:xfrm>
                <a:off x="3514063" y="2882513"/>
                <a:ext cx="360" cy="360"/>
              </p14:xfrm>
            </p:contentPart>
          </mc:Choice>
          <mc:Fallback xmlns="">
            <p:pic>
              <p:nvPicPr>
                <p:cNvPr id="277" name="Ink 276">
                  <a:extLst>
                    <a:ext uri="{FF2B5EF4-FFF2-40B4-BE49-F238E27FC236}">
                      <a16:creationId xmlns:a16="http://schemas.microsoft.com/office/drawing/2014/main" id="{D576C6F0-D030-F940-8950-2CFDCEEC57A1}"/>
                    </a:ext>
                  </a:extLst>
                </p:cNvPr>
                <p:cNvPicPr/>
                <p:nvPr/>
              </p:nvPicPr>
              <p:blipFill>
                <a:blip r:embed="rId297"/>
                <a:stretch>
                  <a:fillRect/>
                </a:stretch>
              </p:blipFill>
              <p:spPr>
                <a:xfrm>
                  <a:off x="3478063" y="2846513"/>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1">
            <p14:nvContentPartPr>
              <p14:cNvPr id="279" name="Ink 278">
                <a:extLst>
                  <a:ext uri="{FF2B5EF4-FFF2-40B4-BE49-F238E27FC236}">
                    <a16:creationId xmlns:a16="http://schemas.microsoft.com/office/drawing/2014/main" id="{F7CB9DCC-7ECD-4F47-9C79-A4D07A47C044}"/>
                  </a:ext>
                </a:extLst>
              </p14:cNvPr>
              <p14:cNvContentPartPr/>
              <p14:nvPr/>
            </p14:nvContentPartPr>
            <p14:xfrm>
              <a:off x="3515143" y="2543033"/>
              <a:ext cx="360" cy="360"/>
            </p14:xfrm>
          </p:contentPart>
        </mc:Choice>
        <mc:Fallback xmlns="">
          <p:pic>
            <p:nvPicPr>
              <p:cNvPr id="279" name="Ink 278">
                <a:extLst>
                  <a:ext uri="{FF2B5EF4-FFF2-40B4-BE49-F238E27FC236}">
                    <a16:creationId xmlns:a16="http://schemas.microsoft.com/office/drawing/2014/main" id="{F7CB9DCC-7ECD-4F47-9C79-A4D07A47C044}"/>
                  </a:ext>
                </a:extLst>
              </p:cNvPr>
              <p:cNvPicPr/>
              <p:nvPr/>
            </p:nvPicPr>
            <p:blipFill>
              <a:blip r:embed="rId297"/>
              <a:stretch>
                <a:fillRect/>
              </a:stretch>
            </p:blipFill>
            <p:spPr>
              <a:xfrm>
                <a:off x="3479143" y="25070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280" name="Ink 279">
                <a:extLst>
                  <a:ext uri="{FF2B5EF4-FFF2-40B4-BE49-F238E27FC236}">
                    <a16:creationId xmlns:a16="http://schemas.microsoft.com/office/drawing/2014/main" id="{44D3EF2E-0DB9-ED49-A648-A819293BC874}"/>
                  </a:ext>
                </a:extLst>
              </p14:cNvPr>
              <p14:cNvContentPartPr/>
              <p14:nvPr/>
            </p14:nvContentPartPr>
            <p14:xfrm>
              <a:off x="3538903" y="2258633"/>
              <a:ext cx="360" cy="360"/>
            </p14:xfrm>
          </p:contentPart>
        </mc:Choice>
        <mc:Fallback xmlns="">
          <p:pic>
            <p:nvPicPr>
              <p:cNvPr id="280" name="Ink 279">
                <a:extLst>
                  <a:ext uri="{FF2B5EF4-FFF2-40B4-BE49-F238E27FC236}">
                    <a16:creationId xmlns:a16="http://schemas.microsoft.com/office/drawing/2014/main" id="{44D3EF2E-0DB9-ED49-A648-A819293BC874}"/>
                  </a:ext>
                </a:extLst>
              </p:cNvPr>
              <p:cNvPicPr/>
              <p:nvPr/>
            </p:nvPicPr>
            <p:blipFill>
              <a:blip r:embed="rId297"/>
              <a:stretch>
                <a:fillRect/>
              </a:stretch>
            </p:blipFill>
            <p:spPr>
              <a:xfrm>
                <a:off x="3502903" y="22226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281" name="Ink 280">
                <a:extLst>
                  <a:ext uri="{FF2B5EF4-FFF2-40B4-BE49-F238E27FC236}">
                    <a16:creationId xmlns:a16="http://schemas.microsoft.com/office/drawing/2014/main" id="{7E15121D-A73E-0249-ACBE-2B09153D11B6}"/>
                  </a:ext>
                </a:extLst>
              </p14:cNvPr>
              <p14:cNvContentPartPr/>
              <p14:nvPr/>
            </p14:nvContentPartPr>
            <p14:xfrm>
              <a:off x="3412183" y="2417393"/>
              <a:ext cx="360" cy="360"/>
            </p14:xfrm>
          </p:contentPart>
        </mc:Choice>
        <mc:Fallback xmlns="">
          <p:pic>
            <p:nvPicPr>
              <p:cNvPr id="281" name="Ink 280">
                <a:extLst>
                  <a:ext uri="{FF2B5EF4-FFF2-40B4-BE49-F238E27FC236}">
                    <a16:creationId xmlns:a16="http://schemas.microsoft.com/office/drawing/2014/main" id="{7E15121D-A73E-0249-ACBE-2B09153D11B6}"/>
                  </a:ext>
                </a:extLst>
              </p:cNvPr>
              <p:cNvPicPr/>
              <p:nvPr/>
            </p:nvPicPr>
            <p:blipFill>
              <a:blip r:embed="rId297"/>
              <a:stretch>
                <a:fillRect/>
              </a:stretch>
            </p:blipFill>
            <p:spPr>
              <a:xfrm>
                <a:off x="3376183" y="23813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282" name="Ink 281">
                <a:extLst>
                  <a:ext uri="{FF2B5EF4-FFF2-40B4-BE49-F238E27FC236}">
                    <a16:creationId xmlns:a16="http://schemas.microsoft.com/office/drawing/2014/main" id="{D6C2190B-5263-B846-86F6-CB5086CD6502}"/>
                  </a:ext>
                </a:extLst>
              </p14:cNvPr>
              <p14:cNvContentPartPr/>
              <p14:nvPr/>
            </p14:nvContentPartPr>
            <p14:xfrm>
              <a:off x="3635743" y="2422793"/>
              <a:ext cx="360" cy="360"/>
            </p14:xfrm>
          </p:contentPart>
        </mc:Choice>
        <mc:Fallback xmlns="">
          <p:pic>
            <p:nvPicPr>
              <p:cNvPr id="282" name="Ink 281">
                <a:extLst>
                  <a:ext uri="{FF2B5EF4-FFF2-40B4-BE49-F238E27FC236}">
                    <a16:creationId xmlns:a16="http://schemas.microsoft.com/office/drawing/2014/main" id="{D6C2190B-5263-B846-86F6-CB5086CD6502}"/>
                  </a:ext>
                </a:extLst>
              </p:cNvPr>
              <p:cNvPicPr/>
              <p:nvPr/>
            </p:nvPicPr>
            <p:blipFill>
              <a:blip r:embed="rId297"/>
              <a:stretch>
                <a:fillRect/>
              </a:stretch>
            </p:blipFill>
            <p:spPr>
              <a:xfrm>
                <a:off x="3599743" y="2386793"/>
                <a:ext cx="72000" cy="72000"/>
              </a:xfrm>
              <a:prstGeom prst="rect">
                <a:avLst/>
              </a:prstGeom>
            </p:spPr>
          </p:pic>
        </mc:Fallback>
      </mc:AlternateContent>
      <p:grpSp>
        <p:nvGrpSpPr>
          <p:cNvPr id="284" name="Group 283">
            <a:extLst>
              <a:ext uri="{FF2B5EF4-FFF2-40B4-BE49-F238E27FC236}">
                <a16:creationId xmlns:a16="http://schemas.microsoft.com/office/drawing/2014/main" id="{67C47CB4-CFC2-E045-B511-2AB6292D42FB}"/>
              </a:ext>
            </a:extLst>
          </p:cNvPr>
          <p:cNvGrpSpPr/>
          <p:nvPr/>
        </p:nvGrpSpPr>
        <p:grpSpPr>
          <a:xfrm>
            <a:off x="3592183" y="2706113"/>
            <a:ext cx="19800" cy="5400"/>
            <a:chOff x="3592183" y="2706113"/>
            <a:chExt cx="19800" cy="5400"/>
          </a:xfrm>
        </p:grpSpPr>
        <mc:AlternateContent xmlns:mc="http://schemas.openxmlformats.org/markup-compatibility/2006" xmlns:p14="http://schemas.microsoft.com/office/powerpoint/2010/main">
          <mc:Choice Requires="p14">
            <p:contentPart p14:bwMode="auto" r:id="rId315">
              <p14:nvContentPartPr>
                <p14:cNvPr id="207" name="Ink 206">
                  <a:extLst>
                    <a:ext uri="{FF2B5EF4-FFF2-40B4-BE49-F238E27FC236}">
                      <a16:creationId xmlns:a16="http://schemas.microsoft.com/office/drawing/2014/main" id="{8A3C7832-71E6-FE4D-98A4-E208005720ED}"/>
                    </a:ext>
                  </a:extLst>
                </p14:cNvPr>
                <p14:cNvContentPartPr/>
                <p14:nvPr/>
              </p14:nvContentPartPr>
              <p14:xfrm>
                <a:off x="3592183" y="2711153"/>
                <a:ext cx="360" cy="360"/>
              </p14:xfrm>
            </p:contentPart>
          </mc:Choice>
          <mc:Fallback xmlns="">
            <p:pic>
              <p:nvPicPr>
                <p:cNvPr id="207" name="Ink 206">
                  <a:extLst>
                    <a:ext uri="{FF2B5EF4-FFF2-40B4-BE49-F238E27FC236}">
                      <a16:creationId xmlns:a16="http://schemas.microsoft.com/office/drawing/2014/main" id="{8A3C7832-71E6-FE4D-98A4-E208005720ED}"/>
                    </a:ext>
                  </a:extLst>
                </p:cNvPr>
                <p:cNvPicPr/>
                <p:nvPr/>
              </p:nvPicPr>
              <p:blipFill>
                <a:blip r:embed="rId56"/>
                <a:stretch>
                  <a:fillRect/>
                </a:stretch>
              </p:blipFill>
              <p:spPr>
                <a:xfrm>
                  <a:off x="3574183" y="2693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208" name="Ink 207">
                  <a:extLst>
                    <a:ext uri="{FF2B5EF4-FFF2-40B4-BE49-F238E27FC236}">
                      <a16:creationId xmlns:a16="http://schemas.microsoft.com/office/drawing/2014/main" id="{E8E31D78-03C7-BB4A-8C84-4D4585097F02}"/>
                    </a:ext>
                  </a:extLst>
                </p14:cNvPr>
                <p14:cNvContentPartPr/>
                <p14:nvPr/>
              </p14:nvContentPartPr>
              <p14:xfrm>
                <a:off x="3592183" y="2711153"/>
                <a:ext cx="360" cy="360"/>
              </p14:xfrm>
            </p:contentPart>
          </mc:Choice>
          <mc:Fallback xmlns="">
            <p:pic>
              <p:nvPicPr>
                <p:cNvPr id="208" name="Ink 207">
                  <a:extLst>
                    <a:ext uri="{FF2B5EF4-FFF2-40B4-BE49-F238E27FC236}">
                      <a16:creationId xmlns:a16="http://schemas.microsoft.com/office/drawing/2014/main" id="{E8E31D78-03C7-BB4A-8C84-4D4585097F02}"/>
                    </a:ext>
                  </a:extLst>
                </p:cNvPr>
                <p:cNvPicPr/>
                <p:nvPr/>
              </p:nvPicPr>
              <p:blipFill>
                <a:blip r:embed="rId56"/>
                <a:stretch>
                  <a:fillRect/>
                </a:stretch>
              </p:blipFill>
              <p:spPr>
                <a:xfrm>
                  <a:off x="3574183" y="2693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283" name="Ink 282">
                  <a:extLst>
                    <a:ext uri="{FF2B5EF4-FFF2-40B4-BE49-F238E27FC236}">
                      <a16:creationId xmlns:a16="http://schemas.microsoft.com/office/drawing/2014/main" id="{D887FDCF-8791-FD41-AD60-F3F4D2844E01}"/>
                    </a:ext>
                  </a:extLst>
                </p14:cNvPr>
                <p14:cNvContentPartPr/>
                <p14:nvPr/>
              </p14:nvContentPartPr>
              <p14:xfrm>
                <a:off x="3611623" y="2706113"/>
                <a:ext cx="360" cy="360"/>
              </p14:xfrm>
            </p:contentPart>
          </mc:Choice>
          <mc:Fallback xmlns="">
            <p:pic>
              <p:nvPicPr>
                <p:cNvPr id="283" name="Ink 282">
                  <a:extLst>
                    <a:ext uri="{FF2B5EF4-FFF2-40B4-BE49-F238E27FC236}">
                      <a16:creationId xmlns:a16="http://schemas.microsoft.com/office/drawing/2014/main" id="{D887FDCF-8791-FD41-AD60-F3F4D2844E01}"/>
                    </a:ext>
                  </a:extLst>
                </p:cNvPr>
                <p:cNvPicPr/>
                <p:nvPr/>
              </p:nvPicPr>
              <p:blipFill>
                <a:blip r:embed="rId297"/>
                <a:stretch>
                  <a:fillRect/>
                </a:stretch>
              </p:blipFill>
              <p:spPr>
                <a:xfrm>
                  <a:off x="3575623" y="2670113"/>
                  <a:ext cx="72000" cy="72000"/>
                </a:xfrm>
                <a:prstGeom prst="rect">
                  <a:avLst/>
                </a:prstGeom>
              </p:spPr>
            </p:pic>
          </mc:Fallback>
        </mc:AlternateContent>
      </p:grpSp>
      <p:grpSp>
        <p:nvGrpSpPr>
          <p:cNvPr id="286" name="Group 285">
            <a:extLst>
              <a:ext uri="{FF2B5EF4-FFF2-40B4-BE49-F238E27FC236}">
                <a16:creationId xmlns:a16="http://schemas.microsoft.com/office/drawing/2014/main" id="{53586288-0CCD-0E4B-BD06-76A1A96825CF}"/>
              </a:ext>
            </a:extLst>
          </p:cNvPr>
          <p:cNvGrpSpPr/>
          <p:nvPr/>
        </p:nvGrpSpPr>
        <p:grpSpPr>
          <a:xfrm>
            <a:off x="3759583" y="2968193"/>
            <a:ext cx="4320" cy="2520"/>
            <a:chOff x="3759583" y="2968193"/>
            <a:chExt cx="4320" cy="2520"/>
          </a:xfrm>
        </p:grpSpPr>
        <mc:AlternateContent xmlns:mc="http://schemas.openxmlformats.org/markup-compatibility/2006" xmlns:p14="http://schemas.microsoft.com/office/powerpoint/2010/main">
          <mc:Choice Requires="p14">
            <p:contentPart p14:bwMode="auto" r:id="rId318">
              <p14:nvContentPartPr>
                <p14:cNvPr id="214" name="Ink 213">
                  <a:extLst>
                    <a:ext uri="{FF2B5EF4-FFF2-40B4-BE49-F238E27FC236}">
                      <a16:creationId xmlns:a16="http://schemas.microsoft.com/office/drawing/2014/main" id="{5D451058-D6DE-F94C-9DE7-D092A5F77061}"/>
                    </a:ext>
                  </a:extLst>
                </p14:cNvPr>
                <p14:cNvContentPartPr/>
                <p14:nvPr/>
              </p14:nvContentPartPr>
              <p14:xfrm>
                <a:off x="3763543" y="2970353"/>
                <a:ext cx="360" cy="360"/>
              </p14:xfrm>
            </p:contentPart>
          </mc:Choice>
          <mc:Fallback xmlns="">
            <p:pic>
              <p:nvPicPr>
                <p:cNvPr id="214" name="Ink 213">
                  <a:extLst>
                    <a:ext uri="{FF2B5EF4-FFF2-40B4-BE49-F238E27FC236}">
                      <a16:creationId xmlns:a16="http://schemas.microsoft.com/office/drawing/2014/main" id="{5D451058-D6DE-F94C-9DE7-D092A5F77061}"/>
                    </a:ext>
                  </a:extLst>
                </p:cNvPr>
                <p:cNvPicPr/>
                <p:nvPr/>
              </p:nvPicPr>
              <p:blipFill>
                <a:blip r:embed="rId56"/>
                <a:stretch>
                  <a:fillRect/>
                </a:stretch>
              </p:blipFill>
              <p:spPr>
                <a:xfrm>
                  <a:off x="3745543" y="29523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9">
              <p14:nvContentPartPr>
                <p14:cNvPr id="215" name="Ink 214">
                  <a:extLst>
                    <a:ext uri="{FF2B5EF4-FFF2-40B4-BE49-F238E27FC236}">
                      <a16:creationId xmlns:a16="http://schemas.microsoft.com/office/drawing/2014/main" id="{BEFF339E-1CB8-4046-847F-044927C098A9}"/>
                    </a:ext>
                  </a:extLst>
                </p14:cNvPr>
                <p14:cNvContentPartPr/>
                <p14:nvPr/>
              </p14:nvContentPartPr>
              <p14:xfrm>
                <a:off x="3763543" y="2970353"/>
                <a:ext cx="360" cy="360"/>
              </p14:xfrm>
            </p:contentPart>
          </mc:Choice>
          <mc:Fallback xmlns="">
            <p:pic>
              <p:nvPicPr>
                <p:cNvPr id="215" name="Ink 214">
                  <a:extLst>
                    <a:ext uri="{FF2B5EF4-FFF2-40B4-BE49-F238E27FC236}">
                      <a16:creationId xmlns:a16="http://schemas.microsoft.com/office/drawing/2014/main" id="{BEFF339E-1CB8-4046-847F-044927C098A9}"/>
                    </a:ext>
                  </a:extLst>
                </p:cNvPr>
                <p:cNvPicPr/>
                <p:nvPr/>
              </p:nvPicPr>
              <p:blipFill>
                <a:blip r:embed="rId56"/>
                <a:stretch>
                  <a:fillRect/>
                </a:stretch>
              </p:blipFill>
              <p:spPr>
                <a:xfrm>
                  <a:off x="3745543" y="29523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285" name="Ink 284">
                  <a:extLst>
                    <a:ext uri="{FF2B5EF4-FFF2-40B4-BE49-F238E27FC236}">
                      <a16:creationId xmlns:a16="http://schemas.microsoft.com/office/drawing/2014/main" id="{4B18E525-B7B9-5B4F-9142-81CBC49D27EE}"/>
                    </a:ext>
                  </a:extLst>
                </p14:cNvPr>
                <p14:cNvContentPartPr/>
                <p14:nvPr/>
              </p14:nvContentPartPr>
              <p14:xfrm>
                <a:off x="3759583" y="2968193"/>
                <a:ext cx="360" cy="360"/>
              </p14:xfrm>
            </p:contentPart>
          </mc:Choice>
          <mc:Fallback xmlns="">
            <p:pic>
              <p:nvPicPr>
                <p:cNvPr id="285" name="Ink 284">
                  <a:extLst>
                    <a:ext uri="{FF2B5EF4-FFF2-40B4-BE49-F238E27FC236}">
                      <a16:creationId xmlns:a16="http://schemas.microsoft.com/office/drawing/2014/main" id="{4B18E525-B7B9-5B4F-9142-81CBC49D27EE}"/>
                    </a:ext>
                  </a:extLst>
                </p:cNvPr>
                <p:cNvPicPr/>
                <p:nvPr/>
              </p:nvPicPr>
              <p:blipFill>
                <a:blip r:embed="rId297"/>
                <a:stretch>
                  <a:fillRect/>
                </a:stretch>
              </p:blipFill>
              <p:spPr>
                <a:xfrm>
                  <a:off x="3723583" y="2932193"/>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21">
            <p14:nvContentPartPr>
              <p14:cNvPr id="287" name="Ink 286">
                <a:extLst>
                  <a:ext uri="{FF2B5EF4-FFF2-40B4-BE49-F238E27FC236}">
                    <a16:creationId xmlns:a16="http://schemas.microsoft.com/office/drawing/2014/main" id="{ACD0A668-868B-7947-A419-DCFFFBDDC9CE}"/>
                  </a:ext>
                </a:extLst>
              </p14:cNvPr>
              <p14:cNvContentPartPr/>
              <p14:nvPr/>
            </p14:nvContentPartPr>
            <p14:xfrm>
              <a:off x="3126703" y="2409833"/>
              <a:ext cx="360" cy="360"/>
            </p14:xfrm>
          </p:contentPart>
        </mc:Choice>
        <mc:Fallback xmlns="">
          <p:pic>
            <p:nvPicPr>
              <p:cNvPr id="287" name="Ink 286">
                <a:extLst>
                  <a:ext uri="{FF2B5EF4-FFF2-40B4-BE49-F238E27FC236}">
                    <a16:creationId xmlns:a16="http://schemas.microsoft.com/office/drawing/2014/main" id="{ACD0A668-868B-7947-A419-DCFFFBDDC9CE}"/>
                  </a:ext>
                </a:extLst>
              </p:cNvPr>
              <p:cNvPicPr/>
              <p:nvPr/>
            </p:nvPicPr>
            <p:blipFill>
              <a:blip r:embed="rId297"/>
              <a:stretch>
                <a:fillRect/>
              </a:stretch>
            </p:blipFill>
            <p:spPr>
              <a:xfrm>
                <a:off x="3090703" y="23738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288" name="Ink 287">
                <a:extLst>
                  <a:ext uri="{FF2B5EF4-FFF2-40B4-BE49-F238E27FC236}">
                    <a16:creationId xmlns:a16="http://schemas.microsoft.com/office/drawing/2014/main" id="{91A7578E-E250-1046-B1FB-996E6E8230A6}"/>
                  </a:ext>
                </a:extLst>
              </p14:cNvPr>
              <p14:cNvContentPartPr/>
              <p14:nvPr/>
            </p14:nvContentPartPr>
            <p14:xfrm>
              <a:off x="3089983" y="2194553"/>
              <a:ext cx="360" cy="360"/>
            </p14:xfrm>
          </p:contentPart>
        </mc:Choice>
        <mc:Fallback xmlns="">
          <p:pic>
            <p:nvPicPr>
              <p:cNvPr id="288" name="Ink 287">
                <a:extLst>
                  <a:ext uri="{FF2B5EF4-FFF2-40B4-BE49-F238E27FC236}">
                    <a16:creationId xmlns:a16="http://schemas.microsoft.com/office/drawing/2014/main" id="{91A7578E-E250-1046-B1FB-996E6E8230A6}"/>
                  </a:ext>
                </a:extLst>
              </p:cNvPr>
              <p:cNvPicPr/>
              <p:nvPr/>
            </p:nvPicPr>
            <p:blipFill>
              <a:blip r:embed="rId297"/>
              <a:stretch>
                <a:fillRect/>
              </a:stretch>
            </p:blipFill>
            <p:spPr>
              <a:xfrm>
                <a:off x="3053983" y="21585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3">
            <p14:nvContentPartPr>
              <p14:cNvPr id="289" name="Ink 288">
                <a:extLst>
                  <a:ext uri="{FF2B5EF4-FFF2-40B4-BE49-F238E27FC236}">
                    <a16:creationId xmlns:a16="http://schemas.microsoft.com/office/drawing/2014/main" id="{E55824E3-BF2F-B147-8CAD-8BD001C732C7}"/>
                  </a:ext>
                </a:extLst>
              </p14:cNvPr>
              <p14:cNvContentPartPr/>
              <p14:nvPr/>
            </p14:nvContentPartPr>
            <p14:xfrm>
              <a:off x="3080623" y="2795393"/>
              <a:ext cx="360" cy="360"/>
            </p14:xfrm>
          </p:contentPart>
        </mc:Choice>
        <mc:Fallback xmlns="">
          <p:pic>
            <p:nvPicPr>
              <p:cNvPr id="289" name="Ink 288">
                <a:extLst>
                  <a:ext uri="{FF2B5EF4-FFF2-40B4-BE49-F238E27FC236}">
                    <a16:creationId xmlns:a16="http://schemas.microsoft.com/office/drawing/2014/main" id="{E55824E3-BF2F-B147-8CAD-8BD001C732C7}"/>
                  </a:ext>
                </a:extLst>
              </p:cNvPr>
              <p:cNvPicPr/>
              <p:nvPr/>
            </p:nvPicPr>
            <p:blipFill>
              <a:blip r:embed="rId297"/>
              <a:stretch>
                <a:fillRect/>
              </a:stretch>
            </p:blipFill>
            <p:spPr>
              <a:xfrm>
                <a:off x="3044623" y="27593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290" name="Ink 289">
                <a:extLst>
                  <a:ext uri="{FF2B5EF4-FFF2-40B4-BE49-F238E27FC236}">
                    <a16:creationId xmlns:a16="http://schemas.microsoft.com/office/drawing/2014/main" id="{B6E58972-3EDA-A341-95F1-081AF94E461E}"/>
                  </a:ext>
                </a:extLst>
              </p14:cNvPr>
              <p14:cNvContentPartPr/>
              <p14:nvPr/>
            </p14:nvContentPartPr>
            <p14:xfrm>
              <a:off x="7070863" y="5007233"/>
              <a:ext cx="360" cy="360"/>
            </p14:xfrm>
          </p:contentPart>
        </mc:Choice>
        <mc:Fallback xmlns="">
          <p:pic>
            <p:nvPicPr>
              <p:cNvPr id="290" name="Ink 289">
                <a:extLst>
                  <a:ext uri="{FF2B5EF4-FFF2-40B4-BE49-F238E27FC236}">
                    <a16:creationId xmlns:a16="http://schemas.microsoft.com/office/drawing/2014/main" id="{B6E58972-3EDA-A341-95F1-081AF94E461E}"/>
                  </a:ext>
                </a:extLst>
              </p:cNvPr>
              <p:cNvPicPr/>
              <p:nvPr/>
            </p:nvPicPr>
            <p:blipFill>
              <a:blip r:embed="rId297"/>
              <a:stretch>
                <a:fillRect/>
              </a:stretch>
            </p:blipFill>
            <p:spPr>
              <a:xfrm>
                <a:off x="7034863" y="49712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5">
            <p14:nvContentPartPr>
              <p14:cNvPr id="291" name="Ink 290">
                <a:extLst>
                  <a:ext uri="{FF2B5EF4-FFF2-40B4-BE49-F238E27FC236}">
                    <a16:creationId xmlns:a16="http://schemas.microsoft.com/office/drawing/2014/main" id="{CB743EA8-5F44-D648-A290-125D5E10EEAA}"/>
                  </a:ext>
                </a:extLst>
              </p14:cNvPr>
              <p14:cNvContentPartPr/>
              <p14:nvPr/>
            </p14:nvContentPartPr>
            <p14:xfrm>
              <a:off x="7306663" y="4981313"/>
              <a:ext cx="360" cy="360"/>
            </p14:xfrm>
          </p:contentPart>
        </mc:Choice>
        <mc:Fallback xmlns="">
          <p:pic>
            <p:nvPicPr>
              <p:cNvPr id="291" name="Ink 290">
                <a:extLst>
                  <a:ext uri="{FF2B5EF4-FFF2-40B4-BE49-F238E27FC236}">
                    <a16:creationId xmlns:a16="http://schemas.microsoft.com/office/drawing/2014/main" id="{CB743EA8-5F44-D648-A290-125D5E10EEAA}"/>
                  </a:ext>
                </a:extLst>
              </p:cNvPr>
              <p:cNvPicPr/>
              <p:nvPr/>
            </p:nvPicPr>
            <p:blipFill>
              <a:blip r:embed="rId297"/>
              <a:stretch>
                <a:fillRect/>
              </a:stretch>
            </p:blipFill>
            <p:spPr>
              <a:xfrm>
                <a:off x="7270663" y="49453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292" name="Ink 291">
                <a:extLst>
                  <a:ext uri="{FF2B5EF4-FFF2-40B4-BE49-F238E27FC236}">
                    <a16:creationId xmlns:a16="http://schemas.microsoft.com/office/drawing/2014/main" id="{98E1299B-0B0E-7D48-A098-5111DE2E4DB1}"/>
                  </a:ext>
                </a:extLst>
              </p14:cNvPr>
              <p14:cNvContentPartPr/>
              <p14:nvPr/>
            </p14:nvContentPartPr>
            <p14:xfrm>
              <a:off x="7419703" y="5139353"/>
              <a:ext cx="360" cy="360"/>
            </p14:xfrm>
          </p:contentPart>
        </mc:Choice>
        <mc:Fallback xmlns="">
          <p:pic>
            <p:nvPicPr>
              <p:cNvPr id="292" name="Ink 291">
                <a:extLst>
                  <a:ext uri="{FF2B5EF4-FFF2-40B4-BE49-F238E27FC236}">
                    <a16:creationId xmlns:a16="http://schemas.microsoft.com/office/drawing/2014/main" id="{98E1299B-0B0E-7D48-A098-5111DE2E4DB1}"/>
                  </a:ext>
                </a:extLst>
              </p:cNvPr>
              <p:cNvPicPr/>
              <p:nvPr/>
            </p:nvPicPr>
            <p:blipFill>
              <a:blip r:embed="rId297"/>
              <a:stretch>
                <a:fillRect/>
              </a:stretch>
            </p:blipFill>
            <p:spPr>
              <a:xfrm>
                <a:off x="7383703" y="51033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7">
            <p14:nvContentPartPr>
              <p14:cNvPr id="293" name="Ink 292">
                <a:extLst>
                  <a:ext uri="{FF2B5EF4-FFF2-40B4-BE49-F238E27FC236}">
                    <a16:creationId xmlns:a16="http://schemas.microsoft.com/office/drawing/2014/main" id="{9488B361-B753-ED49-879E-280166C23649}"/>
                  </a:ext>
                </a:extLst>
              </p14:cNvPr>
              <p14:cNvContentPartPr/>
              <p14:nvPr/>
            </p14:nvContentPartPr>
            <p14:xfrm>
              <a:off x="7568743" y="5021273"/>
              <a:ext cx="360" cy="360"/>
            </p14:xfrm>
          </p:contentPart>
        </mc:Choice>
        <mc:Fallback xmlns="">
          <p:pic>
            <p:nvPicPr>
              <p:cNvPr id="293" name="Ink 292">
                <a:extLst>
                  <a:ext uri="{FF2B5EF4-FFF2-40B4-BE49-F238E27FC236}">
                    <a16:creationId xmlns:a16="http://schemas.microsoft.com/office/drawing/2014/main" id="{9488B361-B753-ED49-879E-280166C23649}"/>
                  </a:ext>
                </a:extLst>
              </p:cNvPr>
              <p:cNvPicPr/>
              <p:nvPr/>
            </p:nvPicPr>
            <p:blipFill>
              <a:blip r:embed="rId297"/>
              <a:stretch>
                <a:fillRect/>
              </a:stretch>
            </p:blipFill>
            <p:spPr>
              <a:xfrm>
                <a:off x="7532743" y="49852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294" name="Ink 293">
                <a:extLst>
                  <a:ext uri="{FF2B5EF4-FFF2-40B4-BE49-F238E27FC236}">
                    <a16:creationId xmlns:a16="http://schemas.microsoft.com/office/drawing/2014/main" id="{A6374B23-5D15-C64F-993B-F541AE842045}"/>
                  </a:ext>
                </a:extLst>
              </p14:cNvPr>
              <p14:cNvContentPartPr/>
              <p14:nvPr/>
            </p14:nvContentPartPr>
            <p14:xfrm>
              <a:off x="7666303" y="4869713"/>
              <a:ext cx="360" cy="360"/>
            </p14:xfrm>
          </p:contentPart>
        </mc:Choice>
        <mc:Fallback xmlns="">
          <p:pic>
            <p:nvPicPr>
              <p:cNvPr id="294" name="Ink 293">
                <a:extLst>
                  <a:ext uri="{FF2B5EF4-FFF2-40B4-BE49-F238E27FC236}">
                    <a16:creationId xmlns:a16="http://schemas.microsoft.com/office/drawing/2014/main" id="{A6374B23-5D15-C64F-993B-F541AE842045}"/>
                  </a:ext>
                </a:extLst>
              </p:cNvPr>
              <p:cNvPicPr/>
              <p:nvPr/>
            </p:nvPicPr>
            <p:blipFill>
              <a:blip r:embed="rId297"/>
              <a:stretch>
                <a:fillRect/>
              </a:stretch>
            </p:blipFill>
            <p:spPr>
              <a:xfrm>
                <a:off x="7630303" y="48337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295" name="Ink 294">
                <a:extLst>
                  <a:ext uri="{FF2B5EF4-FFF2-40B4-BE49-F238E27FC236}">
                    <a16:creationId xmlns:a16="http://schemas.microsoft.com/office/drawing/2014/main" id="{E219DCC3-80CC-4C4F-A534-BF12A96C6C6E}"/>
                  </a:ext>
                </a:extLst>
              </p14:cNvPr>
              <p14:cNvContentPartPr/>
              <p14:nvPr/>
            </p14:nvContentPartPr>
            <p14:xfrm>
              <a:off x="7448143" y="4808153"/>
              <a:ext cx="360" cy="360"/>
            </p14:xfrm>
          </p:contentPart>
        </mc:Choice>
        <mc:Fallback xmlns="">
          <p:pic>
            <p:nvPicPr>
              <p:cNvPr id="295" name="Ink 294">
                <a:extLst>
                  <a:ext uri="{FF2B5EF4-FFF2-40B4-BE49-F238E27FC236}">
                    <a16:creationId xmlns:a16="http://schemas.microsoft.com/office/drawing/2014/main" id="{E219DCC3-80CC-4C4F-A534-BF12A96C6C6E}"/>
                  </a:ext>
                </a:extLst>
              </p:cNvPr>
              <p:cNvPicPr/>
              <p:nvPr/>
            </p:nvPicPr>
            <p:blipFill>
              <a:blip r:embed="rId297"/>
              <a:stretch>
                <a:fillRect/>
              </a:stretch>
            </p:blipFill>
            <p:spPr>
              <a:xfrm>
                <a:off x="7412143" y="47721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296" name="Ink 295">
                <a:extLst>
                  <a:ext uri="{FF2B5EF4-FFF2-40B4-BE49-F238E27FC236}">
                    <a16:creationId xmlns:a16="http://schemas.microsoft.com/office/drawing/2014/main" id="{63BD754B-C8B2-A040-B349-F62D09F41E45}"/>
                  </a:ext>
                </a:extLst>
              </p14:cNvPr>
              <p14:cNvContentPartPr/>
              <p14:nvPr/>
            </p14:nvContentPartPr>
            <p14:xfrm>
              <a:off x="7238983" y="4715273"/>
              <a:ext cx="360" cy="360"/>
            </p14:xfrm>
          </p:contentPart>
        </mc:Choice>
        <mc:Fallback xmlns="">
          <p:pic>
            <p:nvPicPr>
              <p:cNvPr id="296" name="Ink 295">
                <a:extLst>
                  <a:ext uri="{FF2B5EF4-FFF2-40B4-BE49-F238E27FC236}">
                    <a16:creationId xmlns:a16="http://schemas.microsoft.com/office/drawing/2014/main" id="{63BD754B-C8B2-A040-B349-F62D09F41E45}"/>
                  </a:ext>
                </a:extLst>
              </p:cNvPr>
              <p:cNvPicPr/>
              <p:nvPr/>
            </p:nvPicPr>
            <p:blipFill>
              <a:blip r:embed="rId297"/>
              <a:stretch>
                <a:fillRect/>
              </a:stretch>
            </p:blipFill>
            <p:spPr>
              <a:xfrm>
                <a:off x="7202983" y="46792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1">
            <p14:nvContentPartPr>
              <p14:cNvPr id="297" name="Ink 296">
                <a:extLst>
                  <a:ext uri="{FF2B5EF4-FFF2-40B4-BE49-F238E27FC236}">
                    <a16:creationId xmlns:a16="http://schemas.microsoft.com/office/drawing/2014/main" id="{7B92D04E-F947-B44C-B9CB-E8701D1547F6}"/>
                  </a:ext>
                </a:extLst>
              </p14:cNvPr>
              <p14:cNvContentPartPr/>
              <p14:nvPr/>
            </p14:nvContentPartPr>
            <p14:xfrm>
              <a:off x="7109743" y="4814993"/>
              <a:ext cx="360" cy="360"/>
            </p14:xfrm>
          </p:contentPart>
        </mc:Choice>
        <mc:Fallback xmlns="">
          <p:pic>
            <p:nvPicPr>
              <p:cNvPr id="297" name="Ink 296">
                <a:extLst>
                  <a:ext uri="{FF2B5EF4-FFF2-40B4-BE49-F238E27FC236}">
                    <a16:creationId xmlns:a16="http://schemas.microsoft.com/office/drawing/2014/main" id="{7B92D04E-F947-B44C-B9CB-E8701D1547F6}"/>
                  </a:ext>
                </a:extLst>
              </p:cNvPr>
              <p:cNvPicPr/>
              <p:nvPr/>
            </p:nvPicPr>
            <p:blipFill>
              <a:blip r:embed="rId297"/>
              <a:stretch>
                <a:fillRect/>
              </a:stretch>
            </p:blipFill>
            <p:spPr>
              <a:xfrm>
                <a:off x="7073743" y="47789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298" name="Ink 297">
                <a:extLst>
                  <a:ext uri="{FF2B5EF4-FFF2-40B4-BE49-F238E27FC236}">
                    <a16:creationId xmlns:a16="http://schemas.microsoft.com/office/drawing/2014/main" id="{C5BE11DD-D98D-E54B-A0C2-3D7D4D84C334}"/>
                  </a:ext>
                </a:extLst>
              </p14:cNvPr>
              <p14:cNvContentPartPr/>
              <p14:nvPr/>
            </p14:nvContentPartPr>
            <p14:xfrm>
              <a:off x="7050343" y="4463633"/>
              <a:ext cx="360" cy="360"/>
            </p14:xfrm>
          </p:contentPart>
        </mc:Choice>
        <mc:Fallback xmlns="">
          <p:pic>
            <p:nvPicPr>
              <p:cNvPr id="298" name="Ink 297">
                <a:extLst>
                  <a:ext uri="{FF2B5EF4-FFF2-40B4-BE49-F238E27FC236}">
                    <a16:creationId xmlns:a16="http://schemas.microsoft.com/office/drawing/2014/main" id="{C5BE11DD-D98D-E54B-A0C2-3D7D4D84C334}"/>
                  </a:ext>
                </a:extLst>
              </p:cNvPr>
              <p:cNvPicPr/>
              <p:nvPr/>
            </p:nvPicPr>
            <p:blipFill>
              <a:blip r:embed="rId297"/>
              <a:stretch>
                <a:fillRect/>
              </a:stretch>
            </p:blipFill>
            <p:spPr>
              <a:xfrm>
                <a:off x="7014343" y="44276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3">
            <p14:nvContentPartPr>
              <p14:cNvPr id="299" name="Ink 298">
                <a:extLst>
                  <a:ext uri="{FF2B5EF4-FFF2-40B4-BE49-F238E27FC236}">
                    <a16:creationId xmlns:a16="http://schemas.microsoft.com/office/drawing/2014/main" id="{1C2ECCAD-B07D-4B4B-8CB0-A273B3E21ADB}"/>
                  </a:ext>
                </a:extLst>
              </p14:cNvPr>
              <p14:cNvContentPartPr/>
              <p14:nvPr/>
            </p14:nvContentPartPr>
            <p14:xfrm>
              <a:off x="7045663" y="4651193"/>
              <a:ext cx="360" cy="360"/>
            </p14:xfrm>
          </p:contentPart>
        </mc:Choice>
        <mc:Fallback xmlns="">
          <p:pic>
            <p:nvPicPr>
              <p:cNvPr id="299" name="Ink 298">
                <a:extLst>
                  <a:ext uri="{FF2B5EF4-FFF2-40B4-BE49-F238E27FC236}">
                    <a16:creationId xmlns:a16="http://schemas.microsoft.com/office/drawing/2014/main" id="{1C2ECCAD-B07D-4B4B-8CB0-A273B3E21ADB}"/>
                  </a:ext>
                </a:extLst>
              </p:cNvPr>
              <p:cNvPicPr/>
              <p:nvPr/>
            </p:nvPicPr>
            <p:blipFill>
              <a:blip r:embed="rId297"/>
              <a:stretch>
                <a:fillRect/>
              </a:stretch>
            </p:blipFill>
            <p:spPr>
              <a:xfrm>
                <a:off x="7009663" y="46151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300" name="Ink 299">
                <a:extLst>
                  <a:ext uri="{FF2B5EF4-FFF2-40B4-BE49-F238E27FC236}">
                    <a16:creationId xmlns:a16="http://schemas.microsoft.com/office/drawing/2014/main" id="{A0D2627E-A747-3844-BDE4-1CF05D32AA86}"/>
                  </a:ext>
                </a:extLst>
              </p14:cNvPr>
              <p14:cNvContentPartPr/>
              <p14:nvPr/>
            </p14:nvContentPartPr>
            <p14:xfrm>
              <a:off x="7290463" y="4427633"/>
              <a:ext cx="360" cy="360"/>
            </p14:xfrm>
          </p:contentPart>
        </mc:Choice>
        <mc:Fallback xmlns="">
          <p:pic>
            <p:nvPicPr>
              <p:cNvPr id="300" name="Ink 299">
                <a:extLst>
                  <a:ext uri="{FF2B5EF4-FFF2-40B4-BE49-F238E27FC236}">
                    <a16:creationId xmlns:a16="http://schemas.microsoft.com/office/drawing/2014/main" id="{A0D2627E-A747-3844-BDE4-1CF05D32AA86}"/>
                  </a:ext>
                </a:extLst>
              </p:cNvPr>
              <p:cNvPicPr/>
              <p:nvPr/>
            </p:nvPicPr>
            <p:blipFill>
              <a:blip r:embed="rId297"/>
              <a:stretch>
                <a:fillRect/>
              </a:stretch>
            </p:blipFill>
            <p:spPr>
              <a:xfrm>
                <a:off x="7254463" y="43916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5">
            <p14:nvContentPartPr>
              <p14:cNvPr id="301" name="Ink 300">
                <a:extLst>
                  <a:ext uri="{FF2B5EF4-FFF2-40B4-BE49-F238E27FC236}">
                    <a16:creationId xmlns:a16="http://schemas.microsoft.com/office/drawing/2014/main" id="{FC42E035-E442-1A42-841E-254B317D3D7E}"/>
                  </a:ext>
                </a:extLst>
              </p14:cNvPr>
              <p14:cNvContentPartPr/>
              <p14:nvPr/>
            </p14:nvContentPartPr>
            <p14:xfrm>
              <a:off x="7141423" y="4308473"/>
              <a:ext cx="360" cy="360"/>
            </p14:xfrm>
          </p:contentPart>
        </mc:Choice>
        <mc:Fallback xmlns="">
          <p:pic>
            <p:nvPicPr>
              <p:cNvPr id="301" name="Ink 300">
                <a:extLst>
                  <a:ext uri="{FF2B5EF4-FFF2-40B4-BE49-F238E27FC236}">
                    <a16:creationId xmlns:a16="http://schemas.microsoft.com/office/drawing/2014/main" id="{FC42E035-E442-1A42-841E-254B317D3D7E}"/>
                  </a:ext>
                </a:extLst>
              </p:cNvPr>
              <p:cNvPicPr/>
              <p:nvPr/>
            </p:nvPicPr>
            <p:blipFill>
              <a:blip r:embed="rId297"/>
              <a:stretch>
                <a:fillRect/>
              </a:stretch>
            </p:blipFill>
            <p:spPr>
              <a:xfrm>
                <a:off x="7105423" y="42724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302" name="Ink 301">
                <a:extLst>
                  <a:ext uri="{FF2B5EF4-FFF2-40B4-BE49-F238E27FC236}">
                    <a16:creationId xmlns:a16="http://schemas.microsoft.com/office/drawing/2014/main" id="{77B7AF76-3B68-FF44-A3BB-82C14852369C}"/>
                  </a:ext>
                </a:extLst>
              </p14:cNvPr>
              <p14:cNvContentPartPr/>
              <p14:nvPr/>
            </p14:nvContentPartPr>
            <p14:xfrm>
              <a:off x="7380103" y="4257353"/>
              <a:ext cx="360" cy="360"/>
            </p14:xfrm>
          </p:contentPart>
        </mc:Choice>
        <mc:Fallback xmlns="">
          <p:pic>
            <p:nvPicPr>
              <p:cNvPr id="302" name="Ink 301">
                <a:extLst>
                  <a:ext uri="{FF2B5EF4-FFF2-40B4-BE49-F238E27FC236}">
                    <a16:creationId xmlns:a16="http://schemas.microsoft.com/office/drawing/2014/main" id="{77B7AF76-3B68-FF44-A3BB-82C14852369C}"/>
                  </a:ext>
                </a:extLst>
              </p:cNvPr>
              <p:cNvPicPr/>
              <p:nvPr/>
            </p:nvPicPr>
            <p:blipFill>
              <a:blip r:embed="rId297"/>
              <a:stretch>
                <a:fillRect/>
              </a:stretch>
            </p:blipFill>
            <p:spPr>
              <a:xfrm>
                <a:off x="7344103" y="42213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7">
            <p14:nvContentPartPr>
              <p14:cNvPr id="303" name="Ink 302">
                <a:extLst>
                  <a:ext uri="{FF2B5EF4-FFF2-40B4-BE49-F238E27FC236}">
                    <a16:creationId xmlns:a16="http://schemas.microsoft.com/office/drawing/2014/main" id="{8CC5AC32-F867-5A44-A6A0-8C7543F40FA9}"/>
                  </a:ext>
                </a:extLst>
              </p14:cNvPr>
              <p14:cNvContentPartPr/>
              <p14:nvPr/>
            </p14:nvContentPartPr>
            <p14:xfrm>
              <a:off x="6963223" y="4227833"/>
              <a:ext cx="360" cy="360"/>
            </p14:xfrm>
          </p:contentPart>
        </mc:Choice>
        <mc:Fallback xmlns="">
          <p:pic>
            <p:nvPicPr>
              <p:cNvPr id="303" name="Ink 302">
                <a:extLst>
                  <a:ext uri="{FF2B5EF4-FFF2-40B4-BE49-F238E27FC236}">
                    <a16:creationId xmlns:a16="http://schemas.microsoft.com/office/drawing/2014/main" id="{8CC5AC32-F867-5A44-A6A0-8C7543F40FA9}"/>
                  </a:ext>
                </a:extLst>
              </p:cNvPr>
              <p:cNvPicPr/>
              <p:nvPr/>
            </p:nvPicPr>
            <p:blipFill>
              <a:blip r:embed="rId297"/>
              <a:stretch>
                <a:fillRect/>
              </a:stretch>
            </p:blipFill>
            <p:spPr>
              <a:xfrm>
                <a:off x="6927223" y="41918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304" name="Ink 303">
                <a:extLst>
                  <a:ext uri="{FF2B5EF4-FFF2-40B4-BE49-F238E27FC236}">
                    <a16:creationId xmlns:a16="http://schemas.microsoft.com/office/drawing/2014/main" id="{50BF545D-E11B-F14D-896F-C374322954CE}"/>
                  </a:ext>
                </a:extLst>
              </p14:cNvPr>
              <p14:cNvContentPartPr/>
              <p14:nvPr/>
            </p14:nvContentPartPr>
            <p14:xfrm>
              <a:off x="7471183" y="4549313"/>
              <a:ext cx="360" cy="360"/>
            </p14:xfrm>
          </p:contentPart>
        </mc:Choice>
        <mc:Fallback xmlns="">
          <p:pic>
            <p:nvPicPr>
              <p:cNvPr id="304" name="Ink 303">
                <a:extLst>
                  <a:ext uri="{FF2B5EF4-FFF2-40B4-BE49-F238E27FC236}">
                    <a16:creationId xmlns:a16="http://schemas.microsoft.com/office/drawing/2014/main" id="{50BF545D-E11B-F14D-896F-C374322954CE}"/>
                  </a:ext>
                </a:extLst>
              </p:cNvPr>
              <p:cNvPicPr/>
              <p:nvPr/>
            </p:nvPicPr>
            <p:blipFill>
              <a:blip r:embed="rId297"/>
              <a:stretch>
                <a:fillRect/>
              </a:stretch>
            </p:blipFill>
            <p:spPr>
              <a:xfrm>
                <a:off x="7435183" y="45133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9">
            <p14:nvContentPartPr>
              <p14:cNvPr id="305" name="Ink 304">
                <a:extLst>
                  <a:ext uri="{FF2B5EF4-FFF2-40B4-BE49-F238E27FC236}">
                    <a16:creationId xmlns:a16="http://schemas.microsoft.com/office/drawing/2014/main" id="{CEF6E25C-FB24-4D46-94BE-CF13766FA4A6}"/>
                  </a:ext>
                </a:extLst>
              </p14:cNvPr>
              <p14:cNvContentPartPr/>
              <p14:nvPr/>
            </p14:nvContentPartPr>
            <p14:xfrm>
              <a:off x="7582063" y="4377953"/>
              <a:ext cx="360" cy="360"/>
            </p14:xfrm>
          </p:contentPart>
        </mc:Choice>
        <mc:Fallback xmlns="">
          <p:pic>
            <p:nvPicPr>
              <p:cNvPr id="305" name="Ink 304">
                <a:extLst>
                  <a:ext uri="{FF2B5EF4-FFF2-40B4-BE49-F238E27FC236}">
                    <a16:creationId xmlns:a16="http://schemas.microsoft.com/office/drawing/2014/main" id="{CEF6E25C-FB24-4D46-94BE-CF13766FA4A6}"/>
                  </a:ext>
                </a:extLst>
              </p:cNvPr>
              <p:cNvPicPr/>
              <p:nvPr/>
            </p:nvPicPr>
            <p:blipFill>
              <a:blip r:embed="rId297"/>
              <a:stretch>
                <a:fillRect/>
              </a:stretch>
            </p:blipFill>
            <p:spPr>
              <a:xfrm>
                <a:off x="7546063" y="43419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306" name="Ink 305">
                <a:extLst>
                  <a:ext uri="{FF2B5EF4-FFF2-40B4-BE49-F238E27FC236}">
                    <a16:creationId xmlns:a16="http://schemas.microsoft.com/office/drawing/2014/main" id="{220A18A7-DEFF-9945-A6BC-BE109298061F}"/>
                  </a:ext>
                </a:extLst>
              </p14:cNvPr>
              <p14:cNvContentPartPr/>
              <p14:nvPr/>
            </p14:nvContentPartPr>
            <p14:xfrm>
              <a:off x="7704823" y="4241873"/>
              <a:ext cx="360" cy="360"/>
            </p14:xfrm>
          </p:contentPart>
        </mc:Choice>
        <mc:Fallback xmlns="">
          <p:pic>
            <p:nvPicPr>
              <p:cNvPr id="306" name="Ink 305">
                <a:extLst>
                  <a:ext uri="{FF2B5EF4-FFF2-40B4-BE49-F238E27FC236}">
                    <a16:creationId xmlns:a16="http://schemas.microsoft.com/office/drawing/2014/main" id="{220A18A7-DEFF-9945-A6BC-BE109298061F}"/>
                  </a:ext>
                </a:extLst>
              </p:cNvPr>
              <p:cNvPicPr/>
              <p:nvPr/>
            </p:nvPicPr>
            <p:blipFill>
              <a:blip r:embed="rId297"/>
              <a:stretch>
                <a:fillRect/>
              </a:stretch>
            </p:blipFill>
            <p:spPr>
              <a:xfrm>
                <a:off x="7668823" y="42058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1">
            <p14:nvContentPartPr>
              <p14:cNvPr id="307" name="Ink 306">
                <a:extLst>
                  <a:ext uri="{FF2B5EF4-FFF2-40B4-BE49-F238E27FC236}">
                    <a16:creationId xmlns:a16="http://schemas.microsoft.com/office/drawing/2014/main" id="{9AEAC947-6C4F-394F-B93C-1FC9B0A61EF0}"/>
                  </a:ext>
                </a:extLst>
              </p14:cNvPr>
              <p14:cNvContentPartPr/>
              <p14:nvPr/>
            </p14:nvContentPartPr>
            <p14:xfrm>
              <a:off x="7664863" y="4652993"/>
              <a:ext cx="360" cy="360"/>
            </p14:xfrm>
          </p:contentPart>
        </mc:Choice>
        <mc:Fallback xmlns="">
          <p:pic>
            <p:nvPicPr>
              <p:cNvPr id="307" name="Ink 306">
                <a:extLst>
                  <a:ext uri="{FF2B5EF4-FFF2-40B4-BE49-F238E27FC236}">
                    <a16:creationId xmlns:a16="http://schemas.microsoft.com/office/drawing/2014/main" id="{9AEAC947-6C4F-394F-B93C-1FC9B0A61EF0}"/>
                  </a:ext>
                </a:extLst>
              </p:cNvPr>
              <p:cNvPicPr/>
              <p:nvPr/>
            </p:nvPicPr>
            <p:blipFill>
              <a:blip r:embed="rId297"/>
              <a:stretch>
                <a:fillRect/>
              </a:stretch>
            </p:blipFill>
            <p:spPr>
              <a:xfrm>
                <a:off x="7628863" y="46169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308" name="Ink 307">
                <a:extLst>
                  <a:ext uri="{FF2B5EF4-FFF2-40B4-BE49-F238E27FC236}">
                    <a16:creationId xmlns:a16="http://schemas.microsoft.com/office/drawing/2014/main" id="{C2D524CB-096A-FB44-8A6A-7371AA09DEEB}"/>
                  </a:ext>
                </a:extLst>
              </p14:cNvPr>
              <p14:cNvContentPartPr/>
              <p14:nvPr/>
            </p14:nvContentPartPr>
            <p14:xfrm>
              <a:off x="7781503" y="4440953"/>
              <a:ext cx="360" cy="360"/>
            </p14:xfrm>
          </p:contentPart>
        </mc:Choice>
        <mc:Fallback xmlns="">
          <p:pic>
            <p:nvPicPr>
              <p:cNvPr id="308" name="Ink 307">
                <a:extLst>
                  <a:ext uri="{FF2B5EF4-FFF2-40B4-BE49-F238E27FC236}">
                    <a16:creationId xmlns:a16="http://schemas.microsoft.com/office/drawing/2014/main" id="{C2D524CB-096A-FB44-8A6A-7371AA09DEEB}"/>
                  </a:ext>
                </a:extLst>
              </p:cNvPr>
              <p:cNvPicPr/>
              <p:nvPr/>
            </p:nvPicPr>
            <p:blipFill>
              <a:blip r:embed="rId297"/>
              <a:stretch>
                <a:fillRect/>
              </a:stretch>
            </p:blipFill>
            <p:spPr>
              <a:xfrm>
                <a:off x="7745503" y="44049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3">
            <p14:nvContentPartPr>
              <p14:cNvPr id="309" name="Ink 308">
                <a:extLst>
                  <a:ext uri="{FF2B5EF4-FFF2-40B4-BE49-F238E27FC236}">
                    <a16:creationId xmlns:a16="http://schemas.microsoft.com/office/drawing/2014/main" id="{CA33CCF2-A4BE-1D49-84F3-6B71DA28195E}"/>
                  </a:ext>
                </a:extLst>
              </p14:cNvPr>
              <p14:cNvContentPartPr/>
              <p14:nvPr/>
            </p14:nvContentPartPr>
            <p14:xfrm>
              <a:off x="7796263" y="4764233"/>
              <a:ext cx="360" cy="360"/>
            </p14:xfrm>
          </p:contentPart>
        </mc:Choice>
        <mc:Fallback xmlns="">
          <p:pic>
            <p:nvPicPr>
              <p:cNvPr id="309" name="Ink 308">
                <a:extLst>
                  <a:ext uri="{FF2B5EF4-FFF2-40B4-BE49-F238E27FC236}">
                    <a16:creationId xmlns:a16="http://schemas.microsoft.com/office/drawing/2014/main" id="{CA33CCF2-A4BE-1D49-84F3-6B71DA28195E}"/>
                  </a:ext>
                </a:extLst>
              </p:cNvPr>
              <p:cNvPicPr/>
              <p:nvPr/>
            </p:nvPicPr>
            <p:blipFill>
              <a:blip r:embed="rId297"/>
              <a:stretch>
                <a:fillRect/>
              </a:stretch>
            </p:blipFill>
            <p:spPr>
              <a:xfrm>
                <a:off x="7760263" y="47282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310" name="Ink 309">
                <a:extLst>
                  <a:ext uri="{FF2B5EF4-FFF2-40B4-BE49-F238E27FC236}">
                    <a16:creationId xmlns:a16="http://schemas.microsoft.com/office/drawing/2014/main" id="{18D49EF2-9FDC-9F49-A78B-D62B6F994574}"/>
                  </a:ext>
                </a:extLst>
              </p14:cNvPr>
              <p14:cNvContentPartPr/>
              <p14:nvPr/>
            </p14:nvContentPartPr>
            <p14:xfrm>
              <a:off x="6950263" y="4390553"/>
              <a:ext cx="360" cy="360"/>
            </p14:xfrm>
          </p:contentPart>
        </mc:Choice>
        <mc:Fallback xmlns="">
          <p:pic>
            <p:nvPicPr>
              <p:cNvPr id="310" name="Ink 309">
                <a:extLst>
                  <a:ext uri="{FF2B5EF4-FFF2-40B4-BE49-F238E27FC236}">
                    <a16:creationId xmlns:a16="http://schemas.microsoft.com/office/drawing/2014/main" id="{18D49EF2-9FDC-9F49-A78B-D62B6F994574}"/>
                  </a:ext>
                </a:extLst>
              </p:cNvPr>
              <p:cNvPicPr/>
              <p:nvPr/>
            </p:nvPicPr>
            <p:blipFill>
              <a:blip r:embed="rId56"/>
              <a:stretch>
                <a:fillRect/>
              </a:stretch>
            </p:blipFill>
            <p:spPr>
              <a:xfrm>
                <a:off x="6932263" y="4372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5">
            <p14:nvContentPartPr>
              <p14:cNvPr id="311" name="Ink 310">
                <a:extLst>
                  <a:ext uri="{FF2B5EF4-FFF2-40B4-BE49-F238E27FC236}">
                    <a16:creationId xmlns:a16="http://schemas.microsoft.com/office/drawing/2014/main" id="{E76A48CD-609A-8449-B902-D868571FEEB3}"/>
                  </a:ext>
                </a:extLst>
              </p14:cNvPr>
              <p14:cNvContentPartPr/>
              <p14:nvPr/>
            </p14:nvContentPartPr>
            <p14:xfrm>
              <a:off x="6979063" y="4614833"/>
              <a:ext cx="360" cy="360"/>
            </p14:xfrm>
          </p:contentPart>
        </mc:Choice>
        <mc:Fallback xmlns="">
          <p:pic>
            <p:nvPicPr>
              <p:cNvPr id="311" name="Ink 310">
                <a:extLst>
                  <a:ext uri="{FF2B5EF4-FFF2-40B4-BE49-F238E27FC236}">
                    <a16:creationId xmlns:a16="http://schemas.microsoft.com/office/drawing/2014/main" id="{E76A48CD-609A-8449-B902-D868571FEEB3}"/>
                  </a:ext>
                </a:extLst>
              </p:cNvPr>
              <p:cNvPicPr/>
              <p:nvPr/>
            </p:nvPicPr>
            <p:blipFill>
              <a:blip r:embed="rId56"/>
              <a:stretch>
                <a:fillRect/>
              </a:stretch>
            </p:blipFill>
            <p:spPr>
              <a:xfrm>
                <a:off x="6961063" y="45968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312" name="Ink 311">
                <a:extLst>
                  <a:ext uri="{FF2B5EF4-FFF2-40B4-BE49-F238E27FC236}">
                    <a16:creationId xmlns:a16="http://schemas.microsoft.com/office/drawing/2014/main" id="{6F4CC299-A0F3-2E4E-BDCF-385418C7E4A8}"/>
                  </a:ext>
                </a:extLst>
              </p14:cNvPr>
              <p14:cNvContentPartPr/>
              <p14:nvPr/>
            </p14:nvContentPartPr>
            <p14:xfrm>
              <a:off x="6962143" y="4760633"/>
              <a:ext cx="360" cy="360"/>
            </p14:xfrm>
          </p:contentPart>
        </mc:Choice>
        <mc:Fallback xmlns="">
          <p:pic>
            <p:nvPicPr>
              <p:cNvPr id="312" name="Ink 311">
                <a:extLst>
                  <a:ext uri="{FF2B5EF4-FFF2-40B4-BE49-F238E27FC236}">
                    <a16:creationId xmlns:a16="http://schemas.microsoft.com/office/drawing/2014/main" id="{6F4CC299-A0F3-2E4E-BDCF-385418C7E4A8}"/>
                  </a:ext>
                </a:extLst>
              </p:cNvPr>
              <p:cNvPicPr/>
              <p:nvPr/>
            </p:nvPicPr>
            <p:blipFill>
              <a:blip r:embed="rId56"/>
              <a:stretch>
                <a:fillRect/>
              </a:stretch>
            </p:blipFill>
            <p:spPr>
              <a:xfrm>
                <a:off x="6944143" y="4742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7">
            <p14:nvContentPartPr>
              <p14:cNvPr id="313" name="Ink 312">
                <a:extLst>
                  <a:ext uri="{FF2B5EF4-FFF2-40B4-BE49-F238E27FC236}">
                    <a16:creationId xmlns:a16="http://schemas.microsoft.com/office/drawing/2014/main" id="{796DB051-D3AC-4549-AA98-1B2A4333E6E0}"/>
                  </a:ext>
                </a:extLst>
              </p14:cNvPr>
              <p14:cNvContentPartPr/>
              <p14:nvPr/>
            </p14:nvContentPartPr>
            <p14:xfrm>
              <a:off x="6995983" y="4946753"/>
              <a:ext cx="360" cy="360"/>
            </p14:xfrm>
          </p:contentPart>
        </mc:Choice>
        <mc:Fallback xmlns="">
          <p:pic>
            <p:nvPicPr>
              <p:cNvPr id="313" name="Ink 312">
                <a:extLst>
                  <a:ext uri="{FF2B5EF4-FFF2-40B4-BE49-F238E27FC236}">
                    <a16:creationId xmlns:a16="http://schemas.microsoft.com/office/drawing/2014/main" id="{796DB051-D3AC-4549-AA98-1B2A4333E6E0}"/>
                  </a:ext>
                </a:extLst>
              </p:cNvPr>
              <p:cNvPicPr/>
              <p:nvPr/>
            </p:nvPicPr>
            <p:blipFill>
              <a:blip r:embed="rId56"/>
              <a:stretch>
                <a:fillRect/>
              </a:stretch>
            </p:blipFill>
            <p:spPr>
              <a:xfrm>
                <a:off x="6977983" y="4928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314" name="Ink 313">
                <a:extLst>
                  <a:ext uri="{FF2B5EF4-FFF2-40B4-BE49-F238E27FC236}">
                    <a16:creationId xmlns:a16="http://schemas.microsoft.com/office/drawing/2014/main" id="{908DD12F-6BF1-6B4D-9F15-D3333C46917A}"/>
                  </a:ext>
                </a:extLst>
              </p14:cNvPr>
              <p14:cNvContentPartPr/>
              <p14:nvPr/>
            </p14:nvContentPartPr>
            <p14:xfrm>
              <a:off x="7197943" y="4201193"/>
              <a:ext cx="360" cy="360"/>
            </p14:xfrm>
          </p:contentPart>
        </mc:Choice>
        <mc:Fallback xmlns="">
          <p:pic>
            <p:nvPicPr>
              <p:cNvPr id="314" name="Ink 313">
                <a:extLst>
                  <a:ext uri="{FF2B5EF4-FFF2-40B4-BE49-F238E27FC236}">
                    <a16:creationId xmlns:a16="http://schemas.microsoft.com/office/drawing/2014/main" id="{908DD12F-6BF1-6B4D-9F15-D3333C46917A}"/>
                  </a:ext>
                </a:extLst>
              </p:cNvPr>
              <p:cNvPicPr/>
              <p:nvPr/>
            </p:nvPicPr>
            <p:blipFill>
              <a:blip r:embed="rId56"/>
              <a:stretch>
                <a:fillRect/>
              </a:stretch>
            </p:blipFill>
            <p:spPr>
              <a:xfrm>
                <a:off x="7179943" y="4183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9">
            <p14:nvContentPartPr>
              <p14:cNvPr id="315" name="Ink 314">
                <a:extLst>
                  <a:ext uri="{FF2B5EF4-FFF2-40B4-BE49-F238E27FC236}">
                    <a16:creationId xmlns:a16="http://schemas.microsoft.com/office/drawing/2014/main" id="{0EBC8812-A6B1-E446-B7F5-F9FCB1EE4933}"/>
                  </a:ext>
                </a:extLst>
              </p14:cNvPr>
              <p14:cNvContentPartPr/>
              <p14:nvPr/>
            </p14:nvContentPartPr>
            <p14:xfrm>
              <a:off x="7548583" y="4210553"/>
              <a:ext cx="360" cy="360"/>
            </p14:xfrm>
          </p:contentPart>
        </mc:Choice>
        <mc:Fallback xmlns="">
          <p:pic>
            <p:nvPicPr>
              <p:cNvPr id="315" name="Ink 314">
                <a:extLst>
                  <a:ext uri="{FF2B5EF4-FFF2-40B4-BE49-F238E27FC236}">
                    <a16:creationId xmlns:a16="http://schemas.microsoft.com/office/drawing/2014/main" id="{0EBC8812-A6B1-E446-B7F5-F9FCB1EE4933}"/>
                  </a:ext>
                </a:extLst>
              </p:cNvPr>
              <p:cNvPicPr/>
              <p:nvPr/>
            </p:nvPicPr>
            <p:blipFill>
              <a:blip r:embed="rId56"/>
              <a:stretch>
                <a:fillRect/>
              </a:stretch>
            </p:blipFill>
            <p:spPr>
              <a:xfrm>
                <a:off x="7530583" y="4192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316" name="Ink 315">
                <a:extLst>
                  <a:ext uri="{FF2B5EF4-FFF2-40B4-BE49-F238E27FC236}">
                    <a16:creationId xmlns:a16="http://schemas.microsoft.com/office/drawing/2014/main" id="{E0828E41-BB16-7E40-91E6-856B9C8CFAAD}"/>
                  </a:ext>
                </a:extLst>
              </p14:cNvPr>
              <p14:cNvContentPartPr/>
              <p14:nvPr/>
            </p14:nvContentPartPr>
            <p14:xfrm>
              <a:off x="7941343" y="4214513"/>
              <a:ext cx="360" cy="360"/>
            </p14:xfrm>
          </p:contentPart>
        </mc:Choice>
        <mc:Fallback xmlns="">
          <p:pic>
            <p:nvPicPr>
              <p:cNvPr id="316" name="Ink 315">
                <a:extLst>
                  <a:ext uri="{FF2B5EF4-FFF2-40B4-BE49-F238E27FC236}">
                    <a16:creationId xmlns:a16="http://schemas.microsoft.com/office/drawing/2014/main" id="{E0828E41-BB16-7E40-91E6-856B9C8CFAAD}"/>
                  </a:ext>
                </a:extLst>
              </p:cNvPr>
              <p:cNvPicPr/>
              <p:nvPr/>
            </p:nvPicPr>
            <p:blipFill>
              <a:blip r:embed="rId56"/>
              <a:stretch>
                <a:fillRect/>
              </a:stretch>
            </p:blipFill>
            <p:spPr>
              <a:xfrm>
                <a:off x="7923343" y="4196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1">
            <p14:nvContentPartPr>
              <p14:cNvPr id="317" name="Ink 316">
                <a:extLst>
                  <a:ext uri="{FF2B5EF4-FFF2-40B4-BE49-F238E27FC236}">
                    <a16:creationId xmlns:a16="http://schemas.microsoft.com/office/drawing/2014/main" id="{B4091A0E-BDF4-B145-B425-D2557E9F6DA6}"/>
                  </a:ext>
                </a:extLst>
              </p14:cNvPr>
              <p14:cNvContentPartPr/>
              <p14:nvPr/>
            </p14:nvContentPartPr>
            <p14:xfrm>
              <a:off x="7879423" y="4318553"/>
              <a:ext cx="360" cy="360"/>
            </p14:xfrm>
          </p:contentPart>
        </mc:Choice>
        <mc:Fallback xmlns="">
          <p:pic>
            <p:nvPicPr>
              <p:cNvPr id="317" name="Ink 316">
                <a:extLst>
                  <a:ext uri="{FF2B5EF4-FFF2-40B4-BE49-F238E27FC236}">
                    <a16:creationId xmlns:a16="http://schemas.microsoft.com/office/drawing/2014/main" id="{B4091A0E-BDF4-B145-B425-D2557E9F6DA6}"/>
                  </a:ext>
                </a:extLst>
              </p:cNvPr>
              <p:cNvPicPr/>
              <p:nvPr/>
            </p:nvPicPr>
            <p:blipFill>
              <a:blip r:embed="rId56"/>
              <a:stretch>
                <a:fillRect/>
              </a:stretch>
            </p:blipFill>
            <p:spPr>
              <a:xfrm>
                <a:off x="7861423" y="4300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318" name="Ink 317">
                <a:extLst>
                  <a:ext uri="{FF2B5EF4-FFF2-40B4-BE49-F238E27FC236}">
                    <a16:creationId xmlns:a16="http://schemas.microsoft.com/office/drawing/2014/main" id="{1187997A-941D-AD42-9606-19E3DF8CB8CC}"/>
                  </a:ext>
                </a:extLst>
              </p14:cNvPr>
              <p14:cNvContentPartPr/>
              <p14:nvPr/>
            </p14:nvContentPartPr>
            <p14:xfrm>
              <a:off x="7835503" y="4651553"/>
              <a:ext cx="360" cy="360"/>
            </p14:xfrm>
          </p:contentPart>
        </mc:Choice>
        <mc:Fallback xmlns="">
          <p:pic>
            <p:nvPicPr>
              <p:cNvPr id="318" name="Ink 317">
                <a:extLst>
                  <a:ext uri="{FF2B5EF4-FFF2-40B4-BE49-F238E27FC236}">
                    <a16:creationId xmlns:a16="http://schemas.microsoft.com/office/drawing/2014/main" id="{1187997A-941D-AD42-9606-19E3DF8CB8CC}"/>
                  </a:ext>
                </a:extLst>
              </p:cNvPr>
              <p:cNvPicPr/>
              <p:nvPr/>
            </p:nvPicPr>
            <p:blipFill>
              <a:blip r:embed="rId56"/>
              <a:stretch>
                <a:fillRect/>
              </a:stretch>
            </p:blipFill>
            <p:spPr>
              <a:xfrm>
                <a:off x="7817503" y="4633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3">
            <p14:nvContentPartPr>
              <p14:cNvPr id="319" name="Ink 318">
                <a:extLst>
                  <a:ext uri="{FF2B5EF4-FFF2-40B4-BE49-F238E27FC236}">
                    <a16:creationId xmlns:a16="http://schemas.microsoft.com/office/drawing/2014/main" id="{C6403499-4BAE-1140-A564-1F180C73154D}"/>
                  </a:ext>
                </a:extLst>
              </p14:cNvPr>
              <p14:cNvContentPartPr/>
              <p14:nvPr/>
            </p14:nvContentPartPr>
            <p14:xfrm>
              <a:off x="7813903" y="4975193"/>
              <a:ext cx="360" cy="360"/>
            </p14:xfrm>
          </p:contentPart>
        </mc:Choice>
        <mc:Fallback xmlns="">
          <p:pic>
            <p:nvPicPr>
              <p:cNvPr id="319" name="Ink 318">
                <a:extLst>
                  <a:ext uri="{FF2B5EF4-FFF2-40B4-BE49-F238E27FC236}">
                    <a16:creationId xmlns:a16="http://schemas.microsoft.com/office/drawing/2014/main" id="{C6403499-4BAE-1140-A564-1F180C73154D}"/>
                  </a:ext>
                </a:extLst>
              </p:cNvPr>
              <p:cNvPicPr/>
              <p:nvPr/>
            </p:nvPicPr>
            <p:blipFill>
              <a:blip r:embed="rId56"/>
              <a:stretch>
                <a:fillRect/>
              </a:stretch>
            </p:blipFill>
            <p:spPr>
              <a:xfrm>
                <a:off x="7795903" y="4957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320" name="Ink 319">
                <a:extLst>
                  <a:ext uri="{FF2B5EF4-FFF2-40B4-BE49-F238E27FC236}">
                    <a16:creationId xmlns:a16="http://schemas.microsoft.com/office/drawing/2014/main" id="{ECFE8D29-FED6-7F42-884B-8D07FDEBBB7B}"/>
                  </a:ext>
                </a:extLst>
              </p14:cNvPr>
              <p14:cNvContentPartPr/>
              <p14:nvPr/>
            </p14:nvContentPartPr>
            <p14:xfrm>
              <a:off x="7627063" y="5186513"/>
              <a:ext cx="360" cy="360"/>
            </p14:xfrm>
          </p:contentPart>
        </mc:Choice>
        <mc:Fallback xmlns="">
          <p:pic>
            <p:nvPicPr>
              <p:cNvPr id="320" name="Ink 319">
                <a:extLst>
                  <a:ext uri="{FF2B5EF4-FFF2-40B4-BE49-F238E27FC236}">
                    <a16:creationId xmlns:a16="http://schemas.microsoft.com/office/drawing/2014/main" id="{ECFE8D29-FED6-7F42-884B-8D07FDEBBB7B}"/>
                  </a:ext>
                </a:extLst>
              </p:cNvPr>
              <p:cNvPicPr/>
              <p:nvPr/>
            </p:nvPicPr>
            <p:blipFill>
              <a:blip r:embed="rId56"/>
              <a:stretch>
                <a:fillRect/>
              </a:stretch>
            </p:blipFill>
            <p:spPr>
              <a:xfrm>
                <a:off x="7609063" y="5168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5">
            <p14:nvContentPartPr>
              <p14:cNvPr id="321" name="Ink 320">
                <a:extLst>
                  <a:ext uri="{FF2B5EF4-FFF2-40B4-BE49-F238E27FC236}">
                    <a16:creationId xmlns:a16="http://schemas.microsoft.com/office/drawing/2014/main" id="{42D8DAD6-3BF4-764B-8E72-F8ED7DA60401}"/>
                  </a:ext>
                </a:extLst>
              </p14:cNvPr>
              <p14:cNvContentPartPr/>
              <p14:nvPr/>
            </p14:nvContentPartPr>
            <p14:xfrm>
              <a:off x="7479463" y="4686833"/>
              <a:ext cx="360" cy="360"/>
            </p14:xfrm>
          </p:contentPart>
        </mc:Choice>
        <mc:Fallback xmlns="">
          <p:pic>
            <p:nvPicPr>
              <p:cNvPr id="321" name="Ink 320">
                <a:extLst>
                  <a:ext uri="{FF2B5EF4-FFF2-40B4-BE49-F238E27FC236}">
                    <a16:creationId xmlns:a16="http://schemas.microsoft.com/office/drawing/2014/main" id="{42D8DAD6-3BF4-764B-8E72-F8ED7DA60401}"/>
                  </a:ext>
                </a:extLst>
              </p:cNvPr>
              <p:cNvPicPr/>
              <p:nvPr/>
            </p:nvPicPr>
            <p:blipFill>
              <a:blip r:embed="rId56"/>
              <a:stretch>
                <a:fillRect/>
              </a:stretch>
            </p:blipFill>
            <p:spPr>
              <a:xfrm>
                <a:off x="7461463" y="46688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322" name="Ink 321">
                <a:extLst>
                  <a:ext uri="{FF2B5EF4-FFF2-40B4-BE49-F238E27FC236}">
                    <a16:creationId xmlns:a16="http://schemas.microsoft.com/office/drawing/2014/main" id="{0CD1B748-F9EA-1040-91AF-AB75C652FF33}"/>
                  </a:ext>
                </a:extLst>
              </p14:cNvPr>
              <p14:cNvContentPartPr/>
              <p14:nvPr/>
            </p14:nvContentPartPr>
            <p14:xfrm>
              <a:off x="7919383" y="4470113"/>
              <a:ext cx="360" cy="360"/>
            </p14:xfrm>
          </p:contentPart>
        </mc:Choice>
        <mc:Fallback xmlns="">
          <p:pic>
            <p:nvPicPr>
              <p:cNvPr id="322" name="Ink 321">
                <a:extLst>
                  <a:ext uri="{FF2B5EF4-FFF2-40B4-BE49-F238E27FC236}">
                    <a16:creationId xmlns:a16="http://schemas.microsoft.com/office/drawing/2014/main" id="{0CD1B748-F9EA-1040-91AF-AB75C652FF33}"/>
                  </a:ext>
                </a:extLst>
              </p:cNvPr>
              <p:cNvPicPr/>
              <p:nvPr/>
            </p:nvPicPr>
            <p:blipFill>
              <a:blip r:embed="rId56"/>
              <a:stretch>
                <a:fillRect/>
              </a:stretch>
            </p:blipFill>
            <p:spPr>
              <a:xfrm>
                <a:off x="7901383" y="4452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7">
            <p14:nvContentPartPr>
              <p14:cNvPr id="323" name="Ink 322">
                <a:extLst>
                  <a:ext uri="{FF2B5EF4-FFF2-40B4-BE49-F238E27FC236}">
                    <a16:creationId xmlns:a16="http://schemas.microsoft.com/office/drawing/2014/main" id="{12F89102-766D-9B48-A349-6D2433ACACB0}"/>
                  </a:ext>
                </a:extLst>
              </p14:cNvPr>
              <p14:cNvContentPartPr/>
              <p14:nvPr/>
            </p14:nvContentPartPr>
            <p14:xfrm>
              <a:off x="8002903" y="4642193"/>
              <a:ext cx="360" cy="360"/>
            </p14:xfrm>
          </p:contentPart>
        </mc:Choice>
        <mc:Fallback xmlns="">
          <p:pic>
            <p:nvPicPr>
              <p:cNvPr id="323" name="Ink 322">
                <a:extLst>
                  <a:ext uri="{FF2B5EF4-FFF2-40B4-BE49-F238E27FC236}">
                    <a16:creationId xmlns:a16="http://schemas.microsoft.com/office/drawing/2014/main" id="{12F89102-766D-9B48-A349-6D2433ACACB0}"/>
                  </a:ext>
                </a:extLst>
              </p:cNvPr>
              <p:cNvPicPr/>
              <p:nvPr/>
            </p:nvPicPr>
            <p:blipFill>
              <a:blip r:embed="rId56"/>
              <a:stretch>
                <a:fillRect/>
              </a:stretch>
            </p:blipFill>
            <p:spPr>
              <a:xfrm>
                <a:off x="7984903" y="4624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324" name="Ink 323">
                <a:extLst>
                  <a:ext uri="{FF2B5EF4-FFF2-40B4-BE49-F238E27FC236}">
                    <a16:creationId xmlns:a16="http://schemas.microsoft.com/office/drawing/2014/main" id="{2E650CA7-D216-094C-95DA-989825F2DC01}"/>
                  </a:ext>
                </a:extLst>
              </p14:cNvPr>
              <p14:cNvContentPartPr/>
              <p14:nvPr/>
            </p14:nvContentPartPr>
            <p14:xfrm>
              <a:off x="7939903" y="4886633"/>
              <a:ext cx="360" cy="360"/>
            </p14:xfrm>
          </p:contentPart>
        </mc:Choice>
        <mc:Fallback xmlns="">
          <p:pic>
            <p:nvPicPr>
              <p:cNvPr id="324" name="Ink 323">
                <a:extLst>
                  <a:ext uri="{FF2B5EF4-FFF2-40B4-BE49-F238E27FC236}">
                    <a16:creationId xmlns:a16="http://schemas.microsoft.com/office/drawing/2014/main" id="{2E650CA7-D216-094C-95DA-989825F2DC01}"/>
                  </a:ext>
                </a:extLst>
              </p:cNvPr>
              <p:cNvPicPr/>
              <p:nvPr/>
            </p:nvPicPr>
            <p:blipFill>
              <a:blip r:embed="rId56"/>
              <a:stretch>
                <a:fillRect/>
              </a:stretch>
            </p:blipFill>
            <p:spPr>
              <a:xfrm>
                <a:off x="7921903" y="4868633"/>
                <a:ext cx="36000" cy="36000"/>
              </a:xfrm>
              <a:prstGeom prst="rect">
                <a:avLst/>
              </a:prstGeom>
            </p:spPr>
          </p:pic>
        </mc:Fallback>
      </mc:AlternateContent>
      <p:grpSp>
        <p:nvGrpSpPr>
          <p:cNvPr id="328" name="Group 327">
            <a:extLst>
              <a:ext uri="{FF2B5EF4-FFF2-40B4-BE49-F238E27FC236}">
                <a16:creationId xmlns:a16="http://schemas.microsoft.com/office/drawing/2014/main" id="{1114FB49-2DD5-B942-ACA0-414456B3DD7F}"/>
              </a:ext>
            </a:extLst>
          </p:cNvPr>
          <p:cNvGrpSpPr/>
          <p:nvPr/>
        </p:nvGrpSpPr>
        <p:grpSpPr>
          <a:xfrm>
            <a:off x="8133583" y="4717793"/>
            <a:ext cx="360" cy="360"/>
            <a:chOff x="8133583" y="4717793"/>
            <a:chExt cx="360" cy="360"/>
          </a:xfrm>
        </p:grpSpPr>
        <mc:AlternateContent xmlns:mc="http://schemas.openxmlformats.org/markup-compatibility/2006" xmlns:p14="http://schemas.microsoft.com/office/powerpoint/2010/main">
          <mc:Choice Requires="p14">
            <p:contentPart p14:bwMode="auto" r:id="rId359">
              <p14:nvContentPartPr>
                <p14:cNvPr id="325" name="Ink 324">
                  <a:extLst>
                    <a:ext uri="{FF2B5EF4-FFF2-40B4-BE49-F238E27FC236}">
                      <a16:creationId xmlns:a16="http://schemas.microsoft.com/office/drawing/2014/main" id="{B04DDC33-DD84-B847-BC64-E38ECE204986}"/>
                    </a:ext>
                  </a:extLst>
                </p14:cNvPr>
                <p14:cNvContentPartPr/>
                <p14:nvPr/>
              </p14:nvContentPartPr>
              <p14:xfrm>
                <a:off x="8133583" y="4717793"/>
                <a:ext cx="360" cy="360"/>
              </p14:xfrm>
            </p:contentPart>
          </mc:Choice>
          <mc:Fallback xmlns="">
            <p:pic>
              <p:nvPicPr>
                <p:cNvPr id="325" name="Ink 324">
                  <a:extLst>
                    <a:ext uri="{FF2B5EF4-FFF2-40B4-BE49-F238E27FC236}">
                      <a16:creationId xmlns:a16="http://schemas.microsoft.com/office/drawing/2014/main" id="{B04DDC33-DD84-B847-BC64-E38ECE204986}"/>
                    </a:ext>
                  </a:extLst>
                </p:cNvPr>
                <p:cNvPicPr/>
                <p:nvPr/>
              </p:nvPicPr>
              <p:blipFill>
                <a:blip r:embed="rId56"/>
                <a:stretch>
                  <a:fillRect/>
                </a:stretch>
              </p:blipFill>
              <p:spPr>
                <a:xfrm>
                  <a:off x="8115583" y="4699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326" name="Ink 325">
                  <a:extLst>
                    <a:ext uri="{FF2B5EF4-FFF2-40B4-BE49-F238E27FC236}">
                      <a16:creationId xmlns:a16="http://schemas.microsoft.com/office/drawing/2014/main" id="{31B334FB-C912-044F-BD09-B2774B1DCE93}"/>
                    </a:ext>
                  </a:extLst>
                </p14:cNvPr>
                <p14:cNvContentPartPr/>
                <p14:nvPr/>
              </p14:nvContentPartPr>
              <p14:xfrm>
                <a:off x="8133583" y="4717793"/>
                <a:ext cx="360" cy="360"/>
              </p14:xfrm>
            </p:contentPart>
          </mc:Choice>
          <mc:Fallback xmlns="">
            <p:pic>
              <p:nvPicPr>
                <p:cNvPr id="326" name="Ink 325">
                  <a:extLst>
                    <a:ext uri="{FF2B5EF4-FFF2-40B4-BE49-F238E27FC236}">
                      <a16:creationId xmlns:a16="http://schemas.microsoft.com/office/drawing/2014/main" id="{31B334FB-C912-044F-BD09-B2774B1DCE93}"/>
                    </a:ext>
                  </a:extLst>
                </p:cNvPr>
                <p:cNvPicPr/>
                <p:nvPr/>
              </p:nvPicPr>
              <p:blipFill>
                <a:blip r:embed="rId56"/>
                <a:stretch>
                  <a:fillRect/>
                </a:stretch>
              </p:blipFill>
              <p:spPr>
                <a:xfrm>
                  <a:off x="8115583" y="4699793"/>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1">
            <p14:nvContentPartPr>
              <p14:cNvPr id="327" name="Ink 326">
                <a:extLst>
                  <a:ext uri="{FF2B5EF4-FFF2-40B4-BE49-F238E27FC236}">
                    <a16:creationId xmlns:a16="http://schemas.microsoft.com/office/drawing/2014/main" id="{46FAD683-ED2B-BA42-A9A6-0F9F2F4BA790}"/>
                  </a:ext>
                </a:extLst>
              </p14:cNvPr>
              <p14:cNvContentPartPr/>
              <p14:nvPr/>
            </p14:nvContentPartPr>
            <p14:xfrm>
              <a:off x="8242303" y="4654433"/>
              <a:ext cx="360" cy="360"/>
            </p14:xfrm>
          </p:contentPart>
        </mc:Choice>
        <mc:Fallback xmlns="">
          <p:pic>
            <p:nvPicPr>
              <p:cNvPr id="327" name="Ink 326">
                <a:extLst>
                  <a:ext uri="{FF2B5EF4-FFF2-40B4-BE49-F238E27FC236}">
                    <a16:creationId xmlns:a16="http://schemas.microsoft.com/office/drawing/2014/main" id="{46FAD683-ED2B-BA42-A9A6-0F9F2F4BA790}"/>
                  </a:ext>
                </a:extLst>
              </p:cNvPr>
              <p:cNvPicPr/>
              <p:nvPr/>
            </p:nvPicPr>
            <p:blipFill>
              <a:blip r:embed="rId56"/>
              <a:stretch>
                <a:fillRect/>
              </a:stretch>
            </p:blipFill>
            <p:spPr>
              <a:xfrm>
                <a:off x="8224303" y="4636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2">
            <p14:nvContentPartPr>
              <p14:cNvPr id="329" name="Ink 328">
                <a:extLst>
                  <a:ext uri="{FF2B5EF4-FFF2-40B4-BE49-F238E27FC236}">
                    <a16:creationId xmlns:a16="http://schemas.microsoft.com/office/drawing/2014/main" id="{0114F5FC-750C-A74F-93D4-EF520DB10DCA}"/>
                  </a:ext>
                </a:extLst>
              </p14:cNvPr>
              <p14:cNvContentPartPr/>
              <p14:nvPr/>
            </p14:nvContentPartPr>
            <p14:xfrm>
              <a:off x="8239783" y="4375793"/>
              <a:ext cx="360" cy="360"/>
            </p14:xfrm>
          </p:contentPart>
        </mc:Choice>
        <mc:Fallback xmlns="">
          <p:pic>
            <p:nvPicPr>
              <p:cNvPr id="329" name="Ink 328">
                <a:extLst>
                  <a:ext uri="{FF2B5EF4-FFF2-40B4-BE49-F238E27FC236}">
                    <a16:creationId xmlns:a16="http://schemas.microsoft.com/office/drawing/2014/main" id="{0114F5FC-750C-A74F-93D4-EF520DB10DCA}"/>
                  </a:ext>
                </a:extLst>
              </p:cNvPr>
              <p:cNvPicPr/>
              <p:nvPr/>
            </p:nvPicPr>
            <p:blipFill>
              <a:blip r:embed="rId56"/>
              <a:stretch>
                <a:fillRect/>
              </a:stretch>
            </p:blipFill>
            <p:spPr>
              <a:xfrm>
                <a:off x="8221783" y="4357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3">
            <p14:nvContentPartPr>
              <p14:cNvPr id="330" name="Ink 329">
                <a:extLst>
                  <a:ext uri="{FF2B5EF4-FFF2-40B4-BE49-F238E27FC236}">
                    <a16:creationId xmlns:a16="http://schemas.microsoft.com/office/drawing/2014/main" id="{A378CC48-343E-E041-BE34-5505E7ED547F}"/>
                  </a:ext>
                </a:extLst>
              </p14:cNvPr>
              <p14:cNvContentPartPr/>
              <p14:nvPr/>
            </p14:nvContentPartPr>
            <p14:xfrm>
              <a:off x="8039623" y="4372193"/>
              <a:ext cx="360" cy="360"/>
            </p14:xfrm>
          </p:contentPart>
        </mc:Choice>
        <mc:Fallback xmlns="">
          <p:pic>
            <p:nvPicPr>
              <p:cNvPr id="330" name="Ink 329">
                <a:extLst>
                  <a:ext uri="{FF2B5EF4-FFF2-40B4-BE49-F238E27FC236}">
                    <a16:creationId xmlns:a16="http://schemas.microsoft.com/office/drawing/2014/main" id="{A378CC48-343E-E041-BE34-5505E7ED547F}"/>
                  </a:ext>
                </a:extLst>
              </p:cNvPr>
              <p:cNvPicPr/>
              <p:nvPr/>
            </p:nvPicPr>
            <p:blipFill>
              <a:blip r:embed="rId56"/>
              <a:stretch>
                <a:fillRect/>
              </a:stretch>
            </p:blipFill>
            <p:spPr>
              <a:xfrm>
                <a:off x="8021623" y="4354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4">
            <p14:nvContentPartPr>
              <p14:cNvPr id="331" name="Ink 330">
                <a:extLst>
                  <a:ext uri="{FF2B5EF4-FFF2-40B4-BE49-F238E27FC236}">
                    <a16:creationId xmlns:a16="http://schemas.microsoft.com/office/drawing/2014/main" id="{C0F85616-E002-964D-9519-7EBA7B535FC5}"/>
                  </a:ext>
                </a:extLst>
              </p14:cNvPr>
              <p14:cNvContentPartPr/>
              <p14:nvPr/>
            </p14:nvContentPartPr>
            <p14:xfrm>
              <a:off x="8300623" y="4258433"/>
              <a:ext cx="360" cy="360"/>
            </p14:xfrm>
          </p:contentPart>
        </mc:Choice>
        <mc:Fallback xmlns="">
          <p:pic>
            <p:nvPicPr>
              <p:cNvPr id="331" name="Ink 330">
                <a:extLst>
                  <a:ext uri="{FF2B5EF4-FFF2-40B4-BE49-F238E27FC236}">
                    <a16:creationId xmlns:a16="http://schemas.microsoft.com/office/drawing/2014/main" id="{C0F85616-E002-964D-9519-7EBA7B535FC5}"/>
                  </a:ext>
                </a:extLst>
              </p:cNvPr>
              <p:cNvPicPr/>
              <p:nvPr/>
            </p:nvPicPr>
            <p:blipFill>
              <a:blip r:embed="rId56"/>
              <a:stretch>
                <a:fillRect/>
              </a:stretch>
            </p:blipFill>
            <p:spPr>
              <a:xfrm>
                <a:off x="8282623" y="4240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5">
            <p14:nvContentPartPr>
              <p14:cNvPr id="332" name="Ink 331">
                <a:extLst>
                  <a:ext uri="{FF2B5EF4-FFF2-40B4-BE49-F238E27FC236}">
                    <a16:creationId xmlns:a16="http://schemas.microsoft.com/office/drawing/2014/main" id="{36B86C77-1E83-D24C-B901-3103F35EF063}"/>
                  </a:ext>
                </a:extLst>
              </p14:cNvPr>
              <p14:cNvContentPartPr/>
              <p14:nvPr/>
            </p14:nvContentPartPr>
            <p14:xfrm>
              <a:off x="8444983" y="4409993"/>
              <a:ext cx="360" cy="360"/>
            </p14:xfrm>
          </p:contentPart>
        </mc:Choice>
        <mc:Fallback xmlns="">
          <p:pic>
            <p:nvPicPr>
              <p:cNvPr id="332" name="Ink 331">
                <a:extLst>
                  <a:ext uri="{FF2B5EF4-FFF2-40B4-BE49-F238E27FC236}">
                    <a16:creationId xmlns:a16="http://schemas.microsoft.com/office/drawing/2014/main" id="{36B86C77-1E83-D24C-B901-3103F35EF063}"/>
                  </a:ext>
                </a:extLst>
              </p:cNvPr>
              <p:cNvPicPr/>
              <p:nvPr/>
            </p:nvPicPr>
            <p:blipFill>
              <a:blip r:embed="rId56"/>
              <a:stretch>
                <a:fillRect/>
              </a:stretch>
            </p:blipFill>
            <p:spPr>
              <a:xfrm>
                <a:off x="8426983" y="4391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333" name="Ink 332">
                <a:extLst>
                  <a:ext uri="{FF2B5EF4-FFF2-40B4-BE49-F238E27FC236}">
                    <a16:creationId xmlns:a16="http://schemas.microsoft.com/office/drawing/2014/main" id="{C07381C5-FFA3-AE49-AC20-65ADBC7FAC69}"/>
                  </a:ext>
                </a:extLst>
              </p14:cNvPr>
              <p14:cNvContentPartPr/>
              <p14:nvPr/>
            </p14:nvContentPartPr>
            <p14:xfrm>
              <a:off x="8358943" y="4557233"/>
              <a:ext cx="360" cy="360"/>
            </p14:xfrm>
          </p:contentPart>
        </mc:Choice>
        <mc:Fallback xmlns="">
          <p:pic>
            <p:nvPicPr>
              <p:cNvPr id="333" name="Ink 332">
                <a:extLst>
                  <a:ext uri="{FF2B5EF4-FFF2-40B4-BE49-F238E27FC236}">
                    <a16:creationId xmlns:a16="http://schemas.microsoft.com/office/drawing/2014/main" id="{C07381C5-FFA3-AE49-AC20-65ADBC7FAC69}"/>
                  </a:ext>
                </a:extLst>
              </p:cNvPr>
              <p:cNvPicPr/>
              <p:nvPr/>
            </p:nvPicPr>
            <p:blipFill>
              <a:blip r:embed="rId56"/>
              <a:stretch>
                <a:fillRect/>
              </a:stretch>
            </p:blipFill>
            <p:spPr>
              <a:xfrm>
                <a:off x="8340943" y="4539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7">
            <p14:nvContentPartPr>
              <p14:cNvPr id="334" name="Ink 333">
                <a:extLst>
                  <a:ext uri="{FF2B5EF4-FFF2-40B4-BE49-F238E27FC236}">
                    <a16:creationId xmlns:a16="http://schemas.microsoft.com/office/drawing/2014/main" id="{2E558B1E-2AEF-C344-8BCB-E13E5BB18EB6}"/>
                  </a:ext>
                </a:extLst>
              </p14:cNvPr>
              <p14:cNvContentPartPr/>
              <p14:nvPr/>
            </p14:nvContentPartPr>
            <p14:xfrm>
              <a:off x="8610583" y="4220993"/>
              <a:ext cx="360" cy="360"/>
            </p14:xfrm>
          </p:contentPart>
        </mc:Choice>
        <mc:Fallback xmlns="">
          <p:pic>
            <p:nvPicPr>
              <p:cNvPr id="334" name="Ink 333">
                <a:extLst>
                  <a:ext uri="{FF2B5EF4-FFF2-40B4-BE49-F238E27FC236}">
                    <a16:creationId xmlns:a16="http://schemas.microsoft.com/office/drawing/2014/main" id="{2E558B1E-2AEF-C344-8BCB-E13E5BB18EB6}"/>
                  </a:ext>
                </a:extLst>
              </p:cNvPr>
              <p:cNvPicPr/>
              <p:nvPr/>
            </p:nvPicPr>
            <p:blipFill>
              <a:blip r:embed="rId56"/>
              <a:stretch>
                <a:fillRect/>
              </a:stretch>
            </p:blipFill>
            <p:spPr>
              <a:xfrm>
                <a:off x="8592583" y="4202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335" name="Ink 334">
                <a:extLst>
                  <a:ext uri="{FF2B5EF4-FFF2-40B4-BE49-F238E27FC236}">
                    <a16:creationId xmlns:a16="http://schemas.microsoft.com/office/drawing/2014/main" id="{6C7FED2A-1EA8-3B45-84F1-B5196CA79EB1}"/>
                  </a:ext>
                </a:extLst>
              </p14:cNvPr>
              <p14:cNvContentPartPr/>
              <p14:nvPr/>
            </p14:nvContentPartPr>
            <p14:xfrm>
              <a:off x="8649103" y="4386953"/>
              <a:ext cx="360" cy="360"/>
            </p14:xfrm>
          </p:contentPart>
        </mc:Choice>
        <mc:Fallback xmlns="">
          <p:pic>
            <p:nvPicPr>
              <p:cNvPr id="335" name="Ink 334">
                <a:extLst>
                  <a:ext uri="{FF2B5EF4-FFF2-40B4-BE49-F238E27FC236}">
                    <a16:creationId xmlns:a16="http://schemas.microsoft.com/office/drawing/2014/main" id="{6C7FED2A-1EA8-3B45-84F1-B5196CA79EB1}"/>
                  </a:ext>
                </a:extLst>
              </p:cNvPr>
              <p:cNvPicPr/>
              <p:nvPr/>
            </p:nvPicPr>
            <p:blipFill>
              <a:blip r:embed="rId56"/>
              <a:stretch>
                <a:fillRect/>
              </a:stretch>
            </p:blipFill>
            <p:spPr>
              <a:xfrm>
                <a:off x="8631103" y="4368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9">
            <p14:nvContentPartPr>
              <p14:cNvPr id="336" name="Ink 335">
                <a:extLst>
                  <a:ext uri="{FF2B5EF4-FFF2-40B4-BE49-F238E27FC236}">
                    <a16:creationId xmlns:a16="http://schemas.microsoft.com/office/drawing/2014/main" id="{57DC29B9-2576-8247-B532-9FB66630278C}"/>
                  </a:ext>
                </a:extLst>
              </p14:cNvPr>
              <p14:cNvContentPartPr/>
              <p14:nvPr/>
            </p14:nvContentPartPr>
            <p14:xfrm>
              <a:off x="8723983" y="4242233"/>
              <a:ext cx="360" cy="360"/>
            </p14:xfrm>
          </p:contentPart>
        </mc:Choice>
        <mc:Fallback xmlns="">
          <p:pic>
            <p:nvPicPr>
              <p:cNvPr id="336" name="Ink 335">
                <a:extLst>
                  <a:ext uri="{FF2B5EF4-FFF2-40B4-BE49-F238E27FC236}">
                    <a16:creationId xmlns:a16="http://schemas.microsoft.com/office/drawing/2014/main" id="{57DC29B9-2576-8247-B532-9FB66630278C}"/>
                  </a:ext>
                </a:extLst>
              </p:cNvPr>
              <p:cNvPicPr/>
              <p:nvPr/>
            </p:nvPicPr>
            <p:blipFill>
              <a:blip r:embed="rId56"/>
              <a:stretch>
                <a:fillRect/>
              </a:stretch>
            </p:blipFill>
            <p:spPr>
              <a:xfrm>
                <a:off x="8705983" y="4224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0">
            <p14:nvContentPartPr>
              <p14:cNvPr id="337" name="Ink 336">
                <a:extLst>
                  <a:ext uri="{FF2B5EF4-FFF2-40B4-BE49-F238E27FC236}">
                    <a16:creationId xmlns:a16="http://schemas.microsoft.com/office/drawing/2014/main" id="{9039FA24-3E85-074D-A05A-EA81646FE643}"/>
                  </a:ext>
                </a:extLst>
              </p14:cNvPr>
              <p14:cNvContentPartPr/>
              <p14:nvPr/>
            </p14:nvContentPartPr>
            <p14:xfrm>
              <a:off x="8835583" y="4350233"/>
              <a:ext cx="360" cy="360"/>
            </p14:xfrm>
          </p:contentPart>
        </mc:Choice>
        <mc:Fallback xmlns="">
          <p:pic>
            <p:nvPicPr>
              <p:cNvPr id="337" name="Ink 336">
                <a:extLst>
                  <a:ext uri="{FF2B5EF4-FFF2-40B4-BE49-F238E27FC236}">
                    <a16:creationId xmlns:a16="http://schemas.microsoft.com/office/drawing/2014/main" id="{9039FA24-3E85-074D-A05A-EA81646FE643}"/>
                  </a:ext>
                </a:extLst>
              </p:cNvPr>
              <p:cNvPicPr/>
              <p:nvPr/>
            </p:nvPicPr>
            <p:blipFill>
              <a:blip r:embed="rId56"/>
              <a:stretch>
                <a:fillRect/>
              </a:stretch>
            </p:blipFill>
            <p:spPr>
              <a:xfrm>
                <a:off x="8817583" y="4332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1">
            <p14:nvContentPartPr>
              <p14:cNvPr id="338" name="Ink 337">
                <a:extLst>
                  <a:ext uri="{FF2B5EF4-FFF2-40B4-BE49-F238E27FC236}">
                    <a16:creationId xmlns:a16="http://schemas.microsoft.com/office/drawing/2014/main" id="{71EB74E9-D0FF-5D48-BAE9-F70742BD3A31}"/>
                  </a:ext>
                </a:extLst>
              </p14:cNvPr>
              <p14:cNvContentPartPr/>
              <p14:nvPr/>
            </p14:nvContentPartPr>
            <p14:xfrm>
              <a:off x="8802103" y="4460753"/>
              <a:ext cx="360" cy="360"/>
            </p14:xfrm>
          </p:contentPart>
        </mc:Choice>
        <mc:Fallback xmlns="">
          <p:pic>
            <p:nvPicPr>
              <p:cNvPr id="338" name="Ink 337">
                <a:extLst>
                  <a:ext uri="{FF2B5EF4-FFF2-40B4-BE49-F238E27FC236}">
                    <a16:creationId xmlns:a16="http://schemas.microsoft.com/office/drawing/2014/main" id="{71EB74E9-D0FF-5D48-BAE9-F70742BD3A31}"/>
                  </a:ext>
                </a:extLst>
              </p:cNvPr>
              <p:cNvPicPr/>
              <p:nvPr/>
            </p:nvPicPr>
            <p:blipFill>
              <a:blip r:embed="rId56"/>
              <a:stretch>
                <a:fillRect/>
              </a:stretch>
            </p:blipFill>
            <p:spPr>
              <a:xfrm>
                <a:off x="8784103" y="4442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339" name="Ink 338">
                <a:extLst>
                  <a:ext uri="{FF2B5EF4-FFF2-40B4-BE49-F238E27FC236}">
                    <a16:creationId xmlns:a16="http://schemas.microsoft.com/office/drawing/2014/main" id="{799C76D9-4BAB-DA40-BA15-2108CA7CE9D9}"/>
                  </a:ext>
                </a:extLst>
              </p14:cNvPr>
              <p14:cNvContentPartPr/>
              <p14:nvPr/>
            </p14:nvContentPartPr>
            <p14:xfrm>
              <a:off x="8026303" y="5044313"/>
              <a:ext cx="360" cy="360"/>
            </p14:xfrm>
          </p:contentPart>
        </mc:Choice>
        <mc:Fallback xmlns="">
          <p:pic>
            <p:nvPicPr>
              <p:cNvPr id="339" name="Ink 338">
                <a:extLst>
                  <a:ext uri="{FF2B5EF4-FFF2-40B4-BE49-F238E27FC236}">
                    <a16:creationId xmlns:a16="http://schemas.microsoft.com/office/drawing/2014/main" id="{799C76D9-4BAB-DA40-BA15-2108CA7CE9D9}"/>
                  </a:ext>
                </a:extLst>
              </p:cNvPr>
              <p:cNvPicPr/>
              <p:nvPr/>
            </p:nvPicPr>
            <p:blipFill>
              <a:blip r:embed="rId56"/>
              <a:stretch>
                <a:fillRect/>
              </a:stretch>
            </p:blipFill>
            <p:spPr>
              <a:xfrm>
                <a:off x="8008303" y="5026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3">
            <p14:nvContentPartPr>
              <p14:cNvPr id="340" name="Ink 339">
                <a:extLst>
                  <a:ext uri="{FF2B5EF4-FFF2-40B4-BE49-F238E27FC236}">
                    <a16:creationId xmlns:a16="http://schemas.microsoft.com/office/drawing/2014/main" id="{3A1F6F5B-8DCE-E146-9B36-0FD24097A120}"/>
                  </a:ext>
                </a:extLst>
              </p14:cNvPr>
              <p14:cNvContentPartPr/>
              <p14:nvPr/>
            </p14:nvContentPartPr>
            <p14:xfrm>
              <a:off x="8471263" y="4699793"/>
              <a:ext cx="360" cy="360"/>
            </p14:xfrm>
          </p:contentPart>
        </mc:Choice>
        <mc:Fallback xmlns="">
          <p:pic>
            <p:nvPicPr>
              <p:cNvPr id="340" name="Ink 339">
                <a:extLst>
                  <a:ext uri="{FF2B5EF4-FFF2-40B4-BE49-F238E27FC236}">
                    <a16:creationId xmlns:a16="http://schemas.microsoft.com/office/drawing/2014/main" id="{3A1F6F5B-8DCE-E146-9B36-0FD24097A120}"/>
                  </a:ext>
                </a:extLst>
              </p:cNvPr>
              <p:cNvPicPr/>
              <p:nvPr/>
            </p:nvPicPr>
            <p:blipFill>
              <a:blip r:embed="rId56"/>
              <a:stretch>
                <a:fillRect/>
              </a:stretch>
            </p:blipFill>
            <p:spPr>
              <a:xfrm>
                <a:off x="8453263" y="4681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4">
            <p14:nvContentPartPr>
              <p14:cNvPr id="341" name="Ink 340">
                <a:extLst>
                  <a:ext uri="{FF2B5EF4-FFF2-40B4-BE49-F238E27FC236}">
                    <a16:creationId xmlns:a16="http://schemas.microsoft.com/office/drawing/2014/main" id="{977F3A6A-9D30-1640-9065-D0549040A457}"/>
                  </a:ext>
                </a:extLst>
              </p14:cNvPr>
              <p14:cNvContentPartPr/>
              <p14:nvPr/>
            </p14:nvContentPartPr>
            <p14:xfrm>
              <a:off x="8913703" y="4177793"/>
              <a:ext cx="360" cy="360"/>
            </p14:xfrm>
          </p:contentPart>
        </mc:Choice>
        <mc:Fallback xmlns="">
          <p:pic>
            <p:nvPicPr>
              <p:cNvPr id="341" name="Ink 340">
                <a:extLst>
                  <a:ext uri="{FF2B5EF4-FFF2-40B4-BE49-F238E27FC236}">
                    <a16:creationId xmlns:a16="http://schemas.microsoft.com/office/drawing/2014/main" id="{977F3A6A-9D30-1640-9065-D0549040A457}"/>
                  </a:ext>
                </a:extLst>
              </p:cNvPr>
              <p:cNvPicPr/>
              <p:nvPr/>
            </p:nvPicPr>
            <p:blipFill>
              <a:blip r:embed="rId56"/>
              <a:stretch>
                <a:fillRect/>
              </a:stretch>
            </p:blipFill>
            <p:spPr>
              <a:xfrm>
                <a:off x="8895703" y="4159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5">
            <p14:nvContentPartPr>
              <p14:cNvPr id="342" name="Ink 341">
                <a:extLst>
                  <a:ext uri="{FF2B5EF4-FFF2-40B4-BE49-F238E27FC236}">
                    <a16:creationId xmlns:a16="http://schemas.microsoft.com/office/drawing/2014/main" id="{B291E7AC-5735-B741-B26E-F1795846B4B7}"/>
                  </a:ext>
                </a:extLst>
              </p14:cNvPr>
              <p14:cNvContentPartPr/>
              <p14:nvPr/>
            </p14:nvContentPartPr>
            <p14:xfrm>
              <a:off x="9014863" y="4259513"/>
              <a:ext cx="360" cy="360"/>
            </p14:xfrm>
          </p:contentPart>
        </mc:Choice>
        <mc:Fallback xmlns="">
          <p:pic>
            <p:nvPicPr>
              <p:cNvPr id="342" name="Ink 341">
                <a:extLst>
                  <a:ext uri="{FF2B5EF4-FFF2-40B4-BE49-F238E27FC236}">
                    <a16:creationId xmlns:a16="http://schemas.microsoft.com/office/drawing/2014/main" id="{B291E7AC-5735-B741-B26E-F1795846B4B7}"/>
                  </a:ext>
                </a:extLst>
              </p:cNvPr>
              <p:cNvPicPr/>
              <p:nvPr/>
            </p:nvPicPr>
            <p:blipFill>
              <a:blip r:embed="rId56"/>
              <a:stretch>
                <a:fillRect/>
              </a:stretch>
            </p:blipFill>
            <p:spPr>
              <a:xfrm>
                <a:off x="8996863" y="4241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6">
            <p14:nvContentPartPr>
              <p14:cNvPr id="343" name="Ink 342">
                <a:extLst>
                  <a:ext uri="{FF2B5EF4-FFF2-40B4-BE49-F238E27FC236}">
                    <a16:creationId xmlns:a16="http://schemas.microsoft.com/office/drawing/2014/main" id="{ED241932-79AE-4244-9078-1DA935FE0D8C}"/>
                  </a:ext>
                </a:extLst>
              </p14:cNvPr>
              <p14:cNvContentPartPr/>
              <p14:nvPr/>
            </p14:nvContentPartPr>
            <p14:xfrm>
              <a:off x="9166423" y="4204793"/>
              <a:ext cx="360" cy="360"/>
            </p14:xfrm>
          </p:contentPart>
        </mc:Choice>
        <mc:Fallback xmlns="">
          <p:pic>
            <p:nvPicPr>
              <p:cNvPr id="343" name="Ink 342">
                <a:extLst>
                  <a:ext uri="{FF2B5EF4-FFF2-40B4-BE49-F238E27FC236}">
                    <a16:creationId xmlns:a16="http://schemas.microsoft.com/office/drawing/2014/main" id="{ED241932-79AE-4244-9078-1DA935FE0D8C}"/>
                  </a:ext>
                </a:extLst>
              </p:cNvPr>
              <p:cNvPicPr/>
              <p:nvPr/>
            </p:nvPicPr>
            <p:blipFill>
              <a:blip r:embed="rId56"/>
              <a:stretch>
                <a:fillRect/>
              </a:stretch>
            </p:blipFill>
            <p:spPr>
              <a:xfrm>
                <a:off x="9148423" y="4186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7">
            <p14:nvContentPartPr>
              <p14:cNvPr id="344" name="Ink 343">
                <a:extLst>
                  <a:ext uri="{FF2B5EF4-FFF2-40B4-BE49-F238E27FC236}">
                    <a16:creationId xmlns:a16="http://schemas.microsoft.com/office/drawing/2014/main" id="{FB4C357A-1971-B14B-8909-BE67E48A856E}"/>
                  </a:ext>
                </a:extLst>
              </p14:cNvPr>
              <p14:cNvContentPartPr/>
              <p14:nvPr/>
            </p14:nvContentPartPr>
            <p14:xfrm>
              <a:off x="4584343" y="3224153"/>
              <a:ext cx="360" cy="360"/>
            </p14:xfrm>
          </p:contentPart>
        </mc:Choice>
        <mc:Fallback xmlns="">
          <p:pic>
            <p:nvPicPr>
              <p:cNvPr id="344" name="Ink 343">
                <a:extLst>
                  <a:ext uri="{FF2B5EF4-FFF2-40B4-BE49-F238E27FC236}">
                    <a16:creationId xmlns:a16="http://schemas.microsoft.com/office/drawing/2014/main" id="{FB4C357A-1971-B14B-8909-BE67E48A856E}"/>
                  </a:ext>
                </a:extLst>
              </p:cNvPr>
              <p:cNvPicPr/>
              <p:nvPr/>
            </p:nvPicPr>
            <p:blipFill>
              <a:blip r:embed="rId34"/>
              <a:stretch>
                <a:fillRect/>
              </a:stretch>
            </p:blipFill>
            <p:spPr>
              <a:xfrm>
                <a:off x="4494343" y="3044153"/>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78">
            <p14:nvContentPartPr>
              <p14:cNvPr id="346" name="Ink 345">
                <a:extLst>
                  <a:ext uri="{FF2B5EF4-FFF2-40B4-BE49-F238E27FC236}">
                    <a16:creationId xmlns:a16="http://schemas.microsoft.com/office/drawing/2014/main" id="{E6F8614A-6095-7F4F-8C4D-A674FD3E4AFF}"/>
                  </a:ext>
                </a:extLst>
              </p14:cNvPr>
              <p14:cNvContentPartPr/>
              <p14:nvPr/>
            </p14:nvContentPartPr>
            <p14:xfrm>
              <a:off x="6601063" y="3950633"/>
              <a:ext cx="2231280" cy="31680"/>
            </p14:xfrm>
          </p:contentPart>
        </mc:Choice>
        <mc:Fallback xmlns="">
          <p:pic>
            <p:nvPicPr>
              <p:cNvPr id="346" name="Ink 345">
                <a:extLst>
                  <a:ext uri="{FF2B5EF4-FFF2-40B4-BE49-F238E27FC236}">
                    <a16:creationId xmlns:a16="http://schemas.microsoft.com/office/drawing/2014/main" id="{E6F8614A-6095-7F4F-8C4D-A674FD3E4AFF}"/>
                  </a:ext>
                </a:extLst>
              </p:cNvPr>
              <p:cNvPicPr/>
              <p:nvPr/>
            </p:nvPicPr>
            <p:blipFill>
              <a:blip r:embed="rId379"/>
              <a:stretch>
                <a:fillRect/>
              </a:stretch>
            </p:blipFill>
            <p:spPr>
              <a:xfrm>
                <a:off x="6511078" y="3770633"/>
                <a:ext cx="2410891" cy="391320"/>
              </a:xfrm>
              <a:prstGeom prst="rect">
                <a:avLst/>
              </a:prstGeom>
            </p:spPr>
          </p:pic>
        </mc:Fallback>
      </mc:AlternateContent>
      <mc:AlternateContent xmlns:mc="http://schemas.openxmlformats.org/markup-compatibility/2006" xmlns:p14="http://schemas.microsoft.com/office/powerpoint/2010/main">
        <mc:Choice Requires="p14">
          <p:contentPart p14:bwMode="auto" r:id="rId380">
            <p14:nvContentPartPr>
              <p14:cNvPr id="347" name="Ink 346">
                <a:extLst>
                  <a:ext uri="{FF2B5EF4-FFF2-40B4-BE49-F238E27FC236}">
                    <a16:creationId xmlns:a16="http://schemas.microsoft.com/office/drawing/2014/main" id="{3A29342F-BC36-B644-85F5-78577D3B4262}"/>
                  </a:ext>
                </a:extLst>
              </p14:cNvPr>
              <p14:cNvContentPartPr/>
              <p14:nvPr/>
            </p14:nvContentPartPr>
            <p14:xfrm>
              <a:off x="1562503" y="2849753"/>
              <a:ext cx="360" cy="360"/>
            </p14:xfrm>
          </p:contentPart>
        </mc:Choice>
        <mc:Fallback xmlns="">
          <p:pic>
            <p:nvPicPr>
              <p:cNvPr id="347" name="Ink 346">
                <a:extLst>
                  <a:ext uri="{FF2B5EF4-FFF2-40B4-BE49-F238E27FC236}">
                    <a16:creationId xmlns:a16="http://schemas.microsoft.com/office/drawing/2014/main" id="{3A29342F-BC36-B644-85F5-78577D3B4262}"/>
                  </a:ext>
                </a:extLst>
              </p:cNvPr>
              <p:cNvPicPr/>
              <p:nvPr/>
            </p:nvPicPr>
            <p:blipFill>
              <a:blip r:embed="rId381"/>
              <a:stretch>
                <a:fillRect/>
              </a:stretch>
            </p:blipFill>
            <p:spPr>
              <a:xfrm>
                <a:off x="1472503" y="2669753"/>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348" name="Ink 347">
                <a:extLst>
                  <a:ext uri="{FF2B5EF4-FFF2-40B4-BE49-F238E27FC236}">
                    <a16:creationId xmlns:a16="http://schemas.microsoft.com/office/drawing/2014/main" id="{52A916AF-F6DD-084E-89CA-C1EFCD5CFEF9}"/>
                  </a:ext>
                </a:extLst>
              </p14:cNvPr>
              <p14:cNvContentPartPr/>
              <p14:nvPr/>
            </p14:nvContentPartPr>
            <p14:xfrm>
              <a:off x="1579423" y="2482913"/>
              <a:ext cx="360" cy="360"/>
            </p14:xfrm>
          </p:contentPart>
        </mc:Choice>
        <mc:Fallback xmlns="">
          <p:pic>
            <p:nvPicPr>
              <p:cNvPr id="348" name="Ink 347">
                <a:extLst>
                  <a:ext uri="{FF2B5EF4-FFF2-40B4-BE49-F238E27FC236}">
                    <a16:creationId xmlns:a16="http://schemas.microsoft.com/office/drawing/2014/main" id="{52A916AF-F6DD-084E-89CA-C1EFCD5CFEF9}"/>
                  </a:ext>
                </a:extLst>
              </p:cNvPr>
              <p:cNvPicPr/>
              <p:nvPr/>
            </p:nvPicPr>
            <p:blipFill>
              <a:blip r:embed="rId383"/>
              <a:stretch>
                <a:fillRect/>
              </a:stretch>
            </p:blipFill>
            <p:spPr>
              <a:xfrm>
                <a:off x="1489423" y="2302913"/>
                <a:ext cx="180000" cy="360000"/>
              </a:xfrm>
              <a:prstGeom prst="rect">
                <a:avLst/>
              </a:prstGeom>
            </p:spPr>
          </p:pic>
        </mc:Fallback>
      </mc:AlternateContent>
      <p:sp>
        <p:nvSpPr>
          <p:cNvPr id="349" name="TextBox 348">
            <a:extLst>
              <a:ext uri="{FF2B5EF4-FFF2-40B4-BE49-F238E27FC236}">
                <a16:creationId xmlns:a16="http://schemas.microsoft.com/office/drawing/2014/main" id="{3079BC3C-0DEF-0B45-9B56-33D5C280576A}"/>
              </a:ext>
            </a:extLst>
          </p:cNvPr>
          <p:cNvSpPr txBox="1"/>
          <p:nvPr/>
        </p:nvSpPr>
        <p:spPr>
          <a:xfrm>
            <a:off x="48111" y="3108899"/>
            <a:ext cx="1427632" cy="369332"/>
          </a:xfrm>
          <a:prstGeom prst="rect">
            <a:avLst/>
          </a:prstGeom>
          <a:solidFill>
            <a:schemeClr val="bg1"/>
          </a:solidFill>
          <a:ln>
            <a:solidFill>
              <a:schemeClr val="tx1"/>
            </a:solidFill>
          </a:ln>
        </p:spPr>
        <p:txBody>
          <a:bodyPr wrap="square" rtlCol="0">
            <a:spAutoFit/>
          </a:bodyPr>
          <a:lstStyle/>
          <a:p>
            <a:r>
              <a:rPr lang="en-US" dirty="0">
                <a:solidFill>
                  <a:srgbClr val="10C2B7"/>
                </a:solidFill>
              </a:rPr>
              <a:t>INFECTIOUS</a:t>
            </a:r>
          </a:p>
        </p:txBody>
      </p:sp>
      <p:sp>
        <p:nvSpPr>
          <p:cNvPr id="350" name="TextBox 349">
            <a:extLst>
              <a:ext uri="{FF2B5EF4-FFF2-40B4-BE49-F238E27FC236}">
                <a16:creationId xmlns:a16="http://schemas.microsoft.com/office/drawing/2014/main" id="{084864EC-2025-2448-9CC7-7C496A8CE127}"/>
              </a:ext>
            </a:extLst>
          </p:cNvPr>
          <p:cNvSpPr txBox="1"/>
          <p:nvPr/>
        </p:nvSpPr>
        <p:spPr>
          <a:xfrm>
            <a:off x="35126" y="2535833"/>
            <a:ext cx="1416576" cy="523220"/>
          </a:xfrm>
          <a:prstGeom prst="rect">
            <a:avLst/>
          </a:prstGeom>
          <a:solidFill>
            <a:schemeClr val="bg1"/>
          </a:solidFill>
          <a:ln>
            <a:solidFill>
              <a:schemeClr val="tx1"/>
            </a:solidFill>
          </a:ln>
        </p:spPr>
        <p:txBody>
          <a:bodyPr wrap="square" rtlCol="0">
            <a:spAutoFit/>
          </a:bodyPr>
          <a:lstStyle/>
          <a:p>
            <a:r>
              <a:rPr lang="en-US" sz="1700" dirty="0">
                <a:solidFill>
                  <a:schemeClr val="accent2">
                    <a:lumMod val="75000"/>
                  </a:schemeClr>
                </a:solidFill>
              </a:rPr>
              <a:t>COUGH/COLD </a:t>
            </a:r>
            <a:r>
              <a:rPr lang="en-US" sz="1100" dirty="0">
                <a:solidFill>
                  <a:schemeClr val="accent2">
                    <a:lumMod val="75000"/>
                  </a:schemeClr>
                </a:solidFill>
              </a:rPr>
              <a:t>&amp; CONJUNCTIVITIS</a:t>
            </a:r>
          </a:p>
        </p:txBody>
      </p:sp>
      <p:sp>
        <p:nvSpPr>
          <p:cNvPr id="351" name="TextBox 350">
            <a:extLst>
              <a:ext uri="{FF2B5EF4-FFF2-40B4-BE49-F238E27FC236}">
                <a16:creationId xmlns:a16="http://schemas.microsoft.com/office/drawing/2014/main" id="{8874611F-11DD-1446-804B-433A94C0F698}"/>
              </a:ext>
            </a:extLst>
          </p:cNvPr>
          <p:cNvSpPr txBox="1"/>
          <p:nvPr/>
        </p:nvSpPr>
        <p:spPr>
          <a:xfrm>
            <a:off x="47408" y="2136233"/>
            <a:ext cx="1417498" cy="369332"/>
          </a:xfrm>
          <a:prstGeom prst="rect">
            <a:avLst/>
          </a:prstGeom>
          <a:solidFill>
            <a:schemeClr val="bg1"/>
          </a:solidFill>
          <a:ln>
            <a:solidFill>
              <a:schemeClr val="tx1"/>
            </a:solidFill>
          </a:ln>
        </p:spPr>
        <p:txBody>
          <a:bodyPr wrap="square" rtlCol="0">
            <a:spAutoFit/>
          </a:bodyPr>
          <a:lstStyle/>
          <a:p>
            <a:r>
              <a:rPr lang="en-US" dirty="0">
                <a:solidFill>
                  <a:srgbClr val="C00000"/>
                </a:solidFill>
              </a:rPr>
              <a:t>HIGH FEVER</a:t>
            </a:r>
          </a:p>
        </p:txBody>
      </p:sp>
      <p:sp>
        <p:nvSpPr>
          <p:cNvPr id="73" name="TextBox 72">
            <a:extLst>
              <a:ext uri="{FF2B5EF4-FFF2-40B4-BE49-F238E27FC236}">
                <a16:creationId xmlns:a16="http://schemas.microsoft.com/office/drawing/2014/main" id="{C8FC8287-A9FE-CD4C-83EE-BC6038D2CCE5}"/>
              </a:ext>
            </a:extLst>
          </p:cNvPr>
          <p:cNvSpPr txBox="1"/>
          <p:nvPr/>
        </p:nvSpPr>
        <p:spPr>
          <a:xfrm>
            <a:off x="1889185" y="3813134"/>
            <a:ext cx="3792438" cy="307777"/>
          </a:xfrm>
          <a:prstGeom prst="rect">
            <a:avLst/>
          </a:prstGeom>
          <a:solidFill>
            <a:srgbClr val="FFFF00"/>
          </a:solidFill>
        </p:spPr>
        <p:txBody>
          <a:bodyPr wrap="square" rtlCol="0">
            <a:spAutoFit/>
          </a:bodyPr>
          <a:lstStyle/>
          <a:p>
            <a:pPr algn="ctr"/>
            <a:r>
              <a:rPr lang="en-US" sz="1400" dirty="0"/>
              <a:t>Average 10-12 day incubation period</a:t>
            </a:r>
          </a:p>
        </p:txBody>
      </p:sp>
      <p:sp>
        <p:nvSpPr>
          <p:cNvPr id="358" name="Up Arrow 357">
            <a:extLst>
              <a:ext uri="{FF2B5EF4-FFF2-40B4-BE49-F238E27FC236}">
                <a16:creationId xmlns:a16="http://schemas.microsoft.com/office/drawing/2014/main" id="{EC47DD4B-B2C3-7F45-B0DB-B392320C9C95}"/>
              </a:ext>
            </a:extLst>
          </p:cNvPr>
          <p:cNvSpPr/>
          <p:nvPr/>
        </p:nvSpPr>
        <p:spPr>
          <a:xfrm>
            <a:off x="1763383" y="3788229"/>
            <a:ext cx="140062" cy="1705047"/>
          </a:xfrm>
          <a:prstGeom prst="upArrow">
            <a:avLst>
              <a:gd name="adj1" fmla="val 50000"/>
              <a:gd name="adj2" fmla="val 755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C497DB65-7BDC-FC42-BC71-1351F5C8B3D2}"/>
              </a:ext>
            </a:extLst>
          </p:cNvPr>
          <p:cNvSpPr txBox="1"/>
          <p:nvPr/>
        </p:nvSpPr>
        <p:spPr>
          <a:xfrm>
            <a:off x="2542423" y="4223153"/>
            <a:ext cx="2017080" cy="646331"/>
          </a:xfrm>
          <a:prstGeom prst="rect">
            <a:avLst/>
          </a:prstGeom>
          <a:solidFill>
            <a:schemeClr val="accent4"/>
          </a:solidFill>
        </p:spPr>
        <p:txBody>
          <a:bodyPr wrap="square" rtlCol="0">
            <a:spAutoFit/>
          </a:bodyPr>
          <a:lstStyle/>
          <a:p>
            <a:pPr algn="ctr"/>
            <a:r>
              <a:rPr lang="en-US" dirty="0"/>
              <a:t>Incubation period can be 7-18 days</a:t>
            </a:r>
          </a:p>
        </p:txBody>
      </p:sp>
    </p:spTree>
    <p:extLst>
      <p:ext uri="{BB962C8B-B14F-4D97-AF65-F5344CB8AC3E}">
        <p14:creationId xmlns:p14="http://schemas.microsoft.com/office/powerpoint/2010/main" val="2769644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id with numbers in rows&#10;&#10;Description automatically generated">
            <a:extLst>
              <a:ext uri="{FF2B5EF4-FFF2-40B4-BE49-F238E27FC236}">
                <a16:creationId xmlns:a16="http://schemas.microsoft.com/office/drawing/2014/main" id="{918B0971-266F-0447-84F7-8698E6010C56}"/>
              </a:ext>
            </a:extLst>
          </p:cNvPr>
          <p:cNvPicPr>
            <a:picLocks noChangeAspect="1"/>
          </p:cNvPicPr>
          <p:nvPr/>
        </p:nvPicPr>
        <p:blipFill rotWithShape="1">
          <a:blip r:embed="rId2"/>
          <a:srcRect b="4679"/>
          <a:stretch/>
        </p:blipFill>
        <p:spPr>
          <a:xfrm>
            <a:off x="20" y="1282"/>
            <a:ext cx="12191980" cy="6856718"/>
          </a:xfrm>
          <a:prstGeom prst="rect">
            <a:avLst/>
          </a:prstGeom>
        </p:spPr>
      </p:pic>
      <p:sp>
        <p:nvSpPr>
          <p:cNvPr id="9" name="TextBox 8">
            <a:extLst>
              <a:ext uri="{FF2B5EF4-FFF2-40B4-BE49-F238E27FC236}">
                <a16:creationId xmlns:a16="http://schemas.microsoft.com/office/drawing/2014/main" id="{EF63B9C1-0C2A-A640-80A7-EE8ED563E88F}"/>
              </a:ext>
            </a:extLst>
          </p:cNvPr>
          <p:cNvSpPr txBox="1"/>
          <p:nvPr/>
        </p:nvSpPr>
        <p:spPr>
          <a:xfrm>
            <a:off x="117591" y="909885"/>
            <a:ext cx="824802" cy="369332"/>
          </a:xfrm>
          <a:prstGeom prst="rect">
            <a:avLst/>
          </a:prstGeom>
          <a:solidFill>
            <a:schemeClr val="bg1"/>
          </a:solidFill>
          <a:ln w="12700">
            <a:solidFill>
              <a:schemeClr val="tx1"/>
            </a:solidFill>
          </a:ln>
        </p:spPr>
        <p:txBody>
          <a:bodyPr wrap="square" rtlCol="0">
            <a:spAutoFit/>
          </a:bodyPr>
          <a:lstStyle/>
          <a:p>
            <a:pPr algn="ctr"/>
            <a:r>
              <a:rPr lang="en-US" dirty="0"/>
              <a:t>Lara</a:t>
            </a:r>
          </a:p>
        </p:txBody>
      </p:sp>
      <p:sp>
        <p:nvSpPr>
          <p:cNvPr id="11" name="TextBox 10">
            <a:extLst>
              <a:ext uri="{FF2B5EF4-FFF2-40B4-BE49-F238E27FC236}">
                <a16:creationId xmlns:a16="http://schemas.microsoft.com/office/drawing/2014/main" id="{8D2033E4-7087-1D42-A1B4-92F350F86913}"/>
              </a:ext>
            </a:extLst>
          </p:cNvPr>
          <p:cNvSpPr txBox="1"/>
          <p:nvPr/>
        </p:nvSpPr>
        <p:spPr>
          <a:xfrm>
            <a:off x="157097" y="5740658"/>
            <a:ext cx="824802" cy="369332"/>
          </a:xfrm>
          <a:prstGeom prst="rect">
            <a:avLst/>
          </a:prstGeom>
          <a:solidFill>
            <a:schemeClr val="bg1"/>
          </a:solidFill>
          <a:ln w="12700">
            <a:solidFill>
              <a:schemeClr val="tx1"/>
            </a:solidFill>
          </a:ln>
        </p:spPr>
        <p:txBody>
          <a:bodyPr wrap="square" rtlCol="0">
            <a:spAutoFit/>
          </a:bodyPr>
          <a:lstStyle/>
          <a:p>
            <a:pPr algn="ctr"/>
            <a:r>
              <a:rPr lang="en-US" dirty="0"/>
              <a:t>Paul</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6" name="Ink 15">
                <a:extLst>
                  <a:ext uri="{FF2B5EF4-FFF2-40B4-BE49-F238E27FC236}">
                    <a16:creationId xmlns:a16="http://schemas.microsoft.com/office/drawing/2014/main" id="{1C012532-C4BD-A948-96C6-6C1B095B4CDE}"/>
                  </a:ext>
                </a:extLst>
              </p14:cNvPr>
              <p14:cNvContentPartPr/>
              <p14:nvPr/>
            </p14:nvContentPartPr>
            <p14:xfrm>
              <a:off x="755023" y="-354585"/>
              <a:ext cx="360" cy="360"/>
            </p14:xfrm>
          </p:contentPart>
        </mc:Choice>
        <mc:Fallback xmlns="">
          <p:pic>
            <p:nvPicPr>
              <p:cNvPr id="16" name="Ink 15">
                <a:extLst>
                  <a:ext uri="{FF2B5EF4-FFF2-40B4-BE49-F238E27FC236}">
                    <a16:creationId xmlns:a16="http://schemas.microsoft.com/office/drawing/2014/main" id="{1C012532-C4BD-A948-96C6-6C1B095B4CDE}"/>
                  </a:ext>
                </a:extLst>
              </p:cNvPr>
              <p:cNvPicPr/>
              <p:nvPr/>
            </p:nvPicPr>
            <p:blipFill>
              <a:blip r:embed="rId4"/>
              <a:stretch>
                <a:fillRect/>
              </a:stretch>
            </p:blipFill>
            <p:spPr>
              <a:xfrm>
                <a:off x="719023" y="-570585"/>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7" name="Ink 16">
                <a:extLst>
                  <a:ext uri="{FF2B5EF4-FFF2-40B4-BE49-F238E27FC236}">
                    <a16:creationId xmlns:a16="http://schemas.microsoft.com/office/drawing/2014/main" id="{61F82F58-6B28-624F-9511-17679827A078}"/>
                  </a:ext>
                </a:extLst>
              </p14:cNvPr>
              <p14:cNvContentPartPr/>
              <p14:nvPr/>
            </p14:nvContentPartPr>
            <p14:xfrm>
              <a:off x="2107903" y="-633945"/>
              <a:ext cx="360" cy="360"/>
            </p14:xfrm>
          </p:contentPart>
        </mc:Choice>
        <mc:Fallback xmlns="">
          <p:pic>
            <p:nvPicPr>
              <p:cNvPr id="17" name="Ink 16">
                <a:extLst>
                  <a:ext uri="{FF2B5EF4-FFF2-40B4-BE49-F238E27FC236}">
                    <a16:creationId xmlns:a16="http://schemas.microsoft.com/office/drawing/2014/main" id="{61F82F58-6B28-624F-9511-17679827A078}"/>
                  </a:ext>
                </a:extLst>
              </p:cNvPr>
              <p:cNvPicPr/>
              <p:nvPr/>
            </p:nvPicPr>
            <p:blipFill>
              <a:blip r:embed="rId6"/>
              <a:stretch>
                <a:fillRect/>
              </a:stretch>
            </p:blipFill>
            <p:spPr>
              <a:xfrm>
                <a:off x="2071903" y="-849945"/>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9" name="Ink 18">
                <a:extLst>
                  <a:ext uri="{FF2B5EF4-FFF2-40B4-BE49-F238E27FC236}">
                    <a16:creationId xmlns:a16="http://schemas.microsoft.com/office/drawing/2014/main" id="{B5586AE2-9BC1-E841-A012-F9192A142B40}"/>
                  </a:ext>
                </a:extLst>
              </p14:cNvPr>
              <p14:cNvContentPartPr/>
              <p14:nvPr/>
            </p14:nvContentPartPr>
            <p14:xfrm>
              <a:off x="1547023" y="-569865"/>
              <a:ext cx="360" cy="360"/>
            </p14:xfrm>
          </p:contentPart>
        </mc:Choice>
        <mc:Fallback xmlns="">
          <p:pic>
            <p:nvPicPr>
              <p:cNvPr id="19" name="Ink 18">
                <a:extLst>
                  <a:ext uri="{FF2B5EF4-FFF2-40B4-BE49-F238E27FC236}">
                    <a16:creationId xmlns:a16="http://schemas.microsoft.com/office/drawing/2014/main" id="{B5586AE2-9BC1-E841-A012-F9192A142B40}"/>
                  </a:ext>
                </a:extLst>
              </p:cNvPr>
              <p:cNvPicPr/>
              <p:nvPr/>
            </p:nvPicPr>
            <p:blipFill>
              <a:blip r:embed="rId8"/>
              <a:stretch>
                <a:fillRect/>
              </a:stretch>
            </p:blipFill>
            <p:spPr>
              <a:xfrm>
                <a:off x="1511023" y="-785865"/>
                <a:ext cx="72000" cy="432000"/>
              </a:xfrm>
              <a:prstGeom prst="rect">
                <a:avLst/>
              </a:prstGeom>
            </p:spPr>
          </p:pic>
        </mc:Fallback>
      </mc:AlternateContent>
      <p:pic>
        <p:nvPicPr>
          <p:cNvPr id="18" name="Graphic 17" descr="Smiling face outline with solid fill">
            <a:extLst>
              <a:ext uri="{FF2B5EF4-FFF2-40B4-BE49-F238E27FC236}">
                <a16:creationId xmlns:a16="http://schemas.microsoft.com/office/drawing/2014/main" id="{ED78895C-87BA-D44A-8DB6-1FCB558CB0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87625" y="5493276"/>
            <a:ext cx="1072029" cy="1072029"/>
          </a:xfrm>
          <a:prstGeom prst="rect">
            <a:avLst/>
          </a:prstGeom>
        </p:spPr>
      </p:pic>
      <mc:AlternateContent xmlns:mc="http://schemas.openxmlformats.org/markup-compatibility/2006" xmlns:p14="http://schemas.microsoft.com/office/powerpoint/2010/main">
        <mc:Choice Requires="p14">
          <p:contentPart p14:bwMode="auto" r:id="rId11">
            <p14:nvContentPartPr>
              <p14:cNvPr id="2" name="Ink 1">
                <a:extLst>
                  <a:ext uri="{FF2B5EF4-FFF2-40B4-BE49-F238E27FC236}">
                    <a16:creationId xmlns:a16="http://schemas.microsoft.com/office/drawing/2014/main" id="{E34A67F3-BE64-D34E-85A3-620598D14E9F}"/>
                  </a:ext>
                </a:extLst>
              </p14:cNvPr>
              <p14:cNvContentPartPr/>
              <p14:nvPr/>
            </p14:nvContentPartPr>
            <p14:xfrm>
              <a:off x="1799383" y="-352425"/>
              <a:ext cx="360" cy="360"/>
            </p14:xfrm>
          </p:contentPart>
        </mc:Choice>
        <mc:Fallback xmlns="">
          <p:pic>
            <p:nvPicPr>
              <p:cNvPr id="2" name="Ink 1">
                <a:extLst>
                  <a:ext uri="{FF2B5EF4-FFF2-40B4-BE49-F238E27FC236}">
                    <a16:creationId xmlns:a16="http://schemas.microsoft.com/office/drawing/2014/main" id="{E34A67F3-BE64-D34E-85A3-620598D14E9F}"/>
                  </a:ext>
                </a:extLst>
              </p:cNvPr>
              <p:cNvPicPr/>
              <p:nvPr/>
            </p:nvPicPr>
            <p:blipFill>
              <a:blip r:embed="rId12"/>
              <a:stretch>
                <a:fillRect/>
              </a:stretch>
            </p:blipFill>
            <p:spPr>
              <a:xfrm>
                <a:off x="1781383" y="-38842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B0CDDFC6-C312-AD40-BFBE-1AF80ECCB5F9}"/>
                  </a:ext>
                </a:extLst>
              </p14:cNvPr>
              <p14:cNvContentPartPr/>
              <p14:nvPr/>
            </p14:nvContentPartPr>
            <p14:xfrm>
              <a:off x="1756903" y="3207255"/>
              <a:ext cx="217440" cy="16200"/>
            </p14:xfrm>
          </p:contentPart>
        </mc:Choice>
        <mc:Fallback xmlns="">
          <p:pic>
            <p:nvPicPr>
              <p:cNvPr id="13" name="Ink 12">
                <a:extLst>
                  <a:ext uri="{FF2B5EF4-FFF2-40B4-BE49-F238E27FC236}">
                    <a16:creationId xmlns:a16="http://schemas.microsoft.com/office/drawing/2014/main" id="{B0CDDFC6-C312-AD40-BFBE-1AF80ECCB5F9}"/>
                  </a:ext>
                </a:extLst>
              </p:cNvPr>
              <p:cNvPicPr/>
              <p:nvPr/>
            </p:nvPicPr>
            <p:blipFill>
              <a:blip r:embed="rId14"/>
              <a:stretch>
                <a:fillRect/>
              </a:stretch>
            </p:blipFill>
            <p:spPr>
              <a:xfrm>
                <a:off x="1666754" y="3027255"/>
                <a:ext cx="397378"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40391FDB-1E98-CA40-A210-69879589286F}"/>
                  </a:ext>
                </a:extLst>
              </p14:cNvPr>
              <p14:cNvContentPartPr/>
              <p14:nvPr/>
            </p14:nvContentPartPr>
            <p14:xfrm>
              <a:off x="1751143" y="2832495"/>
              <a:ext cx="226440" cy="15840"/>
            </p14:xfrm>
          </p:contentPart>
        </mc:Choice>
        <mc:Fallback xmlns="">
          <p:pic>
            <p:nvPicPr>
              <p:cNvPr id="14" name="Ink 13">
                <a:extLst>
                  <a:ext uri="{FF2B5EF4-FFF2-40B4-BE49-F238E27FC236}">
                    <a16:creationId xmlns:a16="http://schemas.microsoft.com/office/drawing/2014/main" id="{40391FDB-1E98-CA40-A210-69879589286F}"/>
                  </a:ext>
                </a:extLst>
              </p:cNvPr>
              <p:cNvPicPr/>
              <p:nvPr/>
            </p:nvPicPr>
            <p:blipFill>
              <a:blip r:embed="rId16"/>
              <a:stretch>
                <a:fillRect/>
              </a:stretch>
            </p:blipFill>
            <p:spPr>
              <a:xfrm>
                <a:off x="1661286" y="2652495"/>
                <a:ext cx="405795" cy="375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23" name="Ink 22">
                <a:extLst>
                  <a:ext uri="{FF2B5EF4-FFF2-40B4-BE49-F238E27FC236}">
                    <a16:creationId xmlns:a16="http://schemas.microsoft.com/office/drawing/2014/main" id="{932E67FD-4B4B-3648-B90A-616E5CC2BA1C}"/>
                  </a:ext>
                </a:extLst>
              </p14:cNvPr>
              <p14:cNvContentPartPr/>
              <p14:nvPr/>
            </p14:nvContentPartPr>
            <p14:xfrm>
              <a:off x="533623" y="-343756"/>
              <a:ext cx="360" cy="360"/>
            </p14:xfrm>
          </p:contentPart>
        </mc:Choice>
        <mc:Fallback xmlns="">
          <p:pic>
            <p:nvPicPr>
              <p:cNvPr id="23" name="Ink 22">
                <a:extLst>
                  <a:ext uri="{FF2B5EF4-FFF2-40B4-BE49-F238E27FC236}">
                    <a16:creationId xmlns:a16="http://schemas.microsoft.com/office/drawing/2014/main" id="{932E67FD-4B4B-3648-B90A-616E5CC2BA1C}"/>
                  </a:ext>
                </a:extLst>
              </p:cNvPr>
              <p:cNvPicPr/>
              <p:nvPr/>
            </p:nvPicPr>
            <p:blipFill>
              <a:blip r:embed="rId18"/>
              <a:stretch>
                <a:fillRect/>
              </a:stretch>
            </p:blipFill>
            <p:spPr>
              <a:xfrm>
                <a:off x="497623" y="-559756"/>
                <a:ext cx="72000" cy="432000"/>
              </a:xfrm>
              <a:prstGeom prst="rect">
                <a:avLst/>
              </a:prstGeom>
            </p:spPr>
          </p:pic>
        </mc:Fallback>
      </mc:AlternateContent>
      <p:pic>
        <p:nvPicPr>
          <p:cNvPr id="25" name="Graphic 24" descr="Confused face outline with solid fill">
            <a:extLst>
              <a:ext uri="{FF2B5EF4-FFF2-40B4-BE49-F238E27FC236}">
                <a16:creationId xmlns:a16="http://schemas.microsoft.com/office/drawing/2014/main" id="{39A72E37-3F45-0F40-80ED-E057864A1AB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07759" y="523028"/>
            <a:ext cx="1113208" cy="1113208"/>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26" name="Ink 25">
                <a:extLst>
                  <a:ext uri="{FF2B5EF4-FFF2-40B4-BE49-F238E27FC236}">
                    <a16:creationId xmlns:a16="http://schemas.microsoft.com/office/drawing/2014/main" id="{6A0825CA-918E-3E48-9A32-CA6F5EB4190F}"/>
                  </a:ext>
                </a:extLst>
              </p14:cNvPr>
              <p14:cNvContentPartPr/>
              <p14:nvPr/>
            </p14:nvContentPartPr>
            <p14:xfrm>
              <a:off x="525703" y="-574927"/>
              <a:ext cx="360" cy="360"/>
            </p14:xfrm>
          </p:contentPart>
        </mc:Choice>
        <mc:Fallback xmlns="">
          <p:pic>
            <p:nvPicPr>
              <p:cNvPr id="26" name="Ink 25">
                <a:extLst>
                  <a:ext uri="{FF2B5EF4-FFF2-40B4-BE49-F238E27FC236}">
                    <a16:creationId xmlns:a16="http://schemas.microsoft.com/office/drawing/2014/main" id="{6A0825CA-918E-3E48-9A32-CA6F5EB4190F}"/>
                  </a:ext>
                </a:extLst>
              </p:cNvPr>
              <p:cNvPicPr/>
              <p:nvPr/>
            </p:nvPicPr>
            <p:blipFill>
              <a:blip r:embed="rId22"/>
              <a:stretch>
                <a:fillRect/>
              </a:stretch>
            </p:blipFill>
            <p:spPr>
              <a:xfrm>
                <a:off x="489703" y="-790927"/>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27" name="Ink 26">
                <a:extLst>
                  <a:ext uri="{FF2B5EF4-FFF2-40B4-BE49-F238E27FC236}">
                    <a16:creationId xmlns:a16="http://schemas.microsoft.com/office/drawing/2014/main" id="{11B79E81-A1BF-3D47-B5EC-A9E4D5A2E5AC}"/>
                  </a:ext>
                </a:extLst>
              </p14:cNvPr>
              <p14:cNvContentPartPr/>
              <p14:nvPr/>
            </p14:nvContentPartPr>
            <p14:xfrm>
              <a:off x="2944543" y="-543967"/>
              <a:ext cx="360" cy="360"/>
            </p14:xfrm>
          </p:contentPart>
        </mc:Choice>
        <mc:Fallback xmlns="">
          <p:pic>
            <p:nvPicPr>
              <p:cNvPr id="27" name="Ink 26">
                <a:extLst>
                  <a:ext uri="{FF2B5EF4-FFF2-40B4-BE49-F238E27FC236}">
                    <a16:creationId xmlns:a16="http://schemas.microsoft.com/office/drawing/2014/main" id="{11B79E81-A1BF-3D47-B5EC-A9E4D5A2E5AC}"/>
                  </a:ext>
                </a:extLst>
              </p:cNvPr>
              <p:cNvPicPr/>
              <p:nvPr/>
            </p:nvPicPr>
            <p:blipFill>
              <a:blip r:embed="rId24"/>
              <a:stretch>
                <a:fillRect/>
              </a:stretch>
            </p:blipFill>
            <p:spPr>
              <a:xfrm>
                <a:off x="2908543" y="-759967"/>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29" name="Ink 28">
                <a:extLst>
                  <a:ext uri="{FF2B5EF4-FFF2-40B4-BE49-F238E27FC236}">
                    <a16:creationId xmlns:a16="http://schemas.microsoft.com/office/drawing/2014/main" id="{BC5D19CC-6AE3-714D-8443-A86F31D8F727}"/>
                  </a:ext>
                </a:extLst>
              </p14:cNvPr>
              <p14:cNvContentPartPr/>
              <p14:nvPr/>
            </p14:nvContentPartPr>
            <p14:xfrm>
              <a:off x="1545223" y="1093313"/>
              <a:ext cx="167040" cy="144360"/>
            </p14:xfrm>
          </p:contentPart>
        </mc:Choice>
        <mc:Fallback xmlns="">
          <p:pic>
            <p:nvPicPr>
              <p:cNvPr id="29" name="Ink 28">
                <a:extLst>
                  <a:ext uri="{FF2B5EF4-FFF2-40B4-BE49-F238E27FC236}">
                    <a16:creationId xmlns:a16="http://schemas.microsoft.com/office/drawing/2014/main" id="{BC5D19CC-6AE3-714D-8443-A86F31D8F727}"/>
                  </a:ext>
                </a:extLst>
              </p:cNvPr>
              <p:cNvPicPr/>
              <p:nvPr/>
            </p:nvPicPr>
            <p:blipFill>
              <a:blip r:embed="rId26"/>
              <a:stretch>
                <a:fillRect/>
              </a:stretch>
            </p:blipFill>
            <p:spPr>
              <a:xfrm>
                <a:off x="1509223" y="877313"/>
                <a:ext cx="238680" cy="57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30" name="Ink 29">
                <a:extLst>
                  <a:ext uri="{FF2B5EF4-FFF2-40B4-BE49-F238E27FC236}">
                    <a16:creationId xmlns:a16="http://schemas.microsoft.com/office/drawing/2014/main" id="{243967FA-8806-9949-B907-1EC5802EA170}"/>
                  </a:ext>
                </a:extLst>
              </p14:cNvPr>
              <p14:cNvContentPartPr/>
              <p14:nvPr/>
            </p14:nvContentPartPr>
            <p14:xfrm>
              <a:off x="2035543" y="1060553"/>
              <a:ext cx="165600" cy="172080"/>
            </p14:xfrm>
          </p:contentPart>
        </mc:Choice>
        <mc:Fallback xmlns="">
          <p:pic>
            <p:nvPicPr>
              <p:cNvPr id="30" name="Ink 29">
                <a:extLst>
                  <a:ext uri="{FF2B5EF4-FFF2-40B4-BE49-F238E27FC236}">
                    <a16:creationId xmlns:a16="http://schemas.microsoft.com/office/drawing/2014/main" id="{243967FA-8806-9949-B907-1EC5802EA170}"/>
                  </a:ext>
                </a:extLst>
              </p:cNvPr>
              <p:cNvPicPr/>
              <p:nvPr/>
            </p:nvPicPr>
            <p:blipFill>
              <a:blip r:embed="rId28"/>
              <a:stretch>
                <a:fillRect/>
              </a:stretch>
            </p:blipFill>
            <p:spPr>
              <a:xfrm>
                <a:off x="1999543" y="844553"/>
                <a:ext cx="237240" cy="603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31" name="Ink 30">
                <a:extLst>
                  <a:ext uri="{FF2B5EF4-FFF2-40B4-BE49-F238E27FC236}">
                    <a16:creationId xmlns:a16="http://schemas.microsoft.com/office/drawing/2014/main" id="{52545F20-76D1-9B46-B6DD-23F7C357DDF9}"/>
                  </a:ext>
                </a:extLst>
              </p14:cNvPr>
              <p14:cNvContentPartPr/>
              <p14:nvPr/>
            </p14:nvContentPartPr>
            <p14:xfrm>
              <a:off x="219703" y="-462607"/>
              <a:ext cx="360" cy="360"/>
            </p14:xfrm>
          </p:contentPart>
        </mc:Choice>
        <mc:Fallback xmlns="">
          <p:pic>
            <p:nvPicPr>
              <p:cNvPr id="31" name="Ink 30">
                <a:extLst>
                  <a:ext uri="{FF2B5EF4-FFF2-40B4-BE49-F238E27FC236}">
                    <a16:creationId xmlns:a16="http://schemas.microsoft.com/office/drawing/2014/main" id="{52545F20-76D1-9B46-B6DD-23F7C357DDF9}"/>
                  </a:ext>
                </a:extLst>
              </p:cNvPr>
              <p:cNvPicPr/>
              <p:nvPr/>
            </p:nvPicPr>
            <p:blipFill>
              <a:blip r:embed="rId30"/>
              <a:stretch>
                <a:fillRect/>
              </a:stretch>
            </p:blipFill>
            <p:spPr>
              <a:xfrm>
                <a:off x="183703" y="-678607"/>
                <a:ext cx="720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2" name="Ink 31">
                <a:extLst>
                  <a:ext uri="{FF2B5EF4-FFF2-40B4-BE49-F238E27FC236}">
                    <a16:creationId xmlns:a16="http://schemas.microsoft.com/office/drawing/2014/main" id="{37AD74BD-4FDD-414A-B114-BF7231468402}"/>
                  </a:ext>
                </a:extLst>
              </p14:cNvPr>
              <p14:cNvContentPartPr/>
              <p14:nvPr/>
            </p14:nvContentPartPr>
            <p14:xfrm>
              <a:off x="1748623" y="2469233"/>
              <a:ext cx="227160" cy="5400"/>
            </p14:xfrm>
          </p:contentPart>
        </mc:Choice>
        <mc:Fallback xmlns="">
          <p:pic>
            <p:nvPicPr>
              <p:cNvPr id="32" name="Ink 31">
                <a:extLst>
                  <a:ext uri="{FF2B5EF4-FFF2-40B4-BE49-F238E27FC236}">
                    <a16:creationId xmlns:a16="http://schemas.microsoft.com/office/drawing/2014/main" id="{37AD74BD-4FDD-414A-B114-BF7231468402}"/>
                  </a:ext>
                </a:extLst>
              </p:cNvPr>
              <p:cNvPicPr/>
              <p:nvPr/>
            </p:nvPicPr>
            <p:blipFill>
              <a:blip r:embed="rId32"/>
              <a:stretch>
                <a:fillRect/>
              </a:stretch>
            </p:blipFill>
            <p:spPr>
              <a:xfrm>
                <a:off x="1658623" y="2276376"/>
                <a:ext cx="406800" cy="39072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3" name="Ink 32">
                <a:extLst>
                  <a:ext uri="{FF2B5EF4-FFF2-40B4-BE49-F238E27FC236}">
                    <a16:creationId xmlns:a16="http://schemas.microsoft.com/office/drawing/2014/main" id="{0E0722D1-5ADB-9640-905F-D6DE7CDB02ED}"/>
                  </a:ext>
                </a:extLst>
              </p14:cNvPr>
              <p14:cNvContentPartPr/>
              <p14:nvPr/>
            </p14:nvContentPartPr>
            <p14:xfrm>
              <a:off x="1580503" y="3226313"/>
              <a:ext cx="360" cy="360"/>
            </p14:xfrm>
          </p:contentPart>
        </mc:Choice>
        <mc:Fallback xmlns="">
          <p:pic>
            <p:nvPicPr>
              <p:cNvPr id="33" name="Ink 32">
                <a:extLst>
                  <a:ext uri="{FF2B5EF4-FFF2-40B4-BE49-F238E27FC236}">
                    <a16:creationId xmlns:a16="http://schemas.microsoft.com/office/drawing/2014/main" id="{0E0722D1-5ADB-9640-905F-D6DE7CDB02ED}"/>
                  </a:ext>
                </a:extLst>
              </p:cNvPr>
              <p:cNvPicPr/>
              <p:nvPr/>
            </p:nvPicPr>
            <p:blipFill>
              <a:blip r:embed="rId34"/>
              <a:stretch>
                <a:fillRect/>
              </a:stretch>
            </p:blipFill>
            <p:spPr>
              <a:xfrm>
                <a:off x="1490503" y="3046313"/>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 name="Ink 2">
                <a:extLst>
                  <a:ext uri="{FF2B5EF4-FFF2-40B4-BE49-F238E27FC236}">
                    <a16:creationId xmlns:a16="http://schemas.microsoft.com/office/drawing/2014/main" id="{962B23A1-21BE-2849-AB61-37EFA33320E6}"/>
                  </a:ext>
                </a:extLst>
              </p14:cNvPr>
              <p14:cNvContentPartPr/>
              <p14:nvPr/>
            </p14:nvContentPartPr>
            <p14:xfrm>
              <a:off x="2143183" y="3204353"/>
              <a:ext cx="222480" cy="24120"/>
            </p14:xfrm>
          </p:contentPart>
        </mc:Choice>
        <mc:Fallback xmlns="">
          <p:pic>
            <p:nvPicPr>
              <p:cNvPr id="3" name="Ink 2">
                <a:extLst>
                  <a:ext uri="{FF2B5EF4-FFF2-40B4-BE49-F238E27FC236}">
                    <a16:creationId xmlns:a16="http://schemas.microsoft.com/office/drawing/2014/main" id="{962B23A1-21BE-2849-AB61-37EFA33320E6}"/>
                  </a:ext>
                </a:extLst>
              </p:cNvPr>
              <p:cNvPicPr/>
              <p:nvPr/>
            </p:nvPicPr>
            <p:blipFill>
              <a:blip r:embed="rId36"/>
              <a:stretch>
                <a:fillRect/>
              </a:stretch>
            </p:blipFill>
            <p:spPr>
              <a:xfrm>
                <a:off x="2053183" y="3024353"/>
                <a:ext cx="402120" cy="3837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 name="Ink 3">
                <a:extLst>
                  <a:ext uri="{FF2B5EF4-FFF2-40B4-BE49-F238E27FC236}">
                    <a16:creationId xmlns:a16="http://schemas.microsoft.com/office/drawing/2014/main" id="{F4E7E780-90D8-A74C-B783-C230E8D76D03}"/>
                  </a:ext>
                </a:extLst>
              </p14:cNvPr>
              <p14:cNvContentPartPr/>
              <p14:nvPr/>
            </p14:nvContentPartPr>
            <p14:xfrm>
              <a:off x="2139223" y="2722313"/>
              <a:ext cx="229680" cy="117000"/>
            </p14:xfrm>
          </p:contentPart>
        </mc:Choice>
        <mc:Fallback xmlns="">
          <p:pic>
            <p:nvPicPr>
              <p:cNvPr id="4" name="Ink 3">
                <a:extLst>
                  <a:ext uri="{FF2B5EF4-FFF2-40B4-BE49-F238E27FC236}">
                    <a16:creationId xmlns:a16="http://schemas.microsoft.com/office/drawing/2014/main" id="{F4E7E780-90D8-A74C-B783-C230E8D76D03}"/>
                  </a:ext>
                </a:extLst>
              </p:cNvPr>
              <p:cNvPicPr/>
              <p:nvPr/>
            </p:nvPicPr>
            <p:blipFill>
              <a:blip r:embed="rId38"/>
              <a:stretch>
                <a:fillRect/>
              </a:stretch>
            </p:blipFill>
            <p:spPr>
              <a:xfrm>
                <a:off x="2049223" y="2542313"/>
                <a:ext cx="409320" cy="4766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 name="Ink 5">
                <a:extLst>
                  <a:ext uri="{FF2B5EF4-FFF2-40B4-BE49-F238E27FC236}">
                    <a16:creationId xmlns:a16="http://schemas.microsoft.com/office/drawing/2014/main" id="{205748E2-8DBD-D045-93A2-129230E4ADDD}"/>
                  </a:ext>
                </a:extLst>
              </p14:cNvPr>
              <p14:cNvContentPartPr/>
              <p14:nvPr/>
            </p14:nvContentPartPr>
            <p14:xfrm>
              <a:off x="2151463" y="2136233"/>
              <a:ext cx="219240" cy="228600"/>
            </p14:xfrm>
          </p:contentPart>
        </mc:Choice>
        <mc:Fallback xmlns="">
          <p:pic>
            <p:nvPicPr>
              <p:cNvPr id="6" name="Ink 5">
                <a:extLst>
                  <a:ext uri="{FF2B5EF4-FFF2-40B4-BE49-F238E27FC236}">
                    <a16:creationId xmlns:a16="http://schemas.microsoft.com/office/drawing/2014/main" id="{205748E2-8DBD-D045-93A2-129230E4ADDD}"/>
                  </a:ext>
                </a:extLst>
              </p:cNvPr>
              <p:cNvPicPr/>
              <p:nvPr/>
            </p:nvPicPr>
            <p:blipFill>
              <a:blip r:embed="rId40"/>
              <a:stretch>
                <a:fillRect/>
              </a:stretch>
            </p:blipFill>
            <p:spPr>
              <a:xfrm>
                <a:off x="2061315" y="1956233"/>
                <a:ext cx="399175" cy="5882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7" name="Ink 6">
                <a:extLst>
                  <a:ext uri="{FF2B5EF4-FFF2-40B4-BE49-F238E27FC236}">
                    <a16:creationId xmlns:a16="http://schemas.microsoft.com/office/drawing/2014/main" id="{F9AEF716-64B1-264F-95B5-C81AD485AC4B}"/>
                  </a:ext>
                </a:extLst>
              </p14:cNvPr>
              <p14:cNvContentPartPr/>
              <p14:nvPr/>
            </p14:nvContentPartPr>
            <p14:xfrm>
              <a:off x="2542423" y="3223073"/>
              <a:ext cx="235800" cy="360"/>
            </p14:xfrm>
          </p:contentPart>
        </mc:Choice>
        <mc:Fallback xmlns="">
          <p:pic>
            <p:nvPicPr>
              <p:cNvPr id="7" name="Ink 6">
                <a:extLst>
                  <a:ext uri="{FF2B5EF4-FFF2-40B4-BE49-F238E27FC236}">
                    <a16:creationId xmlns:a16="http://schemas.microsoft.com/office/drawing/2014/main" id="{F9AEF716-64B1-264F-95B5-C81AD485AC4B}"/>
                  </a:ext>
                </a:extLst>
              </p:cNvPr>
              <p:cNvPicPr/>
              <p:nvPr/>
            </p:nvPicPr>
            <p:blipFill>
              <a:blip r:embed="rId42"/>
              <a:stretch>
                <a:fillRect/>
              </a:stretch>
            </p:blipFill>
            <p:spPr>
              <a:xfrm>
                <a:off x="2452423" y="3043073"/>
                <a:ext cx="41544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8" name="Ink 7">
                <a:extLst>
                  <a:ext uri="{FF2B5EF4-FFF2-40B4-BE49-F238E27FC236}">
                    <a16:creationId xmlns:a16="http://schemas.microsoft.com/office/drawing/2014/main" id="{272994D1-4B45-5D43-ACE8-199554EB2C66}"/>
                  </a:ext>
                </a:extLst>
              </p14:cNvPr>
              <p14:cNvContentPartPr/>
              <p14:nvPr/>
            </p14:nvContentPartPr>
            <p14:xfrm>
              <a:off x="2524063" y="2548073"/>
              <a:ext cx="283680" cy="339480"/>
            </p14:xfrm>
          </p:contentPart>
        </mc:Choice>
        <mc:Fallback xmlns="">
          <p:pic>
            <p:nvPicPr>
              <p:cNvPr id="8" name="Ink 7">
                <a:extLst>
                  <a:ext uri="{FF2B5EF4-FFF2-40B4-BE49-F238E27FC236}">
                    <a16:creationId xmlns:a16="http://schemas.microsoft.com/office/drawing/2014/main" id="{272994D1-4B45-5D43-ACE8-199554EB2C66}"/>
                  </a:ext>
                </a:extLst>
              </p:cNvPr>
              <p:cNvPicPr/>
              <p:nvPr/>
            </p:nvPicPr>
            <p:blipFill>
              <a:blip r:embed="rId44"/>
              <a:stretch>
                <a:fillRect/>
              </a:stretch>
            </p:blipFill>
            <p:spPr>
              <a:xfrm>
                <a:off x="2434063" y="2368073"/>
                <a:ext cx="463320" cy="6991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2" name="Ink 11">
                <a:extLst>
                  <a:ext uri="{FF2B5EF4-FFF2-40B4-BE49-F238E27FC236}">
                    <a16:creationId xmlns:a16="http://schemas.microsoft.com/office/drawing/2014/main" id="{6282AD2F-8110-3F43-8FD9-66BCBDD69007}"/>
                  </a:ext>
                </a:extLst>
              </p14:cNvPr>
              <p14:cNvContentPartPr/>
              <p14:nvPr/>
            </p14:nvContentPartPr>
            <p14:xfrm>
              <a:off x="2548183" y="1867313"/>
              <a:ext cx="228240" cy="326520"/>
            </p14:xfrm>
          </p:contentPart>
        </mc:Choice>
        <mc:Fallback xmlns="">
          <p:pic>
            <p:nvPicPr>
              <p:cNvPr id="12" name="Ink 11">
                <a:extLst>
                  <a:ext uri="{FF2B5EF4-FFF2-40B4-BE49-F238E27FC236}">
                    <a16:creationId xmlns:a16="http://schemas.microsoft.com/office/drawing/2014/main" id="{6282AD2F-8110-3F43-8FD9-66BCBDD69007}"/>
                  </a:ext>
                </a:extLst>
              </p:cNvPr>
              <p:cNvPicPr/>
              <p:nvPr/>
            </p:nvPicPr>
            <p:blipFill>
              <a:blip r:embed="rId46"/>
              <a:stretch>
                <a:fillRect/>
              </a:stretch>
            </p:blipFill>
            <p:spPr>
              <a:xfrm>
                <a:off x="2458041" y="1687313"/>
                <a:ext cx="408164" cy="6861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5" name="Ink 14">
                <a:extLst>
                  <a:ext uri="{FF2B5EF4-FFF2-40B4-BE49-F238E27FC236}">
                    <a16:creationId xmlns:a16="http://schemas.microsoft.com/office/drawing/2014/main" id="{EFAF7819-BFCF-104D-BB69-A0CBD7A0C378}"/>
                  </a:ext>
                </a:extLst>
              </p14:cNvPr>
              <p14:cNvContentPartPr/>
              <p14:nvPr/>
            </p14:nvContentPartPr>
            <p14:xfrm>
              <a:off x="2957143" y="3209753"/>
              <a:ext cx="215640" cy="5040"/>
            </p14:xfrm>
          </p:contentPart>
        </mc:Choice>
        <mc:Fallback xmlns="">
          <p:pic>
            <p:nvPicPr>
              <p:cNvPr id="15" name="Ink 14">
                <a:extLst>
                  <a:ext uri="{FF2B5EF4-FFF2-40B4-BE49-F238E27FC236}">
                    <a16:creationId xmlns:a16="http://schemas.microsoft.com/office/drawing/2014/main" id="{EFAF7819-BFCF-104D-BB69-A0CBD7A0C378}"/>
                  </a:ext>
                </a:extLst>
              </p:cNvPr>
              <p:cNvPicPr/>
              <p:nvPr/>
            </p:nvPicPr>
            <p:blipFill>
              <a:blip r:embed="rId48"/>
              <a:stretch>
                <a:fillRect/>
              </a:stretch>
            </p:blipFill>
            <p:spPr>
              <a:xfrm>
                <a:off x="2867143" y="3029753"/>
                <a:ext cx="395280" cy="3646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0" name="Ink 19">
                <a:extLst>
                  <a:ext uri="{FF2B5EF4-FFF2-40B4-BE49-F238E27FC236}">
                    <a16:creationId xmlns:a16="http://schemas.microsoft.com/office/drawing/2014/main" id="{56BBF1F9-F34D-B849-915C-24BA49AE1429}"/>
                  </a:ext>
                </a:extLst>
              </p14:cNvPr>
              <p14:cNvContentPartPr/>
              <p14:nvPr/>
            </p14:nvContentPartPr>
            <p14:xfrm>
              <a:off x="2946343" y="2273753"/>
              <a:ext cx="271800" cy="585360"/>
            </p14:xfrm>
          </p:contentPart>
        </mc:Choice>
        <mc:Fallback xmlns="">
          <p:pic>
            <p:nvPicPr>
              <p:cNvPr id="20" name="Ink 19">
                <a:extLst>
                  <a:ext uri="{FF2B5EF4-FFF2-40B4-BE49-F238E27FC236}">
                    <a16:creationId xmlns:a16="http://schemas.microsoft.com/office/drawing/2014/main" id="{56BBF1F9-F34D-B849-915C-24BA49AE1429}"/>
                  </a:ext>
                </a:extLst>
              </p:cNvPr>
              <p:cNvPicPr/>
              <p:nvPr/>
            </p:nvPicPr>
            <p:blipFill>
              <a:blip r:embed="rId50"/>
              <a:stretch>
                <a:fillRect/>
              </a:stretch>
            </p:blipFill>
            <p:spPr>
              <a:xfrm>
                <a:off x="2856462" y="2093642"/>
                <a:ext cx="451202" cy="945221"/>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1" name="Ink 20">
                <a:extLst>
                  <a:ext uri="{FF2B5EF4-FFF2-40B4-BE49-F238E27FC236}">
                    <a16:creationId xmlns:a16="http://schemas.microsoft.com/office/drawing/2014/main" id="{5643C304-5651-774F-AB03-AAB95ADEAF54}"/>
                  </a:ext>
                </a:extLst>
              </p14:cNvPr>
              <p14:cNvContentPartPr/>
              <p14:nvPr/>
            </p14:nvContentPartPr>
            <p14:xfrm>
              <a:off x="2952823" y="1542593"/>
              <a:ext cx="223920" cy="380880"/>
            </p14:xfrm>
          </p:contentPart>
        </mc:Choice>
        <mc:Fallback xmlns="">
          <p:pic>
            <p:nvPicPr>
              <p:cNvPr id="21" name="Ink 20">
                <a:extLst>
                  <a:ext uri="{FF2B5EF4-FFF2-40B4-BE49-F238E27FC236}">
                    <a16:creationId xmlns:a16="http://schemas.microsoft.com/office/drawing/2014/main" id="{5643C304-5651-774F-AB03-AAB95ADEAF54}"/>
                  </a:ext>
                </a:extLst>
              </p:cNvPr>
              <p:cNvPicPr/>
              <p:nvPr/>
            </p:nvPicPr>
            <p:blipFill>
              <a:blip r:embed="rId52"/>
              <a:stretch>
                <a:fillRect/>
              </a:stretch>
            </p:blipFill>
            <p:spPr>
              <a:xfrm>
                <a:off x="2862823" y="1362593"/>
                <a:ext cx="403560" cy="740520"/>
              </a:xfrm>
              <a:prstGeom prst="rect">
                <a:avLst/>
              </a:prstGeom>
            </p:spPr>
          </p:pic>
        </mc:Fallback>
      </mc:AlternateContent>
      <p:pic>
        <p:nvPicPr>
          <p:cNvPr id="24" name="Graphic 23" descr="Sad face outline with solid fill">
            <a:extLst>
              <a:ext uri="{FF2B5EF4-FFF2-40B4-BE49-F238E27FC236}">
                <a16:creationId xmlns:a16="http://schemas.microsoft.com/office/drawing/2014/main" id="{04E962EC-D33C-CC4E-B0D4-839C02175BCA}"/>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2691551" y="63872"/>
            <a:ext cx="1113208" cy="1113208"/>
          </a:xfrm>
          <a:prstGeom prst="rect">
            <a:avLst/>
          </a:prstGeom>
        </p:spPr>
      </p:pic>
      <mc:AlternateContent xmlns:mc="http://schemas.openxmlformats.org/markup-compatibility/2006" xmlns:p14="http://schemas.microsoft.com/office/powerpoint/2010/main">
        <mc:Choice Requires="p14">
          <p:contentPart p14:bwMode="auto" r:id="rId55">
            <p14:nvContentPartPr>
              <p14:cNvPr id="28" name="Ink 27">
                <a:extLst>
                  <a:ext uri="{FF2B5EF4-FFF2-40B4-BE49-F238E27FC236}">
                    <a16:creationId xmlns:a16="http://schemas.microsoft.com/office/drawing/2014/main" id="{FC183710-4E7E-E944-8ECF-40A47C4E68CC}"/>
                  </a:ext>
                </a:extLst>
              </p14:cNvPr>
              <p14:cNvContentPartPr/>
              <p14:nvPr/>
            </p14:nvContentPartPr>
            <p14:xfrm>
              <a:off x="2948143" y="715313"/>
              <a:ext cx="360" cy="360"/>
            </p14:xfrm>
          </p:contentPart>
        </mc:Choice>
        <mc:Fallback xmlns="">
          <p:pic>
            <p:nvPicPr>
              <p:cNvPr id="28" name="Ink 27">
                <a:extLst>
                  <a:ext uri="{FF2B5EF4-FFF2-40B4-BE49-F238E27FC236}">
                    <a16:creationId xmlns:a16="http://schemas.microsoft.com/office/drawing/2014/main" id="{FC183710-4E7E-E944-8ECF-40A47C4E68CC}"/>
                  </a:ext>
                </a:extLst>
              </p:cNvPr>
              <p:cNvPicPr/>
              <p:nvPr/>
            </p:nvPicPr>
            <p:blipFill>
              <a:blip r:embed="rId56"/>
              <a:stretch>
                <a:fillRect/>
              </a:stretch>
            </p:blipFill>
            <p:spPr>
              <a:xfrm>
                <a:off x="2930143" y="697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4" name="Ink 33">
                <a:extLst>
                  <a:ext uri="{FF2B5EF4-FFF2-40B4-BE49-F238E27FC236}">
                    <a16:creationId xmlns:a16="http://schemas.microsoft.com/office/drawing/2014/main" id="{5131EDAB-031C-664D-AA34-082F25389DA8}"/>
                  </a:ext>
                </a:extLst>
              </p14:cNvPr>
              <p14:cNvContentPartPr/>
              <p14:nvPr/>
            </p14:nvContentPartPr>
            <p14:xfrm>
              <a:off x="3061543" y="674633"/>
              <a:ext cx="360" cy="360"/>
            </p14:xfrm>
          </p:contentPart>
        </mc:Choice>
        <mc:Fallback xmlns="">
          <p:pic>
            <p:nvPicPr>
              <p:cNvPr id="34" name="Ink 33">
                <a:extLst>
                  <a:ext uri="{FF2B5EF4-FFF2-40B4-BE49-F238E27FC236}">
                    <a16:creationId xmlns:a16="http://schemas.microsoft.com/office/drawing/2014/main" id="{5131EDAB-031C-664D-AA34-082F25389DA8}"/>
                  </a:ext>
                </a:extLst>
              </p:cNvPr>
              <p:cNvPicPr/>
              <p:nvPr/>
            </p:nvPicPr>
            <p:blipFill>
              <a:blip r:embed="rId56"/>
              <a:stretch>
                <a:fillRect/>
              </a:stretch>
            </p:blipFill>
            <p:spPr>
              <a:xfrm>
                <a:off x="3043543" y="656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5" name="Ink 34">
                <a:extLst>
                  <a:ext uri="{FF2B5EF4-FFF2-40B4-BE49-F238E27FC236}">
                    <a16:creationId xmlns:a16="http://schemas.microsoft.com/office/drawing/2014/main" id="{ACB054D9-5CC0-0A4E-A03D-7276E27B4D7A}"/>
                  </a:ext>
                </a:extLst>
              </p14:cNvPr>
              <p14:cNvContentPartPr/>
              <p14:nvPr/>
            </p14:nvContentPartPr>
            <p14:xfrm>
              <a:off x="2948503" y="598673"/>
              <a:ext cx="360" cy="360"/>
            </p14:xfrm>
          </p:contentPart>
        </mc:Choice>
        <mc:Fallback xmlns="">
          <p:pic>
            <p:nvPicPr>
              <p:cNvPr id="35" name="Ink 34">
                <a:extLst>
                  <a:ext uri="{FF2B5EF4-FFF2-40B4-BE49-F238E27FC236}">
                    <a16:creationId xmlns:a16="http://schemas.microsoft.com/office/drawing/2014/main" id="{ACB054D9-5CC0-0A4E-A03D-7276E27B4D7A}"/>
                  </a:ext>
                </a:extLst>
              </p:cNvPr>
              <p:cNvPicPr/>
              <p:nvPr/>
            </p:nvPicPr>
            <p:blipFill>
              <a:blip r:embed="rId56"/>
              <a:stretch>
                <a:fillRect/>
              </a:stretch>
            </p:blipFill>
            <p:spPr>
              <a:xfrm>
                <a:off x="2930503" y="5806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36" name="Ink 35">
                <a:extLst>
                  <a:ext uri="{FF2B5EF4-FFF2-40B4-BE49-F238E27FC236}">
                    <a16:creationId xmlns:a16="http://schemas.microsoft.com/office/drawing/2014/main" id="{FE30A891-31BA-8B4B-8699-414E57836F3D}"/>
                  </a:ext>
                </a:extLst>
              </p14:cNvPr>
              <p14:cNvContentPartPr/>
              <p14:nvPr/>
            </p14:nvContentPartPr>
            <p14:xfrm>
              <a:off x="3493543" y="714233"/>
              <a:ext cx="360" cy="360"/>
            </p14:xfrm>
          </p:contentPart>
        </mc:Choice>
        <mc:Fallback xmlns="">
          <p:pic>
            <p:nvPicPr>
              <p:cNvPr id="36" name="Ink 35">
                <a:extLst>
                  <a:ext uri="{FF2B5EF4-FFF2-40B4-BE49-F238E27FC236}">
                    <a16:creationId xmlns:a16="http://schemas.microsoft.com/office/drawing/2014/main" id="{FE30A891-31BA-8B4B-8699-414E57836F3D}"/>
                  </a:ext>
                </a:extLst>
              </p:cNvPr>
              <p:cNvPicPr/>
              <p:nvPr/>
            </p:nvPicPr>
            <p:blipFill>
              <a:blip r:embed="rId56"/>
              <a:stretch>
                <a:fillRect/>
              </a:stretch>
            </p:blipFill>
            <p:spPr>
              <a:xfrm>
                <a:off x="3475543" y="696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7" name="Ink 36">
                <a:extLst>
                  <a:ext uri="{FF2B5EF4-FFF2-40B4-BE49-F238E27FC236}">
                    <a16:creationId xmlns:a16="http://schemas.microsoft.com/office/drawing/2014/main" id="{E49FDFB4-8D08-0E49-ADF4-2A99B49EFAB3}"/>
                  </a:ext>
                </a:extLst>
              </p14:cNvPr>
              <p14:cNvContentPartPr/>
              <p14:nvPr/>
            </p14:nvContentPartPr>
            <p14:xfrm>
              <a:off x="3563743" y="614153"/>
              <a:ext cx="360" cy="360"/>
            </p14:xfrm>
          </p:contentPart>
        </mc:Choice>
        <mc:Fallback xmlns="">
          <p:pic>
            <p:nvPicPr>
              <p:cNvPr id="37" name="Ink 36">
                <a:extLst>
                  <a:ext uri="{FF2B5EF4-FFF2-40B4-BE49-F238E27FC236}">
                    <a16:creationId xmlns:a16="http://schemas.microsoft.com/office/drawing/2014/main" id="{E49FDFB4-8D08-0E49-ADF4-2A99B49EFAB3}"/>
                  </a:ext>
                </a:extLst>
              </p:cNvPr>
              <p:cNvPicPr/>
              <p:nvPr/>
            </p:nvPicPr>
            <p:blipFill>
              <a:blip r:embed="rId56"/>
              <a:stretch>
                <a:fillRect/>
              </a:stretch>
            </p:blipFill>
            <p:spPr>
              <a:xfrm>
                <a:off x="3545743" y="596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38" name="Ink 37">
                <a:extLst>
                  <a:ext uri="{FF2B5EF4-FFF2-40B4-BE49-F238E27FC236}">
                    <a16:creationId xmlns:a16="http://schemas.microsoft.com/office/drawing/2014/main" id="{B0476AD1-CA87-924B-9B0F-717A999745F8}"/>
                  </a:ext>
                </a:extLst>
              </p14:cNvPr>
              <p14:cNvContentPartPr/>
              <p14:nvPr/>
            </p14:nvContentPartPr>
            <p14:xfrm>
              <a:off x="3592903" y="737273"/>
              <a:ext cx="360" cy="360"/>
            </p14:xfrm>
          </p:contentPart>
        </mc:Choice>
        <mc:Fallback xmlns="">
          <p:pic>
            <p:nvPicPr>
              <p:cNvPr id="38" name="Ink 37">
                <a:extLst>
                  <a:ext uri="{FF2B5EF4-FFF2-40B4-BE49-F238E27FC236}">
                    <a16:creationId xmlns:a16="http://schemas.microsoft.com/office/drawing/2014/main" id="{B0476AD1-CA87-924B-9B0F-717A999745F8}"/>
                  </a:ext>
                </a:extLst>
              </p:cNvPr>
              <p:cNvPicPr/>
              <p:nvPr/>
            </p:nvPicPr>
            <p:blipFill>
              <a:blip r:embed="rId56"/>
              <a:stretch>
                <a:fillRect/>
              </a:stretch>
            </p:blipFill>
            <p:spPr>
              <a:xfrm>
                <a:off x="3574903" y="719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9" name="Ink 38">
                <a:extLst>
                  <a:ext uri="{FF2B5EF4-FFF2-40B4-BE49-F238E27FC236}">
                    <a16:creationId xmlns:a16="http://schemas.microsoft.com/office/drawing/2014/main" id="{1AEAAFD1-A853-7E4C-BF62-171F39C49B1F}"/>
                  </a:ext>
                </a:extLst>
              </p14:cNvPr>
              <p14:cNvContentPartPr/>
              <p14:nvPr/>
            </p14:nvContentPartPr>
            <p14:xfrm>
              <a:off x="3542143" y="821873"/>
              <a:ext cx="360" cy="360"/>
            </p14:xfrm>
          </p:contentPart>
        </mc:Choice>
        <mc:Fallback xmlns="">
          <p:pic>
            <p:nvPicPr>
              <p:cNvPr id="39" name="Ink 38">
                <a:extLst>
                  <a:ext uri="{FF2B5EF4-FFF2-40B4-BE49-F238E27FC236}">
                    <a16:creationId xmlns:a16="http://schemas.microsoft.com/office/drawing/2014/main" id="{1AEAAFD1-A853-7E4C-BF62-171F39C49B1F}"/>
                  </a:ext>
                </a:extLst>
              </p:cNvPr>
              <p:cNvPicPr/>
              <p:nvPr/>
            </p:nvPicPr>
            <p:blipFill>
              <a:blip r:embed="rId56"/>
              <a:stretch>
                <a:fillRect/>
              </a:stretch>
            </p:blipFill>
            <p:spPr>
              <a:xfrm>
                <a:off x="3524143" y="803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0" name="Ink 39">
                <a:extLst>
                  <a:ext uri="{FF2B5EF4-FFF2-40B4-BE49-F238E27FC236}">
                    <a16:creationId xmlns:a16="http://schemas.microsoft.com/office/drawing/2014/main" id="{C7D8716D-977E-7A48-8721-38218ED7CDF1}"/>
                  </a:ext>
                </a:extLst>
              </p14:cNvPr>
              <p14:cNvContentPartPr/>
              <p14:nvPr/>
            </p14:nvContentPartPr>
            <p14:xfrm>
              <a:off x="2976943" y="837353"/>
              <a:ext cx="360" cy="360"/>
            </p14:xfrm>
          </p:contentPart>
        </mc:Choice>
        <mc:Fallback xmlns="">
          <p:pic>
            <p:nvPicPr>
              <p:cNvPr id="40" name="Ink 39">
                <a:extLst>
                  <a:ext uri="{FF2B5EF4-FFF2-40B4-BE49-F238E27FC236}">
                    <a16:creationId xmlns:a16="http://schemas.microsoft.com/office/drawing/2014/main" id="{C7D8716D-977E-7A48-8721-38218ED7CDF1}"/>
                  </a:ext>
                </a:extLst>
              </p:cNvPr>
              <p:cNvPicPr/>
              <p:nvPr/>
            </p:nvPicPr>
            <p:blipFill>
              <a:blip r:embed="rId56"/>
              <a:stretch>
                <a:fillRect/>
              </a:stretch>
            </p:blipFill>
            <p:spPr>
              <a:xfrm>
                <a:off x="2958943" y="8193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1" name="Ink 40">
                <a:extLst>
                  <a:ext uri="{FF2B5EF4-FFF2-40B4-BE49-F238E27FC236}">
                    <a16:creationId xmlns:a16="http://schemas.microsoft.com/office/drawing/2014/main" id="{A1DEFF1D-8FC8-A145-A865-444112B33897}"/>
                  </a:ext>
                </a:extLst>
              </p14:cNvPr>
              <p14:cNvContentPartPr/>
              <p14:nvPr/>
            </p14:nvContentPartPr>
            <p14:xfrm>
              <a:off x="3196183" y="896753"/>
              <a:ext cx="360" cy="360"/>
            </p14:xfrm>
          </p:contentPart>
        </mc:Choice>
        <mc:Fallback xmlns="">
          <p:pic>
            <p:nvPicPr>
              <p:cNvPr id="41" name="Ink 40">
                <a:extLst>
                  <a:ext uri="{FF2B5EF4-FFF2-40B4-BE49-F238E27FC236}">
                    <a16:creationId xmlns:a16="http://schemas.microsoft.com/office/drawing/2014/main" id="{A1DEFF1D-8FC8-A145-A865-444112B33897}"/>
                  </a:ext>
                </a:extLst>
              </p:cNvPr>
              <p:cNvPicPr/>
              <p:nvPr/>
            </p:nvPicPr>
            <p:blipFill>
              <a:blip r:embed="rId56"/>
              <a:stretch>
                <a:fillRect/>
              </a:stretch>
            </p:blipFill>
            <p:spPr>
              <a:xfrm>
                <a:off x="3178183" y="878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2" name="Ink 41">
                <a:extLst>
                  <a:ext uri="{FF2B5EF4-FFF2-40B4-BE49-F238E27FC236}">
                    <a16:creationId xmlns:a16="http://schemas.microsoft.com/office/drawing/2014/main" id="{60F46781-EB95-AF4F-A77B-5534C3C46241}"/>
                  </a:ext>
                </a:extLst>
              </p14:cNvPr>
              <p14:cNvContentPartPr/>
              <p14:nvPr/>
            </p14:nvContentPartPr>
            <p14:xfrm>
              <a:off x="3346303" y="908633"/>
              <a:ext cx="360" cy="360"/>
            </p14:xfrm>
          </p:contentPart>
        </mc:Choice>
        <mc:Fallback xmlns="">
          <p:pic>
            <p:nvPicPr>
              <p:cNvPr id="42" name="Ink 41">
                <a:extLst>
                  <a:ext uri="{FF2B5EF4-FFF2-40B4-BE49-F238E27FC236}">
                    <a16:creationId xmlns:a16="http://schemas.microsoft.com/office/drawing/2014/main" id="{60F46781-EB95-AF4F-A77B-5534C3C46241}"/>
                  </a:ext>
                </a:extLst>
              </p:cNvPr>
              <p:cNvPicPr/>
              <p:nvPr/>
            </p:nvPicPr>
            <p:blipFill>
              <a:blip r:embed="rId56"/>
              <a:stretch>
                <a:fillRect/>
              </a:stretch>
            </p:blipFill>
            <p:spPr>
              <a:xfrm>
                <a:off x="3328303" y="890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3" name="Ink 42">
                <a:extLst>
                  <a:ext uri="{FF2B5EF4-FFF2-40B4-BE49-F238E27FC236}">
                    <a16:creationId xmlns:a16="http://schemas.microsoft.com/office/drawing/2014/main" id="{4B116645-52AA-AB42-AA2E-108577F13122}"/>
                  </a:ext>
                </a:extLst>
              </p14:cNvPr>
              <p14:cNvContentPartPr/>
              <p14:nvPr/>
            </p14:nvContentPartPr>
            <p14:xfrm>
              <a:off x="3353143" y="652313"/>
              <a:ext cx="360" cy="360"/>
            </p14:xfrm>
          </p:contentPart>
        </mc:Choice>
        <mc:Fallback xmlns="">
          <p:pic>
            <p:nvPicPr>
              <p:cNvPr id="43" name="Ink 42">
                <a:extLst>
                  <a:ext uri="{FF2B5EF4-FFF2-40B4-BE49-F238E27FC236}">
                    <a16:creationId xmlns:a16="http://schemas.microsoft.com/office/drawing/2014/main" id="{4B116645-52AA-AB42-AA2E-108577F13122}"/>
                  </a:ext>
                </a:extLst>
              </p:cNvPr>
              <p:cNvPicPr/>
              <p:nvPr/>
            </p:nvPicPr>
            <p:blipFill>
              <a:blip r:embed="rId56"/>
              <a:stretch>
                <a:fillRect/>
              </a:stretch>
            </p:blipFill>
            <p:spPr>
              <a:xfrm>
                <a:off x="3335143" y="634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4" name="Ink 43">
                <a:extLst>
                  <a:ext uri="{FF2B5EF4-FFF2-40B4-BE49-F238E27FC236}">
                    <a16:creationId xmlns:a16="http://schemas.microsoft.com/office/drawing/2014/main" id="{C4F8532B-228B-A744-86CD-3BAED74CF756}"/>
                  </a:ext>
                </a:extLst>
              </p14:cNvPr>
              <p14:cNvContentPartPr/>
              <p14:nvPr/>
            </p14:nvContentPartPr>
            <p14:xfrm>
              <a:off x="3275383" y="822593"/>
              <a:ext cx="360" cy="360"/>
            </p14:xfrm>
          </p:contentPart>
        </mc:Choice>
        <mc:Fallback xmlns="">
          <p:pic>
            <p:nvPicPr>
              <p:cNvPr id="44" name="Ink 43">
                <a:extLst>
                  <a:ext uri="{FF2B5EF4-FFF2-40B4-BE49-F238E27FC236}">
                    <a16:creationId xmlns:a16="http://schemas.microsoft.com/office/drawing/2014/main" id="{C4F8532B-228B-A744-86CD-3BAED74CF756}"/>
                  </a:ext>
                </a:extLst>
              </p:cNvPr>
              <p:cNvPicPr/>
              <p:nvPr/>
            </p:nvPicPr>
            <p:blipFill>
              <a:blip r:embed="rId56"/>
              <a:stretch>
                <a:fillRect/>
              </a:stretch>
            </p:blipFill>
            <p:spPr>
              <a:xfrm>
                <a:off x="3257383" y="804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5" name="Ink 44">
                <a:extLst>
                  <a:ext uri="{FF2B5EF4-FFF2-40B4-BE49-F238E27FC236}">
                    <a16:creationId xmlns:a16="http://schemas.microsoft.com/office/drawing/2014/main" id="{4C85717B-49B2-5B4E-A4BE-ADFE092F5285}"/>
                  </a:ext>
                </a:extLst>
              </p14:cNvPr>
              <p14:cNvContentPartPr/>
              <p14:nvPr/>
            </p14:nvContentPartPr>
            <p14:xfrm>
              <a:off x="3168103" y="674993"/>
              <a:ext cx="360" cy="360"/>
            </p14:xfrm>
          </p:contentPart>
        </mc:Choice>
        <mc:Fallback xmlns="">
          <p:pic>
            <p:nvPicPr>
              <p:cNvPr id="45" name="Ink 44">
                <a:extLst>
                  <a:ext uri="{FF2B5EF4-FFF2-40B4-BE49-F238E27FC236}">
                    <a16:creationId xmlns:a16="http://schemas.microsoft.com/office/drawing/2014/main" id="{4C85717B-49B2-5B4E-A4BE-ADFE092F5285}"/>
                  </a:ext>
                </a:extLst>
              </p:cNvPr>
              <p:cNvPicPr/>
              <p:nvPr/>
            </p:nvPicPr>
            <p:blipFill>
              <a:blip r:embed="rId56"/>
              <a:stretch>
                <a:fillRect/>
              </a:stretch>
            </p:blipFill>
            <p:spPr>
              <a:xfrm>
                <a:off x="3150103" y="656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6" name="Ink 45">
                <a:extLst>
                  <a:ext uri="{FF2B5EF4-FFF2-40B4-BE49-F238E27FC236}">
                    <a16:creationId xmlns:a16="http://schemas.microsoft.com/office/drawing/2014/main" id="{099A8FBD-8975-5443-B354-63A78E29E50F}"/>
                  </a:ext>
                </a:extLst>
              </p14:cNvPr>
              <p14:cNvContentPartPr/>
              <p14:nvPr/>
            </p14:nvContentPartPr>
            <p14:xfrm>
              <a:off x="3240463" y="584993"/>
              <a:ext cx="360" cy="360"/>
            </p14:xfrm>
          </p:contentPart>
        </mc:Choice>
        <mc:Fallback xmlns="">
          <p:pic>
            <p:nvPicPr>
              <p:cNvPr id="46" name="Ink 45">
                <a:extLst>
                  <a:ext uri="{FF2B5EF4-FFF2-40B4-BE49-F238E27FC236}">
                    <a16:creationId xmlns:a16="http://schemas.microsoft.com/office/drawing/2014/main" id="{099A8FBD-8975-5443-B354-63A78E29E50F}"/>
                  </a:ext>
                </a:extLst>
              </p:cNvPr>
              <p:cNvPicPr/>
              <p:nvPr/>
            </p:nvPicPr>
            <p:blipFill>
              <a:blip r:embed="rId56"/>
              <a:stretch>
                <a:fillRect/>
              </a:stretch>
            </p:blipFill>
            <p:spPr>
              <a:xfrm>
                <a:off x="3222463" y="566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7" name="Ink 46">
                <a:extLst>
                  <a:ext uri="{FF2B5EF4-FFF2-40B4-BE49-F238E27FC236}">
                    <a16:creationId xmlns:a16="http://schemas.microsoft.com/office/drawing/2014/main" id="{9FF5DA16-C50B-274E-B209-7126D27454C3}"/>
                  </a:ext>
                </a:extLst>
              </p14:cNvPr>
              <p14:cNvContentPartPr/>
              <p14:nvPr/>
            </p14:nvContentPartPr>
            <p14:xfrm>
              <a:off x="3132463" y="382313"/>
              <a:ext cx="360" cy="360"/>
            </p14:xfrm>
          </p:contentPart>
        </mc:Choice>
        <mc:Fallback xmlns="">
          <p:pic>
            <p:nvPicPr>
              <p:cNvPr id="47" name="Ink 46">
                <a:extLst>
                  <a:ext uri="{FF2B5EF4-FFF2-40B4-BE49-F238E27FC236}">
                    <a16:creationId xmlns:a16="http://schemas.microsoft.com/office/drawing/2014/main" id="{9FF5DA16-C50B-274E-B209-7126D27454C3}"/>
                  </a:ext>
                </a:extLst>
              </p:cNvPr>
              <p:cNvPicPr/>
              <p:nvPr/>
            </p:nvPicPr>
            <p:blipFill>
              <a:blip r:embed="rId56"/>
              <a:stretch>
                <a:fillRect/>
              </a:stretch>
            </p:blipFill>
            <p:spPr>
              <a:xfrm>
                <a:off x="3114463" y="364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8" name="Ink 47">
                <a:extLst>
                  <a:ext uri="{FF2B5EF4-FFF2-40B4-BE49-F238E27FC236}">
                    <a16:creationId xmlns:a16="http://schemas.microsoft.com/office/drawing/2014/main" id="{7B82AB23-FF46-ED46-B425-AEB7AB0FD1F2}"/>
                  </a:ext>
                </a:extLst>
              </p14:cNvPr>
              <p14:cNvContentPartPr/>
              <p14:nvPr/>
            </p14:nvContentPartPr>
            <p14:xfrm>
              <a:off x="3022663" y="411473"/>
              <a:ext cx="360" cy="360"/>
            </p14:xfrm>
          </p:contentPart>
        </mc:Choice>
        <mc:Fallback xmlns="">
          <p:pic>
            <p:nvPicPr>
              <p:cNvPr id="48" name="Ink 47">
                <a:extLst>
                  <a:ext uri="{FF2B5EF4-FFF2-40B4-BE49-F238E27FC236}">
                    <a16:creationId xmlns:a16="http://schemas.microsoft.com/office/drawing/2014/main" id="{7B82AB23-FF46-ED46-B425-AEB7AB0FD1F2}"/>
                  </a:ext>
                </a:extLst>
              </p:cNvPr>
              <p:cNvPicPr/>
              <p:nvPr/>
            </p:nvPicPr>
            <p:blipFill>
              <a:blip r:embed="rId56"/>
              <a:stretch>
                <a:fillRect/>
              </a:stretch>
            </p:blipFill>
            <p:spPr>
              <a:xfrm>
                <a:off x="3004663" y="393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9" name="Ink 48">
                <a:extLst>
                  <a:ext uri="{FF2B5EF4-FFF2-40B4-BE49-F238E27FC236}">
                    <a16:creationId xmlns:a16="http://schemas.microsoft.com/office/drawing/2014/main" id="{47F1C6A1-DA62-434B-B277-2D049B2773C3}"/>
                  </a:ext>
                </a:extLst>
              </p14:cNvPr>
              <p14:cNvContentPartPr/>
              <p14:nvPr/>
            </p14:nvContentPartPr>
            <p14:xfrm>
              <a:off x="3295543" y="426593"/>
              <a:ext cx="360" cy="360"/>
            </p14:xfrm>
          </p:contentPart>
        </mc:Choice>
        <mc:Fallback xmlns="">
          <p:pic>
            <p:nvPicPr>
              <p:cNvPr id="49" name="Ink 48">
                <a:extLst>
                  <a:ext uri="{FF2B5EF4-FFF2-40B4-BE49-F238E27FC236}">
                    <a16:creationId xmlns:a16="http://schemas.microsoft.com/office/drawing/2014/main" id="{47F1C6A1-DA62-434B-B277-2D049B2773C3}"/>
                  </a:ext>
                </a:extLst>
              </p:cNvPr>
              <p:cNvPicPr/>
              <p:nvPr/>
            </p:nvPicPr>
            <p:blipFill>
              <a:blip r:embed="rId56"/>
              <a:stretch>
                <a:fillRect/>
              </a:stretch>
            </p:blipFill>
            <p:spPr>
              <a:xfrm>
                <a:off x="3277543" y="408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0" name="Ink 49">
                <a:extLst>
                  <a:ext uri="{FF2B5EF4-FFF2-40B4-BE49-F238E27FC236}">
                    <a16:creationId xmlns:a16="http://schemas.microsoft.com/office/drawing/2014/main" id="{8EA80659-FFFA-7B49-9AA8-C8299556A201}"/>
                  </a:ext>
                </a:extLst>
              </p14:cNvPr>
              <p14:cNvContentPartPr/>
              <p14:nvPr/>
            </p14:nvContentPartPr>
            <p14:xfrm>
              <a:off x="3209143" y="456473"/>
              <a:ext cx="360" cy="360"/>
            </p14:xfrm>
          </p:contentPart>
        </mc:Choice>
        <mc:Fallback xmlns="">
          <p:pic>
            <p:nvPicPr>
              <p:cNvPr id="50" name="Ink 49">
                <a:extLst>
                  <a:ext uri="{FF2B5EF4-FFF2-40B4-BE49-F238E27FC236}">
                    <a16:creationId xmlns:a16="http://schemas.microsoft.com/office/drawing/2014/main" id="{8EA80659-FFFA-7B49-9AA8-C8299556A201}"/>
                  </a:ext>
                </a:extLst>
              </p:cNvPr>
              <p:cNvPicPr/>
              <p:nvPr/>
            </p:nvPicPr>
            <p:blipFill>
              <a:blip r:embed="rId56"/>
              <a:stretch>
                <a:fillRect/>
              </a:stretch>
            </p:blipFill>
            <p:spPr>
              <a:xfrm>
                <a:off x="3191143" y="438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1" name="Ink 50">
                <a:extLst>
                  <a:ext uri="{FF2B5EF4-FFF2-40B4-BE49-F238E27FC236}">
                    <a16:creationId xmlns:a16="http://schemas.microsoft.com/office/drawing/2014/main" id="{7EC1B15A-BA65-D349-8717-956C0B5BA29D}"/>
                  </a:ext>
                </a:extLst>
              </p14:cNvPr>
              <p14:cNvContentPartPr/>
              <p14:nvPr/>
            </p14:nvContentPartPr>
            <p14:xfrm>
              <a:off x="3250543" y="294473"/>
              <a:ext cx="360" cy="360"/>
            </p14:xfrm>
          </p:contentPart>
        </mc:Choice>
        <mc:Fallback xmlns="">
          <p:pic>
            <p:nvPicPr>
              <p:cNvPr id="51" name="Ink 50">
                <a:extLst>
                  <a:ext uri="{FF2B5EF4-FFF2-40B4-BE49-F238E27FC236}">
                    <a16:creationId xmlns:a16="http://schemas.microsoft.com/office/drawing/2014/main" id="{7EC1B15A-BA65-D349-8717-956C0B5BA29D}"/>
                  </a:ext>
                </a:extLst>
              </p:cNvPr>
              <p:cNvPicPr/>
              <p:nvPr/>
            </p:nvPicPr>
            <p:blipFill>
              <a:blip r:embed="rId56"/>
              <a:stretch>
                <a:fillRect/>
              </a:stretch>
            </p:blipFill>
            <p:spPr>
              <a:xfrm>
                <a:off x="3232543" y="276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2" name="Ink 51">
                <a:extLst>
                  <a:ext uri="{FF2B5EF4-FFF2-40B4-BE49-F238E27FC236}">
                    <a16:creationId xmlns:a16="http://schemas.microsoft.com/office/drawing/2014/main" id="{B108AA20-D017-8A40-AF5F-9EA4C73D8460}"/>
                  </a:ext>
                </a:extLst>
              </p14:cNvPr>
              <p14:cNvContentPartPr/>
              <p14:nvPr/>
            </p14:nvContentPartPr>
            <p14:xfrm>
              <a:off x="3397783" y="317153"/>
              <a:ext cx="360" cy="360"/>
            </p14:xfrm>
          </p:contentPart>
        </mc:Choice>
        <mc:Fallback xmlns="">
          <p:pic>
            <p:nvPicPr>
              <p:cNvPr id="52" name="Ink 51">
                <a:extLst>
                  <a:ext uri="{FF2B5EF4-FFF2-40B4-BE49-F238E27FC236}">
                    <a16:creationId xmlns:a16="http://schemas.microsoft.com/office/drawing/2014/main" id="{B108AA20-D017-8A40-AF5F-9EA4C73D8460}"/>
                  </a:ext>
                </a:extLst>
              </p:cNvPr>
              <p:cNvPicPr/>
              <p:nvPr/>
            </p:nvPicPr>
            <p:blipFill>
              <a:blip r:embed="rId56"/>
              <a:stretch>
                <a:fillRect/>
              </a:stretch>
            </p:blipFill>
            <p:spPr>
              <a:xfrm>
                <a:off x="3379783" y="299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3" name="Ink 52">
                <a:extLst>
                  <a:ext uri="{FF2B5EF4-FFF2-40B4-BE49-F238E27FC236}">
                    <a16:creationId xmlns:a16="http://schemas.microsoft.com/office/drawing/2014/main" id="{72FCDBFA-C1F2-524A-AA58-26FF96A5AA41}"/>
                  </a:ext>
                </a:extLst>
              </p14:cNvPr>
              <p14:cNvContentPartPr/>
              <p14:nvPr/>
            </p14:nvContentPartPr>
            <p14:xfrm>
              <a:off x="3487063" y="393113"/>
              <a:ext cx="360" cy="360"/>
            </p14:xfrm>
          </p:contentPart>
        </mc:Choice>
        <mc:Fallback xmlns="">
          <p:pic>
            <p:nvPicPr>
              <p:cNvPr id="53" name="Ink 52">
                <a:extLst>
                  <a:ext uri="{FF2B5EF4-FFF2-40B4-BE49-F238E27FC236}">
                    <a16:creationId xmlns:a16="http://schemas.microsoft.com/office/drawing/2014/main" id="{72FCDBFA-C1F2-524A-AA58-26FF96A5AA41}"/>
                  </a:ext>
                </a:extLst>
              </p:cNvPr>
              <p:cNvPicPr/>
              <p:nvPr/>
            </p:nvPicPr>
            <p:blipFill>
              <a:blip r:embed="rId56"/>
              <a:stretch>
                <a:fillRect/>
              </a:stretch>
            </p:blipFill>
            <p:spPr>
              <a:xfrm>
                <a:off x="3469063" y="375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4" name="Ink 53">
                <a:extLst>
                  <a:ext uri="{FF2B5EF4-FFF2-40B4-BE49-F238E27FC236}">
                    <a16:creationId xmlns:a16="http://schemas.microsoft.com/office/drawing/2014/main" id="{BFF37B0A-205D-1A49-BF02-18BAE3564D38}"/>
                  </a:ext>
                </a:extLst>
              </p14:cNvPr>
              <p14:cNvContentPartPr/>
              <p14:nvPr/>
            </p14:nvContentPartPr>
            <p14:xfrm>
              <a:off x="3566983" y="478433"/>
              <a:ext cx="360" cy="360"/>
            </p14:xfrm>
          </p:contentPart>
        </mc:Choice>
        <mc:Fallback xmlns="">
          <p:pic>
            <p:nvPicPr>
              <p:cNvPr id="54" name="Ink 53">
                <a:extLst>
                  <a:ext uri="{FF2B5EF4-FFF2-40B4-BE49-F238E27FC236}">
                    <a16:creationId xmlns:a16="http://schemas.microsoft.com/office/drawing/2014/main" id="{BFF37B0A-205D-1A49-BF02-18BAE3564D38}"/>
                  </a:ext>
                </a:extLst>
              </p:cNvPr>
              <p:cNvPicPr/>
              <p:nvPr/>
            </p:nvPicPr>
            <p:blipFill>
              <a:blip r:embed="rId56"/>
              <a:stretch>
                <a:fillRect/>
              </a:stretch>
            </p:blipFill>
            <p:spPr>
              <a:xfrm>
                <a:off x="3548983" y="460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5" name="Ink 54">
                <a:extLst>
                  <a:ext uri="{FF2B5EF4-FFF2-40B4-BE49-F238E27FC236}">
                    <a16:creationId xmlns:a16="http://schemas.microsoft.com/office/drawing/2014/main" id="{A23FF1FB-F096-C44A-8E35-59764F2EB978}"/>
                  </a:ext>
                </a:extLst>
              </p14:cNvPr>
              <p14:cNvContentPartPr/>
              <p14:nvPr/>
            </p14:nvContentPartPr>
            <p14:xfrm>
              <a:off x="3095023" y="313913"/>
              <a:ext cx="360" cy="360"/>
            </p14:xfrm>
          </p:contentPart>
        </mc:Choice>
        <mc:Fallback xmlns="">
          <p:pic>
            <p:nvPicPr>
              <p:cNvPr id="55" name="Ink 54">
                <a:extLst>
                  <a:ext uri="{FF2B5EF4-FFF2-40B4-BE49-F238E27FC236}">
                    <a16:creationId xmlns:a16="http://schemas.microsoft.com/office/drawing/2014/main" id="{A23FF1FB-F096-C44A-8E35-59764F2EB978}"/>
                  </a:ext>
                </a:extLst>
              </p:cNvPr>
              <p:cNvPicPr/>
              <p:nvPr/>
            </p:nvPicPr>
            <p:blipFill>
              <a:blip r:embed="rId56"/>
              <a:stretch>
                <a:fillRect/>
              </a:stretch>
            </p:blipFill>
            <p:spPr>
              <a:xfrm>
                <a:off x="3077023" y="295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56" name="Ink 55">
                <a:extLst>
                  <a:ext uri="{FF2B5EF4-FFF2-40B4-BE49-F238E27FC236}">
                    <a16:creationId xmlns:a16="http://schemas.microsoft.com/office/drawing/2014/main" id="{214FF174-FBDD-5342-8B9B-7C5DBCD5AB79}"/>
                  </a:ext>
                </a:extLst>
              </p14:cNvPr>
              <p14:cNvContentPartPr/>
              <p14:nvPr/>
            </p14:nvContentPartPr>
            <p14:xfrm>
              <a:off x="2942383" y="489233"/>
              <a:ext cx="360" cy="360"/>
            </p14:xfrm>
          </p:contentPart>
        </mc:Choice>
        <mc:Fallback xmlns="">
          <p:pic>
            <p:nvPicPr>
              <p:cNvPr id="56" name="Ink 55">
                <a:extLst>
                  <a:ext uri="{FF2B5EF4-FFF2-40B4-BE49-F238E27FC236}">
                    <a16:creationId xmlns:a16="http://schemas.microsoft.com/office/drawing/2014/main" id="{214FF174-FBDD-5342-8B9B-7C5DBCD5AB79}"/>
                  </a:ext>
                </a:extLst>
              </p:cNvPr>
              <p:cNvPicPr/>
              <p:nvPr/>
            </p:nvPicPr>
            <p:blipFill>
              <a:blip r:embed="rId56"/>
              <a:stretch>
                <a:fillRect/>
              </a:stretch>
            </p:blipFill>
            <p:spPr>
              <a:xfrm>
                <a:off x="2924383" y="471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7" name="Ink 56">
                <a:extLst>
                  <a:ext uri="{FF2B5EF4-FFF2-40B4-BE49-F238E27FC236}">
                    <a16:creationId xmlns:a16="http://schemas.microsoft.com/office/drawing/2014/main" id="{540898E2-BE9B-8940-A8CB-C012BD873FA7}"/>
                  </a:ext>
                </a:extLst>
              </p14:cNvPr>
              <p14:cNvContentPartPr/>
              <p14:nvPr/>
            </p14:nvContentPartPr>
            <p14:xfrm>
              <a:off x="3116983" y="936713"/>
              <a:ext cx="360" cy="360"/>
            </p14:xfrm>
          </p:contentPart>
        </mc:Choice>
        <mc:Fallback xmlns="">
          <p:pic>
            <p:nvPicPr>
              <p:cNvPr id="57" name="Ink 56">
                <a:extLst>
                  <a:ext uri="{FF2B5EF4-FFF2-40B4-BE49-F238E27FC236}">
                    <a16:creationId xmlns:a16="http://schemas.microsoft.com/office/drawing/2014/main" id="{540898E2-BE9B-8940-A8CB-C012BD873FA7}"/>
                  </a:ext>
                </a:extLst>
              </p:cNvPr>
              <p:cNvPicPr/>
              <p:nvPr/>
            </p:nvPicPr>
            <p:blipFill>
              <a:blip r:embed="rId56"/>
              <a:stretch>
                <a:fillRect/>
              </a:stretch>
            </p:blipFill>
            <p:spPr>
              <a:xfrm>
                <a:off x="3098983" y="918713"/>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1">
            <p14:nvContentPartPr>
              <p14:cNvPr id="58" name="Ink 57">
                <a:extLst>
                  <a:ext uri="{FF2B5EF4-FFF2-40B4-BE49-F238E27FC236}">
                    <a16:creationId xmlns:a16="http://schemas.microsoft.com/office/drawing/2014/main" id="{C7C60819-74FF-364E-975E-E50C6642588B}"/>
                  </a:ext>
                </a:extLst>
              </p14:cNvPr>
              <p14:cNvContentPartPr/>
              <p14:nvPr/>
            </p14:nvContentPartPr>
            <p14:xfrm>
              <a:off x="2894143" y="646913"/>
              <a:ext cx="165960" cy="120600"/>
            </p14:xfrm>
          </p:contentPart>
        </mc:Choice>
        <mc:Fallback xmlns="">
          <p:pic>
            <p:nvPicPr>
              <p:cNvPr id="58" name="Ink 57">
                <a:extLst>
                  <a:ext uri="{FF2B5EF4-FFF2-40B4-BE49-F238E27FC236}">
                    <a16:creationId xmlns:a16="http://schemas.microsoft.com/office/drawing/2014/main" id="{C7C60819-74FF-364E-975E-E50C6642588B}"/>
                  </a:ext>
                </a:extLst>
              </p:cNvPr>
              <p:cNvPicPr/>
              <p:nvPr/>
            </p:nvPicPr>
            <p:blipFill>
              <a:blip r:embed="rId82"/>
              <a:stretch>
                <a:fillRect/>
              </a:stretch>
            </p:blipFill>
            <p:spPr>
              <a:xfrm>
                <a:off x="2858221" y="430913"/>
                <a:ext cx="237445" cy="552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3">
            <p14:nvContentPartPr>
              <p14:cNvPr id="59" name="Ink 58">
                <a:extLst>
                  <a:ext uri="{FF2B5EF4-FFF2-40B4-BE49-F238E27FC236}">
                    <a16:creationId xmlns:a16="http://schemas.microsoft.com/office/drawing/2014/main" id="{3AA43A76-8E3F-8D4A-83A8-41C411E8427C}"/>
                  </a:ext>
                </a:extLst>
              </p14:cNvPr>
              <p14:cNvContentPartPr/>
              <p14:nvPr/>
            </p14:nvContentPartPr>
            <p14:xfrm>
              <a:off x="3421183" y="592193"/>
              <a:ext cx="168840" cy="218160"/>
            </p14:xfrm>
          </p:contentPart>
        </mc:Choice>
        <mc:Fallback xmlns="">
          <p:pic>
            <p:nvPicPr>
              <p:cNvPr id="59" name="Ink 58">
                <a:extLst>
                  <a:ext uri="{FF2B5EF4-FFF2-40B4-BE49-F238E27FC236}">
                    <a16:creationId xmlns:a16="http://schemas.microsoft.com/office/drawing/2014/main" id="{3AA43A76-8E3F-8D4A-83A8-41C411E8427C}"/>
                  </a:ext>
                </a:extLst>
              </p:cNvPr>
              <p:cNvPicPr/>
              <p:nvPr/>
            </p:nvPicPr>
            <p:blipFill>
              <a:blip r:embed="rId84"/>
              <a:stretch>
                <a:fillRect/>
              </a:stretch>
            </p:blipFill>
            <p:spPr>
              <a:xfrm>
                <a:off x="3385183" y="376193"/>
                <a:ext cx="240480" cy="649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5">
            <p14:nvContentPartPr>
              <p14:cNvPr id="60" name="Ink 59">
                <a:extLst>
                  <a:ext uri="{FF2B5EF4-FFF2-40B4-BE49-F238E27FC236}">
                    <a16:creationId xmlns:a16="http://schemas.microsoft.com/office/drawing/2014/main" id="{58884662-2155-724A-9D5A-DC1989D6B320}"/>
                  </a:ext>
                </a:extLst>
              </p14:cNvPr>
              <p14:cNvContentPartPr/>
              <p14:nvPr/>
            </p14:nvContentPartPr>
            <p14:xfrm>
              <a:off x="2984503" y="221033"/>
              <a:ext cx="581040" cy="210600"/>
            </p14:xfrm>
          </p:contentPart>
        </mc:Choice>
        <mc:Fallback xmlns="">
          <p:pic>
            <p:nvPicPr>
              <p:cNvPr id="60" name="Ink 59">
                <a:extLst>
                  <a:ext uri="{FF2B5EF4-FFF2-40B4-BE49-F238E27FC236}">
                    <a16:creationId xmlns:a16="http://schemas.microsoft.com/office/drawing/2014/main" id="{58884662-2155-724A-9D5A-DC1989D6B320}"/>
                  </a:ext>
                </a:extLst>
              </p:cNvPr>
              <p:cNvPicPr/>
              <p:nvPr/>
            </p:nvPicPr>
            <p:blipFill>
              <a:blip r:embed="rId86"/>
              <a:stretch>
                <a:fillRect/>
              </a:stretch>
            </p:blipFill>
            <p:spPr>
              <a:xfrm>
                <a:off x="2948503" y="5033"/>
                <a:ext cx="652680" cy="64224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22" name="Ink 21">
                <a:extLst>
                  <a:ext uri="{FF2B5EF4-FFF2-40B4-BE49-F238E27FC236}">
                    <a16:creationId xmlns:a16="http://schemas.microsoft.com/office/drawing/2014/main" id="{BD39958C-8754-C944-BF96-E6224850BF46}"/>
                  </a:ext>
                </a:extLst>
              </p14:cNvPr>
              <p14:cNvContentPartPr/>
              <p14:nvPr/>
            </p14:nvContentPartPr>
            <p14:xfrm>
              <a:off x="3361783" y="3197873"/>
              <a:ext cx="236880" cy="18720"/>
            </p14:xfrm>
          </p:contentPart>
        </mc:Choice>
        <mc:Fallback xmlns="">
          <p:pic>
            <p:nvPicPr>
              <p:cNvPr id="22" name="Ink 21">
                <a:extLst>
                  <a:ext uri="{FF2B5EF4-FFF2-40B4-BE49-F238E27FC236}">
                    <a16:creationId xmlns:a16="http://schemas.microsoft.com/office/drawing/2014/main" id="{BD39958C-8754-C944-BF96-E6224850BF46}"/>
                  </a:ext>
                </a:extLst>
              </p:cNvPr>
              <p:cNvPicPr/>
              <p:nvPr/>
            </p:nvPicPr>
            <p:blipFill>
              <a:blip r:embed="rId88"/>
              <a:stretch>
                <a:fillRect/>
              </a:stretch>
            </p:blipFill>
            <p:spPr>
              <a:xfrm>
                <a:off x="3271783" y="3017873"/>
                <a:ext cx="416520" cy="3783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1" name="Ink 60">
                <a:extLst>
                  <a:ext uri="{FF2B5EF4-FFF2-40B4-BE49-F238E27FC236}">
                    <a16:creationId xmlns:a16="http://schemas.microsoft.com/office/drawing/2014/main" id="{BC378D26-B14F-B44B-ABA5-B297FA3FD101}"/>
                  </a:ext>
                </a:extLst>
              </p14:cNvPr>
              <p14:cNvContentPartPr/>
              <p14:nvPr/>
            </p14:nvContentPartPr>
            <p14:xfrm>
              <a:off x="3350263" y="2217233"/>
              <a:ext cx="266040" cy="640800"/>
            </p14:xfrm>
          </p:contentPart>
        </mc:Choice>
        <mc:Fallback xmlns="">
          <p:pic>
            <p:nvPicPr>
              <p:cNvPr id="61" name="Ink 60">
                <a:extLst>
                  <a:ext uri="{FF2B5EF4-FFF2-40B4-BE49-F238E27FC236}">
                    <a16:creationId xmlns:a16="http://schemas.microsoft.com/office/drawing/2014/main" id="{BC378D26-B14F-B44B-ABA5-B297FA3FD101}"/>
                  </a:ext>
                </a:extLst>
              </p:cNvPr>
              <p:cNvPicPr/>
              <p:nvPr/>
            </p:nvPicPr>
            <p:blipFill>
              <a:blip r:embed="rId90"/>
              <a:stretch>
                <a:fillRect/>
              </a:stretch>
            </p:blipFill>
            <p:spPr>
              <a:xfrm>
                <a:off x="3260263" y="2037233"/>
                <a:ext cx="445680" cy="100044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62" name="Ink 61">
                <a:extLst>
                  <a:ext uri="{FF2B5EF4-FFF2-40B4-BE49-F238E27FC236}">
                    <a16:creationId xmlns:a16="http://schemas.microsoft.com/office/drawing/2014/main" id="{406BA2B0-EE4A-9543-B494-764834B3F4CC}"/>
                  </a:ext>
                </a:extLst>
              </p14:cNvPr>
              <p14:cNvContentPartPr/>
              <p14:nvPr/>
            </p14:nvContentPartPr>
            <p14:xfrm>
              <a:off x="3331183" y="1537913"/>
              <a:ext cx="272520" cy="321840"/>
            </p14:xfrm>
          </p:contentPart>
        </mc:Choice>
        <mc:Fallback xmlns="">
          <p:pic>
            <p:nvPicPr>
              <p:cNvPr id="62" name="Ink 61">
                <a:extLst>
                  <a:ext uri="{FF2B5EF4-FFF2-40B4-BE49-F238E27FC236}">
                    <a16:creationId xmlns:a16="http://schemas.microsoft.com/office/drawing/2014/main" id="{406BA2B0-EE4A-9543-B494-764834B3F4CC}"/>
                  </a:ext>
                </a:extLst>
              </p:cNvPr>
              <p:cNvPicPr/>
              <p:nvPr/>
            </p:nvPicPr>
            <p:blipFill>
              <a:blip r:embed="rId92"/>
              <a:stretch>
                <a:fillRect/>
              </a:stretch>
            </p:blipFill>
            <p:spPr>
              <a:xfrm>
                <a:off x="3241064" y="1357913"/>
                <a:ext cx="452398" cy="681480"/>
              </a:xfrm>
              <a:prstGeom prst="rect">
                <a:avLst/>
              </a:prstGeom>
            </p:spPr>
          </p:pic>
        </mc:Fallback>
      </mc:AlternateContent>
      <p:pic>
        <p:nvPicPr>
          <p:cNvPr id="64" name="Graphic 63" descr="Smiling face outline with solid fill">
            <a:extLst>
              <a:ext uri="{FF2B5EF4-FFF2-40B4-BE49-F238E27FC236}">
                <a16:creationId xmlns:a16="http://schemas.microsoft.com/office/drawing/2014/main" id="{78221452-0B3D-6E4C-BF11-9A0D37A99B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12140" y="5512160"/>
            <a:ext cx="1072029" cy="1072029"/>
          </a:xfrm>
          <a:prstGeom prst="rect">
            <a:avLst/>
          </a:prstGeom>
        </p:spPr>
      </p:pic>
      <mc:AlternateContent xmlns:mc="http://schemas.openxmlformats.org/markup-compatibility/2006" xmlns:p14="http://schemas.microsoft.com/office/powerpoint/2010/main">
        <mc:Choice Requires="p14">
          <p:contentPart p14:bwMode="auto" r:id="rId93">
            <p14:nvContentPartPr>
              <p14:cNvPr id="63" name="Ink 62">
                <a:extLst>
                  <a:ext uri="{FF2B5EF4-FFF2-40B4-BE49-F238E27FC236}">
                    <a16:creationId xmlns:a16="http://schemas.microsoft.com/office/drawing/2014/main" id="{F2AD7AE0-7CDE-FE4F-A333-4653EA023305}"/>
                  </a:ext>
                </a:extLst>
              </p14:cNvPr>
              <p14:cNvContentPartPr/>
              <p14:nvPr/>
            </p14:nvContentPartPr>
            <p14:xfrm>
              <a:off x="3781903" y="3204353"/>
              <a:ext cx="230040" cy="7560"/>
            </p14:xfrm>
          </p:contentPart>
        </mc:Choice>
        <mc:Fallback xmlns="">
          <p:pic>
            <p:nvPicPr>
              <p:cNvPr id="63" name="Ink 62">
                <a:extLst>
                  <a:ext uri="{FF2B5EF4-FFF2-40B4-BE49-F238E27FC236}">
                    <a16:creationId xmlns:a16="http://schemas.microsoft.com/office/drawing/2014/main" id="{F2AD7AE0-7CDE-FE4F-A333-4653EA023305}"/>
                  </a:ext>
                </a:extLst>
              </p:cNvPr>
              <p:cNvPicPr/>
              <p:nvPr/>
            </p:nvPicPr>
            <p:blipFill>
              <a:blip r:embed="rId94"/>
              <a:stretch>
                <a:fillRect/>
              </a:stretch>
            </p:blipFill>
            <p:spPr>
              <a:xfrm>
                <a:off x="3691762" y="3024353"/>
                <a:ext cx="409962" cy="3672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5" name="Ink 64">
                <a:extLst>
                  <a:ext uri="{FF2B5EF4-FFF2-40B4-BE49-F238E27FC236}">
                    <a16:creationId xmlns:a16="http://schemas.microsoft.com/office/drawing/2014/main" id="{79C8C2C1-9D2B-A540-B5AB-6668D8D7E6FE}"/>
                  </a:ext>
                </a:extLst>
              </p14:cNvPr>
              <p14:cNvContentPartPr/>
              <p14:nvPr/>
            </p14:nvContentPartPr>
            <p14:xfrm>
              <a:off x="3745543" y="2255033"/>
              <a:ext cx="279720" cy="594000"/>
            </p14:xfrm>
          </p:contentPart>
        </mc:Choice>
        <mc:Fallback xmlns="">
          <p:pic>
            <p:nvPicPr>
              <p:cNvPr id="65" name="Ink 64">
                <a:extLst>
                  <a:ext uri="{FF2B5EF4-FFF2-40B4-BE49-F238E27FC236}">
                    <a16:creationId xmlns:a16="http://schemas.microsoft.com/office/drawing/2014/main" id="{79C8C2C1-9D2B-A540-B5AB-6668D8D7E6FE}"/>
                  </a:ext>
                </a:extLst>
              </p:cNvPr>
              <p:cNvPicPr/>
              <p:nvPr/>
            </p:nvPicPr>
            <p:blipFill>
              <a:blip r:embed="rId96"/>
              <a:stretch>
                <a:fillRect/>
              </a:stretch>
            </p:blipFill>
            <p:spPr>
              <a:xfrm>
                <a:off x="3655543" y="2074924"/>
                <a:ext cx="459360" cy="953858"/>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6" name="Ink 65">
                <a:extLst>
                  <a:ext uri="{FF2B5EF4-FFF2-40B4-BE49-F238E27FC236}">
                    <a16:creationId xmlns:a16="http://schemas.microsoft.com/office/drawing/2014/main" id="{3517680A-4B05-CE42-A906-ECEFCDEBA4E5}"/>
                  </a:ext>
                </a:extLst>
              </p14:cNvPr>
              <p14:cNvContentPartPr/>
              <p14:nvPr/>
            </p14:nvContentPartPr>
            <p14:xfrm>
              <a:off x="3777583" y="1898273"/>
              <a:ext cx="223200" cy="7560"/>
            </p14:xfrm>
          </p:contentPart>
        </mc:Choice>
        <mc:Fallback xmlns="">
          <p:pic>
            <p:nvPicPr>
              <p:cNvPr id="66" name="Ink 65">
                <a:extLst>
                  <a:ext uri="{FF2B5EF4-FFF2-40B4-BE49-F238E27FC236}">
                    <a16:creationId xmlns:a16="http://schemas.microsoft.com/office/drawing/2014/main" id="{3517680A-4B05-CE42-A906-ECEFCDEBA4E5}"/>
                  </a:ext>
                </a:extLst>
              </p:cNvPr>
              <p:cNvPicPr/>
              <p:nvPr/>
            </p:nvPicPr>
            <p:blipFill>
              <a:blip r:embed="rId98"/>
              <a:stretch>
                <a:fillRect/>
              </a:stretch>
            </p:blipFill>
            <p:spPr>
              <a:xfrm>
                <a:off x="3687728" y="1718273"/>
                <a:ext cx="402551" cy="3672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67" name="Ink 66">
                <a:extLst>
                  <a:ext uri="{FF2B5EF4-FFF2-40B4-BE49-F238E27FC236}">
                    <a16:creationId xmlns:a16="http://schemas.microsoft.com/office/drawing/2014/main" id="{87E30AE3-26A6-3846-9554-AF4AC0777697}"/>
                  </a:ext>
                </a:extLst>
              </p14:cNvPr>
              <p14:cNvContentPartPr/>
              <p14:nvPr/>
            </p14:nvContentPartPr>
            <p14:xfrm>
              <a:off x="4167823" y="3201473"/>
              <a:ext cx="243720" cy="22680"/>
            </p14:xfrm>
          </p:contentPart>
        </mc:Choice>
        <mc:Fallback xmlns="">
          <p:pic>
            <p:nvPicPr>
              <p:cNvPr id="67" name="Ink 66">
                <a:extLst>
                  <a:ext uri="{FF2B5EF4-FFF2-40B4-BE49-F238E27FC236}">
                    <a16:creationId xmlns:a16="http://schemas.microsoft.com/office/drawing/2014/main" id="{87E30AE3-26A6-3846-9554-AF4AC0777697}"/>
                  </a:ext>
                </a:extLst>
              </p:cNvPr>
              <p:cNvPicPr/>
              <p:nvPr/>
            </p:nvPicPr>
            <p:blipFill>
              <a:blip r:embed="rId100"/>
              <a:stretch>
                <a:fillRect/>
              </a:stretch>
            </p:blipFill>
            <p:spPr>
              <a:xfrm>
                <a:off x="4077823" y="3021473"/>
                <a:ext cx="423360" cy="38232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8" name="Ink 67">
                <a:extLst>
                  <a:ext uri="{FF2B5EF4-FFF2-40B4-BE49-F238E27FC236}">
                    <a16:creationId xmlns:a16="http://schemas.microsoft.com/office/drawing/2014/main" id="{E2DAB06A-C16F-124B-82E7-B23223FC46CA}"/>
                  </a:ext>
                </a:extLst>
              </p14:cNvPr>
              <p14:cNvContentPartPr/>
              <p14:nvPr/>
            </p14:nvContentPartPr>
            <p14:xfrm>
              <a:off x="4159903" y="2669033"/>
              <a:ext cx="284040" cy="213480"/>
            </p14:xfrm>
          </p:contentPart>
        </mc:Choice>
        <mc:Fallback xmlns="">
          <p:pic>
            <p:nvPicPr>
              <p:cNvPr id="68" name="Ink 67">
                <a:extLst>
                  <a:ext uri="{FF2B5EF4-FFF2-40B4-BE49-F238E27FC236}">
                    <a16:creationId xmlns:a16="http://schemas.microsoft.com/office/drawing/2014/main" id="{E2DAB06A-C16F-124B-82E7-B23223FC46CA}"/>
                  </a:ext>
                </a:extLst>
              </p:cNvPr>
              <p:cNvPicPr/>
              <p:nvPr/>
            </p:nvPicPr>
            <p:blipFill>
              <a:blip r:embed="rId102"/>
              <a:stretch>
                <a:fillRect/>
              </a:stretch>
            </p:blipFill>
            <p:spPr>
              <a:xfrm>
                <a:off x="4069903" y="2489336"/>
                <a:ext cx="463680" cy="572515"/>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9" name="Ink 68">
                <a:extLst>
                  <a:ext uri="{FF2B5EF4-FFF2-40B4-BE49-F238E27FC236}">
                    <a16:creationId xmlns:a16="http://schemas.microsoft.com/office/drawing/2014/main" id="{15778B21-81D0-0346-B6A3-61EC6A475026}"/>
                  </a:ext>
                </a:extLst>
              </p14:cNvPr>
              <p14:cNvContentPartPr/>
              <p14:nvPr/>
            </p14:nvContentPartPr>
            <p14:xfrm>
              <a:off x="4157383" y="2375993"/>
              <a:ext cx="291600" cy="18720"/>
            </p14:xfrm>
          </p:contentPart>
        </mc:Choice>
        <mc:Fallback xmlns="">
          <p:pic>
            <p:nvPicPr>
              <p:cNvPr id="69" name="Ink 68">
                <a:extLst>
                  <a:ext uri="{FF2B5EF4-FFF2-40B4-BE49-F238E27FC236}">
                    <a16:creationId xmlns:a16="http://schemas.microsoft.com/office/drawing/2014/main" id="{15778B21-81D0-0346-B6A3-61EC6A475026}"/>
                  </a:ext>
                </a:extLst>
              </p:cNvPr>
              <p:cNvPicPr/>
              <p:nvPr/>
            </p:nvPicPr>
            <p:blipFill>
              <a:blip r:embed="rId104"/>
              <a:stretch>
                <a:fillRect/>
              </a:stretch>
            </p:blipFill>
            <p:spPr>
              <a:xfrm>
                <a:off x="4103450" y="2267993"/>
                <a:ext cx="399107"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71" name="Ink 70">
                <a:extLst>
                  <a:ext uri="{FF2B5EF4-FFF2-40B4-BE49-F238E27FC236}">
                    <a16:creationId xmlns:a16="http://schemas.microsoft.com/office/drawing/2014/main" id="{69BBE46B-DB97-FA46-9324-9F075C123A11}"/>
                  </a:ext>
                </a:extLst>
              </p14:cNvPr>
              <p14:cNvContentPartPr/>
              <p14:nvPr/>
            </p14:nvContentPartPr>
            <p14:xfrm>
              <a:off x="4600543" y="2828153"/>
              <a:ext cx="218880" cy="19800"/>
            </p14:xfrm>
          </p:contentPart>
        </mc:Choice>
        <mc:Fallback xmlns="">
          <p:pic>
            <p:nvPicPr>
              <p:cNvPr id="71" name="Ink 70">
                <a:extLst>
                  <a:ext uri="{FF2B5EF4-FFF2-40B4-BE49-F238E27FC236}">
                    <a16:creationId xmlns:a16="http://schemas.microsoft.com/office/drawing/2014/main" id="{69BBE46B-DB97-FA46-9324-9F075C123A11}"/>
                  </a:ext>
                </a:extLst>
              </p:cNvPr>
              <p:cNvPicPr/>
              <p:nvPr/>
            </p:nvPicPr>
            <p:blipFill>
              <a:blip r:embed="rId106"/>
              <a:stretch>
                <a:fillRect/>
              </a:stretch>
            </p:blipFill>
            <p:spPr>
              <a:xfrm>
                <a:off x="4510543" y="2648153"/>
                <a:ext cx="398520" cy="37944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2" name="Ink 71">
                <a:extLst>
                  <a:ext uri="{FF2B5EF4-FFF2-40B4-BE49-F238E27FC236}">
                    <a16:creationId xmlns:a16="http://schemas.microsoft.com/office/drawing/2014/main" id="{4B816C51-40FD-CB4E-9EA2-7CB6B8BA13A8}"/>
                  </a:ext>
                </a:extLst>
              </p14:cNvPr>
              <p14:cNvContentPartPr/>
              <p14:nvPr/>
            </p14:nvContentPartPr>
            <p14:xfrm>
              <a:off x="4559503" y="2535833"/>
              <a:ext cx="272160" cy="7560"/>
            </p14:xfrm>
          </p:contentPart>
        </mc:Choice>
        <mc:Fallback xmlns="">
          <p:pic>
            <p:nvPicPr>
              <p:cNvPr id="72" name="Ink 71">
                <a:extLst>
                  <a:ext uri="{FF2B5EF4-FFF2-40B4-BE49-F238E27FC236}">
                    <a16:creationId xmlns:a16="http://schemas.microsoft.com/office/drawing/2014/main" id="{4B816C51-40FD-CB4E-9EA2-7CB6B8BA13A8}"/>
                  </a:ext>
                </a:extLst>
              </p:cNvPr>
              <p:cNvPicPr/>
              <p:nvPr/>
            </p:nvPicPr>
            <p:blipFill>
              <a:blip r:embed="rId108"/>
              <a:stretch>
                <a:fillRect/>
              </a:stretch>
            </p:blipFill>
            <p:spPr>
              <a:xfrm>
                <a:off x="4505574" y="2422433"/>
                <a:ext cx="379658" cy="233982"/>
              </a:xfrm>
              <a:prstGeom prst="rect">
                <a:avLst/>
              </a:prstGeom>
            </p:spPr>
          </p:pic>
        </mc:Fallback>
      </mc:AlternateContent>
      <p:pic>
        <p:nvPicPr>
          <p:cNvPr id="74" name="Graphic 73" descr="Confused face outline with solid fill">
            <a:extLst>
              <a:ext uri="{FF2B5EF4-FFF2-40B4-BE49-F238E27FC236}">
                <a16:creationId xmlns:a16="http://schemas.microsoft.com/office/drawing/2014/main" id="{25DB41B5-514D-E74E-903D-91C96AD5196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138979" y="412396"/>
            <a:ext cx="1113208" cy="1113208"/>
          </a:xfrm>
          <a:prstGeom prst="rect">
            <a:avLst/>
          </a:prstGeom>
        </p:spPr>
      </p:pic>
      <mc:AlternateContent xmlns:mc="http://schemas.openxmlformats.org/markup-compatibility/2006" xmlns:p14="http://schemas.microsoft.com/office/powerpoint/2010/main">
        <mc:Choice Requires="p14">
          <p:contentPart p14:bwMode="auto" r:id="rId109">
            <p14:nvContentPartPr>
              <p14:cNvPr id="75" name="Ink 74">
                <a:extLst>
                  <a:ext uri="{FF2B5EF4-FFF2-40B4-BE49-F238E27FC236}">
                    <a16:creationId xmlns:a16="http://schemas.microsoft.com/office/drawing/2014/main" id="{A319B259-294B-9A4A-BA26-EE2031231F48}"/>
                  </a:ext>
                </a:extLst>
              </p14:cNvPr>
              <p14:cNvContentPartPr/>
              <p14:nvPr/>
            </p14:nvContentPartPr>
            <p14:xfrm>
              <a:off x="4406863" y="1078913"/>
              <a:ext cx="360" cy="360"/>
            </p14:xfrm>
          </p:contentPart>
        </mc:Choice>
        <mc:Fallback xmlns="">
          <p:pic>
            <p:nvPicPr>
              <p:cNvPr id="75" name="Ink 74">
                <a:extLst>
                  <a:ext uri="{FF2B5EF4-FFF2-40B4-BE49-F238E27FC236}">
                    <a16:creationId xmlns:a16="http://schemas.microsoft.com/office/drawing/2014/main" id="{A319B259-294B-9A4A-BA26-EE2031231F48}"/>
                  </a:ext>
                </a:extLst>
              </p:cNvPr>
              <p:cNvPicPr/>
              <p:nvPr/>
            </p:nvPicPr>
            <p:blipFill>
              <a:blip r:embed="rId56"/>
              <a:stretch>
                <a:fillRect/>
              </a:stretch>
            </p:blipFill>
            <p:spPr>
              <a:xfrm>
                <a:off x="4388863" y="1060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6" name="Ink 75">
                <a:extLst>
                  <a:ext uri="{FF2B5EF4-FFF2-40B4-BE49-F238E27FC236}">
                    <a16:creationId xmlns:a16="http://schemas.microsoft.com/office/drawing/2014/main" id="{595D7D65-D0F0-724D-8F21-3A21437BCA23}"/>
                  </a:ext>
                </a:extLst>
              </p14:cNvPr>
              <p14:cNvContentPartPr/>
              <p14:nvPr/>
            </p14:nvContentPartPr>
            <p14:xfrm>
              <a:off x="4367263" y="918713"/>
              <a:ext cx="360" cy="360"/>
            </p14:xfrm>
          </p:contentPart>
        </mc:Choice>
        <mc:Fallback xmlns="">
          <p:pic>
            <p:nvPicPr>
              <p:cNvPr id="76" name="Ink 75">
                <a:extLst>
                  <a:ext uri="{FF2B5EF4-FFF2-40B4-BE49-F238E27FC236}">
                    <a16:creationId xmlns:a16="http://schemas.microsoft.com/office/drawing/2014/main" id="{595D7D65-D0F0-724D-8F21-3A21437BCA23}"/>
                  </a:ext>
                </a:extLst>
              </p:cNvPr>
              <p:cNvPicPr/>
              <p:nvPr/>
            </p:nvPicPr>
            <p:blipFill>
              <a:blip r:embed="rId56"/>
              <a:stretch>
                <a:fillRect/>
              </a:stretch>
            </p:blipFill>
            <p:spPr>
              <a:xfrm>
                <a:off x="4349263" y="900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77" name="Ink 76">
                <a:extLst>
                  <a:ext uri="{FF2B5EF4-FFF2-40B4-BE49-F238E27FC236}">
                    <a16:creationId xmlns:a16="http://schemas.microsoft.com/office/drawing/2014/main" id="{F397D0C8-10A3-E347-8945-4371BA921536}"/>
                  </a:ext>
                </a:extLst>
              </p14:cNvPr>
              <p14:cNvContentPartPr/>
              <p14:nvPr/>
            </p14:nvContentPartPr>
            <p14:xfrm>
              <a:off x="4551583" y="1042913"/>
              <a:ext cx="360" cy="360"/>
            </p14:xfrm>
          </p:contentPart>
        </mc:Choice>
        <mc:Fallback xmlns="">
          <p:pic>
            <p:nvPicPr>
              <p:cNvPr id="77" name="Ink 76">
                <a:extLst>
                  <a:ext uri="{FF2B5EF4-FFF2-40B4-BE49-F238E27FC236}">
                    <a16:creationId xmlns:a16="http://schemas.microsoft.com/office/drawing/2014/main" id="{F397D0C8-10A3-E347-8945-4371BA921536}"/>
                  </a:ext>
                </a:extLst>
              </p:cNvPr>
              <p:cNvPicPr/>
              <p:nvPr/>
            </p:nvPicPr>
            <p:blipFill>
              <a:blip r:embed="rId56"/>
              <a:stretch>
                <a:fillRect/>
              </a:stretch>
            </p:blipFill>
            <p:spPr>
              <a:xfrm>
                <a:off x="4533583" y="1024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8" name="Ink 77">
                <a:extLst>
                  <a:ext uri="{FF2B5EF4-FFF2-40B4-BE49-F238E27FC236}">
                    <a16:creationId xmlns:a16="http://schemas.microsoft.com/office/drawing/2014/main" id="{654AD111-8D17-4648-9024-8D3954556566}"/>
                  </a:ext>
                </a:extLst>
              </p14:cNvPr>
              <p14:cNvContentPartPr/>
              <p14:nvPr/>
            </p14:nvContentPartPr>
            <p14:xfrm>
              <a:off x="4707103" y="968033"/>
              <a:ext cx="360" cy="360"/>
            </p14:xfrm>
          </p:contentPart>
        </mc:Choice>
        <mc:Fallback xmlns="">
          <p:pic>
            <p:nvPicPr>
              <p:cNvPr id="78" name="Ink 77">
                <a:extLst>
                  <a:ext uri="{FF2B5EF4-FFF2-40B4-BE49-F238E27FC236}">
                    <a16:creationId xmlns:a16="http://schemas.microsoft.com/office/drawing/2014/main" id="{654AD111-8D17-4648-9024-8D3954556566}"/>
                  </a:ext>
                </a:extLst>
              </p:cNvPr>
              <p:cNvPicPr/>
              <p:nvPr/>
            </p:nvPicPr>
            <p:blipFill>
              <a:blip r:embed="rId56"/>
              <a:stretch>
                <a:fillRect/>
              </a:stretch>
            </p:blipFill>
            <p:spPr>
              <a:xfrm>
                <a:off x="4689103" y="950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9" name="Ink 78">
                <a:extLst>
                  <a:ext uri="{FF2B5EF4-FFF2-40B4-BE49-F238E27FC236}">
                    <a16:creationId xmlns:a16="http://schemas.microsoft.com/office/drawing/2014/main" id="{E6CE9A54-6B0D-0444-A6FA-C49DBD2E5E5C}"/>
                  </a:ext>
                </a:extLst>
              </p14:cNvPr>
              <p14:cNvContentPartPr/>
              <p14:nvPr/>
            </p14:nvContentPartPr>
            <p14:xfrm>
              <a:off x="4661383" y="697673"/>
              <a:ext cx="360" cy="360"/>
            </p14:xfrm>
          </p:contentPart>
        </mc:Choice>
        <mc:Fallback xmlns="">
          <p:pic>
            <p:nvPicPr>
              <p:cNvPr id="79" name="Ink 78">
                <a:extLst>
                  <a:ext uri="{FF2B5EF4-FFF2-40B4-BE49-F238E27FC236}">
                    <a16:creationId xmlns:a16="http://schemas.microsoft.com/office/drawing/2014/main" id="{E6CE9A54-6B0D-0444-A6FA-C49DBD2E5E5C}"/>
                  </a:ext>
                </a:extLst>
              </p:cNvPr>
              <p:cNvPicPr/>
              <p:nvPr/>
            </p:nvPicPr>
            <p:blipFill>
              <a:blip r:embed="rId56"/>
              <a:stretch>
                <a:fillRect/>
              </a:stretch>
            </p:blipFill>
            <p:spPr>
              <a:xfrm>
                <a:off x="4643383" y="6796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80" name="Ink 79">
                <a:extLst>
                  <a:ext uri="{FF2B5EF4-FFF2-40B4-BE49-F238E27FC236}">
                    <a16:creationId xmlns:a16="http://schemas.microsoft.com/office/drawing/2014/main" id="{B6D05565-C65E-F64E-9CDE-ACE373D8B3DA}"/>
                  </a:ext>
                </a:extLst>
              </p14:cNvPr>
              <p14:cNvContentPartPr/>
              <p14:nvPr/>
            </p14:nvContentPartPr>
            <p14:xfrm>
              <a:off x="4498663" y="698393"/>
              <a:ext cx="360" cy="360"/>
            </p14:xfrm>
          </p:contentPart>
        </mc:Choice>
        <mc:Fallback xmlns="">
          <p:pic>
            <p:nvPicPr>
              <p:cNvPr id="80" name="Ink 79">
                <a:extLst>
                  <a:ext uri="{FF2B5EF4-FFF2-40B4-BE49-F238E27FC236}">
                    <a16:creationId xmlns:a16="http://schemas.microsoft.com/office/drawing/2014/main" id="{B6D05565-C65E-F64E-9CDE-ACE373D8B3DA}"/>
                  </a:ext>
                </a:extLst>
              </p:cNvPr>
              <p:cNvPicPr/>
              <p:nvPr/>
            </p:nvPicPr>
            <p:blipFill>
              <a:blip r:embed="rId56"/>
              <a:stretch>
                <a:fillRect/>
              </a:stretch>
            </p:blipFill>
            <p:spPr>
              <a:xfrm>
                <a:off x="4480663" y="680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81" name="Ink 80">
                <a:extLst>
                  <a:ext uri="{FF2B5EF4-FFF2-40B4-BE49-F238E27FC236}">
                    <a16:creationId xmlns:a16="http://schemas.microsoft.com/office/drawing/2014/main" id="{2B1A6E7A-091A-AD4E-860A-EDDF5BBC0C6D}"/>
                  </a:ext>
                </a:extLst>
              </p14:cNvPr>
              <p14:cNvContentPartPr/>
              <p14:nvPr/>
            </p14:nvContentPartPr>
            <p14:xfrm>
              <a:off x="4871623" y="668873"/>
              <a:ext cx="360" cy="360"/>
            </p14:xfrm>
          </p:contentPart>
        </mc:Choice>
        <mc:Fallback xmlns="">
          <p:pic>
            <p:nvPicPr>
              <p:cNvPr id="81" name="Ink 80">
                <a:extLst>
                  <a:ext uri="{FF2B5EF4-FFF2-40B4-BE49-F238E27FC236}">
                    <a16:creationId xmlns:a16="http://schemas.microsoft.com/office/drawing/2014/main" id="{2B1A6E7A-091A-AD4E-860A-EDDF5BBC0C6D}"/>
                  </a:ext>
                </a:extLst>
              </p:cNvPr>
              <p:cNvPicPr/>
              <p:nvPr/>
            </p:nvPicPr>
            <p:blipFill>
              <a:blip r:embed="rId56"/>
              <a:stretch>
                <a:fillRect/>
              </a:stretch>
            </p:blipFill>
            <p:spPr>
              <a:xfrm>
                <a:off x="4853623" y="650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82" name="Ink 81">
                <a:extLst>
                  <a:ext uri="{FF2B5EF4-FFF2-40B4-BE49-F238E27FC236}">
                    <a16:creationId xmlns:a16="http://schemas.microsoft.com/office/drawing/2014/main" id="{DB11104A-FFDA-C14E-955E-002B8076F26C}"/>
                  </a:ext>
                </a:extLst>
              </p14:cNvPr>
              <p14:cNvContentPartPr/>
              <p14:nvPr/>
            </p14:nvContentPartPr>
            <p14:xfrm>
              <a:off x="4753543" y="851393"/>
              <a:ext cx="360" cy="360"/>
            </p14:xfrm>
          </p:contentPart>
        </mc:Choice>
        <mc:Fallback xmlns="">
          <p:pic>
            <p:nvPicPr>
              <p:cNvPr id="82" name="Ink 81">
                <a:extLst>
                  <a:ext uri="{FF2B5EF4-FFF2-40B4-BE49-F238E27FC236}">
                    <a16:creationId xmlns:a16="http://schemas.microsoft.com/office/drawing/2014/main" id="{DB11104A-FFDA-C14E-955E-002B8076F26C}"/>
                  </a:ext>
                </a:extLst>
              </p:cNvPr>
              <p:cNvPicPr/>
              <p:nvPr/>
            </p:nvPicPr>
            <p:blipFill>
              <a:blip r:embed="rId56"/>
              <a:stretch>
                <a:fillRect/>
              </a:stretch>
            </p:blipFill>
            <p:spPr>
              <a:xfrm>
                <a:off x="4735543" y="833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83" name="Ink 82">
                <a:extLst>
                  <a:ext uri="{FF2B5EF4-FFF2-40B4-BE49-F238E27FC236}">
                    <a16:creationId xmlns:a16="http://schemas.microsoft.com/office/drawing/2014/main" id="{5FBF07B3-2333-3448-A1C1-7CD9AAAA1A40}"/>
                  </a:ext>
                </a:extLst>
              </p14:cNvPr>
              <p14:cNvContentPartPr/>
              <p14:nvPr/>
            </p14:nvContentPartPr>
            <p14:xfrm>
              <a:off x="4778383" y="628913"/>
              <a:ext cx="360" cy="360"/>
            </p14:xfrm>
          </p:contentPart>
        </mc:Choice>
        <mc:Fallback xmlns="">
          <p:pic>
            <p:nvPicPr>
              <p:cNvPr id="83" name="Ink 82">
                <a:extLst>
                  <a:ext uri="{FF2B5EF4-FFF2-40B4-BE49-F238E27FC236}">
                    <a16:creationId xmlns:a16="http://schemas.microsoft.com/office/drawing/2014/main" id="{5FBF07B3-2333-3448-A1C1-7CD9AAAA1A40}"/>
                  </a:ext>
                </a:extLst>
              </p:cNvPr>
              <p:cNvPicPr/>
              <p:nvPr/>
            </p:nvPicPr>
            <p:blipFill>
              <a:blip r:embed="rId56"/>
              <a:stretch>
                <a:fillRect/>
              </a:stretch>
            </p:blipFill>
            <p:spPr>
              <a:xfrm>
                <a:off x="4760383" y="610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84" name="Ink 83">
                <a:extLst>
                  <a:ext uri="{FF2B5EF4-FFF2-40B4-BE49-F238E27FC236}">
                    <a16:creationId xmlns:a16="http://schemas.microsoft.com/office/drawing/2014/main" id="{50F26B29-1AAF-3B4F-A65B-6DD9CFD3783D}"/>
                  </a:ext>
                </a:extLst>
              </p14:cNvPr>
              <p14:cNvContentPartPr/>
              <p14:nvPr/>
            </p14:nvContentPartPr>
            <p14:xfrm>
              <a:off x="4956943" y="796673"/>
              <a:ext cx="360" cy="360"/>
            </p14:xfrm>
          </p:contentPart>
        </mc:Choice>
        <mc:Fallback xmlns="">
          <p:pic>
            <p:nvPicPr>
              <p:cNvPr id="84" name="Ink 83">
                <a:extLst>
                  <a:ext uri="{FF2B5EF4-FFF2-40B4-BE49-F238E27FC236}">
                    <a16:creationId xmlns:a16="http://schemas.microsoft.com/office/drawing/2014/main" id="{50F26B29-1AAF-3B4F-A65B-6DD9CFD3783D}"/>
                  </a:ext>
                </a:extLst>
              </p:cNvPr>
              <p:cNvPicPr/>
              <p:nvPr/>
            </p:nvPicPr>
            <p:blipFill>
              <a:blip r:embed="rId56"/>
              <a:stretch>
                <a:fillRect/>
              </a:stretch>
            </p:blipFill>
            <p:spPr>
              <a:xfrm>
                <a:off x="4938943" y="7786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85" name="Ink 84">
                <a:extLst>
                  <a:ext uri="{FF2B5EF4-FFF2-40B4-BE49-F238E27FC236}">
                    <a16:creationId xmlns:a16="http://schemas.microsoft.com/office/drawing/2014/main" id="{90956DA1-DC13-4746-B72D-FA31638FFFA5}"/>
                  </a:ext>
                </a:extLst>
              </p14:cNvPr>
              <p14:cNvContentPartPr/>
              <p14:nvPr/>
            </p14:nvContentPartPr>
            <p14:xfrm>
              <a:off x="5049823" y="990713"/>
              <a:ext cx="360" cy="360"/>
            </p14:xfrm>
          </p:contentPart>
        </mc:Choice>
        <mc:Fallback xmlns="">
          <p:pic>
            <p:nvPicPr>
              <p:cNvPr id="85" name="Ink 84">
                <a:extLst>
                  <a:ext uri="{FF2B5EF4-FFF2-40B4-BE49-F238E27FC236}">
                    <a16:creationId xmlns:a16="http://schemas.microsoft.com/office/drawing/2014/main" id="{90956DA1-DC13-4746-B72D-FA31638FFFA5}"/>
                  </a:ext>
                </a:extLst>
              </p:cNvPr>
              <p:cNvPicPr/>
              <p:nvPr/>
            </p:nvPicPr>
            <p:blipFill>
              <a:blip r:embed="rId56"/>
              <a:stretch>
                <a:fillRect/>
              </a:stretch>
            </p:blipFill>
            <p:spPr>
              <a:xfrm>
                <a:off x="5031823" y="972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86" name="Ink 85">
                <a:extLst>
                  <a:ext uri="{FF2B5EF4-FFF2-40B4-BE49-F238E27FC236}">
                    <a16:creationId xmlns:a16="http://schemas.microsoft.com/office/drawing/2014/main" id="{3093C4BA-E1AA-EF4C-9A3E-8ACCEAEDB882}"/>
                  </a:ext>
                </a:extLst>
              </p14:cNvPr>
              <p14:cNvContentPartPr/>
              <p14:nvPr/>
            </p14:nvContentPartPr>
            <p14:xfrm>
              <a:off x="4925623" y="1027433"/>
              <a:ext cx="360" cy="360"/>
            </p14:xfrm>
          </p:contentPart>
        </mc:Choice>
        <mc:Fallback xmlns="">
          <p:pic>
            <p:nvPicPr>
              <p:cNvPr id="86" name="Ink 85">
                <a:extLst>
                  <a:ext uri="{FF2B5EF4-FFF2-40B4-BE49-F238E27FC236}">
                    <a16:creationId xmlns:a16="http://schemas.microsoft.com/office/drawing/2014/main" id="{3093C4BA-E1AA-EF4C-9A3E-8ACCEAEDB882}"/>
                  </a:ext>
                </a:extLst>
              </p:cNvPr>
              <p:cNvPicPr/>
              <p:nvPr/>
            </p:nvPicPr>
            <p:blipFill>
              <a:blip r:embed="rId56"/>
              <a:stretch>
                <a:fillRect/>
              </a:stretch>
            </p:blipFill>
            <p:spPr>
              <a:xfrm>
                <a:off x="4907623" y="1009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87" name="Ink 86">
                <a:extLst>
                  <a:ext uri="{FF2B5EF4-FFF2-40B4-BE49-F238E27FC236}">
                    <a16:creationId xmlns:a16="http://schemas.microsoft.com/office/drawing/2014/main" id="{A3CEC5B6-8A4F-B141-A8EF-5CF18C252A58}"/>
                  </a:ext>
                </a:extLst>
              </p14:cNvPr>
              <p14:cNvContentPartPr/>
              <p14:nvPr/>
            </p14:nvContentPartPr>
            <p14:xfrm>
              <a:off x="4953703" y="1192673"/>
              <a:ext cx="360" cy="360"/>
            </p14:xfrm>
          </p:contentPart>
        </mc:Choice>
        <mc:Fallback xmlns="">
          <p:pic>
            <p:nvPicPr>
              <p:cNvPr id="87" name="Ink 86">
                <a:extLst>
                  <a:ext uri="{FF2B5EF4-FFF2-40B4-BE49-F238E27FC236}">
                    <a16:creationId xmlns:a16="http://schemas.microsoft.com/office/drawing/2014/main" id="{A3CEC5B6-8A4F-B141-A8EF-5CF18C252A58}"/>
                  </a:ext>
                </a:extLst>
              </p:cNvPr>
              <p:cNvPicPr/>
              <p:nvPr/>
            </p:nvPicPr>
            <p:blipFill>
              <a:blip r:embed="rId56"/>
              <a:stretch>
                <a:fillRect/>
              </a:stretch>
            </p:blipFill>
            <p:spPr>
              <a:xfrm>
                <a:off x="4935703" y="11746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88" name="Ink 87">
                <a:extLst>
                  <a:ext uri="{FF2B5EF4-FFF2-40B4-BE49-F238E27FC236}">
                    <a16:creationId xmlns:a16="http://schemas.microsoft.com/office/drawing/2014/main" id="{ADE5C67D-E233-1F4C-9494-1EC5D169F472}"/>
                  </a:ext>
                </a:extLst>
              </p14:cNvPr>
              <p14:cNvContentPartPr/>
              <p14:nvPr/>
            </p14:nvContentPartPr>
            <p14:xfrm>
              <a:off x="4754983" y="1226153"/>
              <a:ext cx="360" cy="360"/>
            </p14:xfrm>
          </p:contentPart>
        </mc:Choice>
        <mc:Fallback xmlns="">
          <p:pic>
            <p:nvPicPr>
              <p:cNvPr id="88" name="Ink 87">
                <a:extLst>
                  <a:ext uri="{FF2B5EF4-FFF2-40B4-BE49-F238E27FC236}">
                    <a16:creationId xmlns:a16="http://schemas.microsoft.com/office/drawing/2014/main" id="{ADE5C67D-E233-1F4C-9494-1EC5D169F472}"/>
                  </a:ext>
                </a:extLst>
              </p:cNvPr>
              <p:cNvPicPr/>
              <p:nvPr/>
            </p:nvPicPr>
            <p:blipFill>
              <a:blip r:embed="rId56"/>
              <a:stretch>
                <a:fillRect/>
              </a:stretch>
            </p:blipFill>
            <p:spPr>
              <a:xfrm>
                <a:off x="4736983" y="1208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89" name="Ink 88">
                <a:extLst>
                  <a:ext uri="{FF2B5EF4-FFF2-40B4-BE49-F238E27FC236}">
                    <a16:creationId xmlns:a16="http://schemas.microsoft.com/office/drawing/2014/main" id="{650D2EE0-0FB8-FF40-878D-0B2870888B29}"/>
                  </a:ext>
                </a:extLst>
              </p14:cNvPr>
              <p14:cNvContentPartPr/>
              <p14:nvPr/>
            </p14:nvContentPartPr>
            <p14:xfrm>
              <a:off x="4804303" y="1283033"/>
              <a:ext cx="360" cy="360"/>
            </p14:xfrm>
          </p:contentPart>
        </mc:Choice>
        <mc:Fallback xmlns="">
          <p:pic>
            <p:nvPicPr>
              <p:cNvPr id="89" name="Ink 88">
                <a:extLst>
                  <a:ext uri="{FF2B5EF4-FFF2-40B4-BE49-F238E27FC236}">
                    <a16:creationId xmlns:a16="http://schemas.microsoft.com/office/drawing/2014/main" id="{650D2EE0-0FB8-FF40-878D-0B2870888B29}"/>
                  </a:ext>
                </a:extLst>
              </p:cNvPr>
              <p:cNvPicPr/>
              <p:nvPr/>
            </p:nvPicPr>
            <p:blipFill>
              <a:blip r:embed="rId56"/>
              <a:stretch>
                <a:fillRect/>
              </a:stretch>
            </p:blipFill>
            <p:spPr>
              <a:xfrm>
                <a:off x="4786303" y="1265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90" name="Ink 89">
                <a:extLst>
                  <a:ext uri="{FF2B5EF4-FFF2-40B4-BE49-F238E27FC236}">
                    <a16:creationId xmlns:a16="http://schemas.microsoft.com/office/drawing/2014/main" id="{AC1DC328-D1AE-AF4D-BB01-32CE019FF3D9}"/>
                  </a:ext>
                </a:extLst>
              </p14:cNvPr>
              <p14:cNvContentPartPr/>
              <p14:nvPr/>
            </p14:nvContentPartPr>
            <p14:xfrm>
              <a:off x="4617463" y="1317593"/>
              <a:ext cx="360" cy="360"/>
            </p14:xfrm>
          </p:contentPart>
        </mc:Choice>
        <mc:Fallback xmlns="">
          <p:pic>
            <p:nvPicPr>
              <p:cNvPr id="90" name="Ink 89">
                <a:extLst>
                  <a:ext uri="{FF2B5EF4-FFF2-40B4-BE49-F238E27FC236}">
                    <a16:creationId xmlns:a16="http://schemas.microsoft.com/office/drawing/2014/main" id="{AC1DC328-D1AE-AF4D-BB01-32CE019FF3D9}"/>
                  </a:ext>
                </a:extLst>
              </p:cNvPr>
              <p:cNvPicPr/>
              <p:nvPr/>
            </p:nvPicPr>
            <p:blipFill>
              <a:blip r:embed="rId56"/>
              <a:stretch>
                <a:fillRect/>
              </a:stretch>
            </p:blipFill>
            <p:spPr>
              <a:xfrm>
                <a:off x="4599463" y="1299593"/>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5">
            <p14:nvContentPartPr>
              <p14:cNvPr id="91" name="Ink 90">
                <a:extLst>
                  <a:ext uri="{FF2B5EF4-FFF2-40B4-BE49-F238E27FC236}">
                    <a16:creationId xmlns:a16="http://schemas.microsoft.com/office/drawing/2014/main" id="{6E09C9EA-366D-3E40-952C-53068F30A0ED}"/>
                  </a:ext>
                </a:extLst>
              </p14:cNvPr>
              <p14:cNvContentPartPr/>
              <p14:nvPr/>
            </p14:nvContentPartPr>
            <p14:xfrm>
              <a:off x="4357183" y="1014473"/>
              <a:ext cx="191520" cy="147600"/>
            </p14:xfrm>
          </p:contentPart>
        </mc:Choice>
        <mc:Fallback xmlns="">
          <p:pic>
            <p:nvPicPr>
              <p:cNvPr id="91" name="Ink 90">
                <a:extLst>
                  <a:ext uri="{FF2B5EF4-FFF2-40B4-BE49-F238E27FC236}">
                    <a16:creationId xmlns:a16="http://schemas.microsoft.com/office/drawing/2014/main" id="{6E09C9EA-366D-3E40-952C-53068F30A0ED}"/>
                  </a:ext>
                </a:extLst>
              </p:cNvPr>
              <p:cNvPicPr/>
              <p:nvPr/>
            </p:nvPicPr>
            <p:blipFill>
              <a:blip r:embed="rId126"/>
              <a:stretch>
                <a:fillRect/>
              </a:stretch>
            </p:blipFill>
            <p:spPr>
              <a:xfrm>
                <a:off x="4321183" y="798473"/>
                <a:ext cx="263160" cy="57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7">
            <p14:nvContentPartPr>
              <p14:cNvPr id="92" name="Ink 91">
                <a:extLst>
                  <a:ext uri="{FF2B5EF4-FFF2-40B4-BE49-F238E27FC236}">
                    <a16:creationId xmlns:a16="http://schemas.microsoft.com/office/drawing/2014/main" id="{71D2879B-8D32-7F40-BDC4-8EC8E35CCB74}"/>
                  </a:ext>
                </a:extLst>
              </p14:cNvPr>
              <p14:cNvContentPartPr/>
              <p14:nvPr/>
            </p14:nvContentPartPr>
            <p14:xfrm>
              <a:off x="4926703" y="989633"/>
              <a:ext cx="138240" cy="155520"/>
            </p14:xfrm>
          </p:contentPart>
        </mc:Choice>
        <mc:Fallback xmlns="">
          <p:pic>
            <p:nvPicPr>
              <p:cNvPr id="92" name="Ink 91">
                <a:extLst>
                  <a:ext uri="{FF2B5EF4-FFF2-40B4-BE49-F238E27FC236}">
                    <a16:creationId xmlns:a16="http://schemas.microsoft.com/office/drawing/2014/main" id="{71D2879B-8D32-7F40-BDC4-8EC8E35CCB74}"/>
                  </a:ext>
                </a:extLst>
              </p:cNvPr>
              <p:cNvPicPr/>
              <p:nvPr/>
            </p:nvPicPr>
            <p:blipFill>
              <a:blip r:embed="rId128"/>
              <a:stretch>
                <a:fillRect/>
              </a:stretch>
            </p:blipFill>
            <p:spPr>
              <a:xfrm>
                <a:off x="4890703" y="773633"/>
                <a:ext cx="209880" cy="58716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93" name="Ink 92">
                <a:extLst>
                  <a:ext uri="{FF2B5EF4-FFF2-40B4-BE49-F238E27FC236}">
                    <a16:creationId xmlns:a16="http://schemas.microsoft.com/office/drawing/2014/main" id="{41BAE591-FA11-BE4B-8B59-26EE1756E367}"/>
                  </a:ext>
                </a:extLst>
              </p14:cNvPr>
              <p14:cNvContentPartPr/>
              <p14:nvPr/>
            </p14:nvContentPartPr>
            <p14:xfrm>
              <a:off x="4943263" y="2912753"/>
              <a:ext cx="307440" cy="14400"/>
            </p14:xfrm>
          </p:contentPart>
        </mc:Choice>
        <mc:Fallback xmlns="">
          <p:pic>
            <p:nvPicPr>
              <p:cNvPr id="93" name="Ink 92">
                <a:extLst>
                  <a:ext uri="{FF2B5EF4-FFF2-40B4-BE49-F238E27FC236}">
                    <a16:creationId xmlns:a16="http://schemas.microsoft.com/office/drawing/2014/main" id="{41BAE591-FA11-BE4B-8B59-26EE1756E367}"/>
                  </a:ext>
                </a:extLst>
              </p:cNvPr>
              <p:cNvPicPr/>
              <p:nvPr/>
            </p:nvPicPr>
            <p:blipFill>
              <a:blip r:embed="rId130"/>
              <a:stretch>
                <a:fillRect/>
              </a:stretch>
            </p:blipFill>
            <p:spPr>
              <a:xfrm>
                <a:off x="4889200" y="2801984"/>
                <a:ext cx="415206" cy="235569"/>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94" name="Ink 93">
                <a:extLst>
                  <a:ext uri="{FF2B5EF4-FFF2-40B4-BE49-F238E27FC236}">
                    <a16:creationId xmlns:a16="http://schemas.microsoft.com/office/drawing/2014/main" id="{30877107-80DD-C946-B639-65B3E25CE202}"/>
                  </a:ext>
                </a:extLst>
              </p14:cNvPr>
              <p14:cNvContentPartPr/>
              <p14:nvPr/>
            </p14:nvContentPartPr>
            <p14:xfrm>
              <a:off x="4926343" y="2746073"/>
              <a:ext cx="336960" cy="2880"/>
            </p14:xfrm>
          </p:contentPart>
        </mc:Choice>
        <mc:Fallback xmlns="">
          <p:pic>
            <p:nvPicPr>
              <p:cNvPr id="94" name="Ink 93">
                <a:extLst>
                  <a:ext uri="{FF2B5EF4-FFF2-40B4-BE49-F238E27FC236}">
                    <a16:creationId xmlns:a16="http://schemas.microsoft.com/office/drawing/2014/main" id="{30877107-80DD-C946-B639-65B3E25CE202}"/>
                  </a:ext>
                </a:extLst>
              </p:cNvPr>
              <p:cNvPicPr/>
              <p:nvPr/>
            </p:nvPicPr>
            <p:blipFill>
              <a:blip r:embed="rId132"/>
              <a:stretch>
                <a:fillRect/>
              </a:stretch>
            </p:blipFill>
            <p:spPr>
              <a:xfrm>
                <a:off x="4890343" y="2663787"/>
                <a:ext cx="408600" cy="167040"/>
              </a:xfrm>
              <a:prstGeom prst="rect">
                <a:avLst/>
              </a:prstGeom>
            </p:spPr>
          </p:pic>
        </mc:Fallback>
      </mc:AlternateContent>
      <p:pic>
        <p:nvPicPr>
          <p:cNvPr id="95" name="Graphic 94" descr="Smiling face outline with solid fill">
            <a:extLst>
              <a:ext uri="{FF2B5EF4-FFF2-40B4-BE49-F238E27FC236}">
                <a16:creationId xmlns:a16="http://schemas.microsoft.com/office/drawing/2014/main" id="{B6FC5242-87CA-2F41-BE7B-179FFED404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25368" y="5512159"/>
            <a:ext cx="1072029" cy="1072029"/>
          </a:xfrm>
          <a:prstGeom prst="rect">
            <a:avLst/>
          </a:prstGeom>
        </p:spPr>
      </p:pic>
      <mc:AlternateContent xmlns:mc="http://schemas.openxmlformats.org/markup-compatibility/2006" xmlns:p14="http://schemas.microsoft.com/office/powerpoint/2010/main">
        <mc:Choice Requires="p14">
          <p:contentPart p14:bwMode="auto" r:id="rId133">
            <p14:nvContentPartPr>
              <p14:cNvPr id="96" name="Ink 95">
                <a:extLst>
                  <a:ext uri="{FF2B5EF4-FFF2-40B4-BE49-F238E27FC236}">
                    <a16:creationId xmlns:a16="http://schemas.microsoft.com/office/drawing/2014/main" id="{D85DE5FB-30CF-B04A-B0EC-89C8C8199769}"/>
                  </a:ext>
                </a:extLst>
              </p14:cNvPr>
              <p14:cNvContentPartPr/>
              <p14:nvPr/>
            </p14:nvContentPartPr>
            <p14:xfrm>
              <a:off x="5319823" y="2990153"/>
              <a:ext cx="371880" cy="11880"/>
            </p14:xfrm>
          </p:contentPart>
        </mc:Choice>
        <mc:Fallback xmlns="">
          <p:pic>
            <p:nvPicPr>
              <p:cNvPr id="96" name="Ink 95">
                <a:extLst>
                  <a:ext uri="{FF2B5EF4-FFF2-40B4-BE49-F238E27FC236}">
                    <a16:creationId xmlns:a16="http://schemas.microsoft.com/office/drawing/2014/main" id="{D85DE5FB-30CF-B04A-B0EC-89C8C8199769}"/>
                  </a:ext>
                </a:extLst>
              </p:cNvPr>
              <p:cNvPicPr/>
              <p:nvPr/>
            </p:nvPicPr>
            <p:blipFill>
              <a:blip r:embed="rId134"/>
              <a:stretch>
                <a:fillRect/>
              </a:stretch>
            </p:blipFill>
            <p:spPr>
              <a:xfrm>
                <a:off x="5301840" y="2955212"/>
                <a:ext cx="407486" cy="81413"/>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97" name="Ink 96">
                <a:extLst>
                  <a:ext uri="{FF2B5EF4-FFF2-40B4-BE49-F238E27FC236}">
                    <a16:creationId xmlns:a16="http://schemas.microsoft.com/office/drawing/2014/main" id="{776568A9-9494-8649-9CF3-FF827BB9A0DE}"/>
                  </a:ext>
                </a:extLst>
              </p14:cNvPr>
              <p14:cNvContentPartPr/>
              <p14:nvPr/>
            </p14:nvContentPartPr>
            <p14:xfrm>
              <a:off x="5324143" y="2921753"/>
              <a:ext cx="357480" cy="16560"/>
            </p14:xfrm>
          </p:contentPart>
        </mc:Choice>
        <mc:Fallback xmlns="">
          <p:pic>
            <p:nvPicPr>
              <p:cNvPr id="97" name="Ink 96">
                <a:extLst>
                  <a:ext uri="{FF2B5EF4-FFF2-40B4-BE49-F238E27FC236}">
                    <a16:creationId xmlns:a16="http://schemas.microsoft.com/office/drawing/2014/main" id="{776568A9-9494-8649-9CF3-FF827BB9A0DE}"/>
                  </a:ext>
                </a:extLst>
              </p:cNvPr>
              <p:cNvPicPr/>
              <p:nvPr/>
            </p:nvPicPr>
            <p:blipFill>
              <a:blip r:embed="rId136"/>
              <a:stretch>
                <a:fillRect/>
              </a:stretch>
            </p:blipFill>
            <p:spPr>
              <a:xfrm>
                <a:off x="5306161" y="2885753"/>
                <a:ext cx="393084"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99" name="Ink 98">
                <a:extLst>
                  <a:ext uri="{FF2B5EF4-FFF2-40B4-BE49-F238E27FC236}">
                    <a16:creationId xmlns:a16="http://schemas.microsoft.com/office/drawing/2014/main" id="{FB72C5EE-D1F2-B24E-B29E-68EB506669F0}"/>
                  </a:ext>
                </a:extLst>
              </p14:cNvPr>
              <p14:cNvContentPartPr/>
              <p14:nvPr/>
            </p14:nvContentPartPr>
            <p14:xfrm>
              <a:off x="5793943" y="3966113"/>
              <a:ext cx="206640" cy="24480"/>
            </p14:xfrm>
          </p:contentPart>
        </mc:Choice>
        <mc:Fallback xmlns="">
          <p:pic>
            <p:nvPicPr>
              <p:cNvPr id="99" name="Ink 98">
                <a:extLst>
                  <a:ext uri="{FF2B5EF4-FFF2-40B4-BE49-F238E27FC236}">
                    <a16:creationId xmlns:a16="http://schemas.microsoft.com/office/drawing/2014/main" id="{FB72C5EE-D1F2-B24E-B29E-68EB506669F0}"/>
                  </a:ext>
                </a:extLst>
              </p:cNvPr>
              <p:cNvPicPr/>
              <p:nvPr/>
            </p:nvPicPr>
            <p:blipFill>
              <a:blip r:embed="rId138"/>
              <a:stretch>
                <a:fillRect/>
              </a:stretch>
            </p:blipFill>
            <p:spPr>
              <a:xfrm>
                <a:off x="5703943" y="3786113"/>
                <a:ext cx="386280" cy="38412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00" name="Ink 99">
                <a:extLst>
                  <a:ext uri="{FF2B5EF4-FFF2-40B4-BE49-F238E27FC236}">
                    <a16:creationId xmlns:a16="http://schemas.microsoft.com/office/drawing/2014/main" id="{83E36D06-166A-CF47-A6C4-AD137E267B15}"/>
                  </a:ext>
                </a:extLst>
              </p14:cNvPr>
              <p14:cNvContentPartPr/>
              <p14:nvPr/>
            </p14:nvContentPartPr>
            <p14:xfrm>
              <a:off x="5777743" y="4334753"/>
              <a:ext cx="235440" cy="5040"/>
            </p14:xfrm>
          </p:contentPart>
        </mc:Choice>
        <mc:Fallback xmlns="">
          <p:pic>
            <p:nvPicPr>
              <p:cNvPr id="100" name="Ink 99">
                <a:extLst>
                  <a:ext uri="{FF2B5EF4-FFF2-40B4-BE49-F238E27FC236}">
                    <a16:creationId xmlns:a16="http://schemas.microsoft.com/office/drawing/2014/main" id="{83E36D06-166A-CF47-A6C4-AD137E267B15}"/>
                  </a:ext>
                </a:extLst>
              </p:cNvPr>
              <p:cNvPicPr/>
              <p:nvPr/>
            </p:nvPicPr>
            <p:blipFill>
              <a:blip r:embed="rId140"/>
              <a:stretch>
                <a:fillRect/>
              </a:stretch>
            </p:blipFill>
            <p:spPr>
              <a:xfrm>
                <a:off x="5687605" y="4166753"/>
                <a:ext cx="415355" cy="340704"/>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01" name="Ink 100">
                <a:extLst>
                  <a:ext uri="{FF2B5EF4-FFF2-40B4-BE49-F238E27FC236}">
                    <a16:creationId xmlns:a16="http://schemas.microsoft.com/office/drawing/2014/main" id="{17465E3C-398E-AD4D-AAAF-74E1A82FEFDF}"/>
                  </a:ext>
                </a:extLst>
              </p14:cNvPr>
              <p14:cNvContentPartPr/>
              <p14:nvPr/>
            </p14:nvContentPartPr>
            <p14:xfrm>
              <a:off x="5783863" y="4718513"/>
              <a:ext cx="243000" cy="2880"/>
            </p14:xfrm>
          </p:contentPart>
        </mc:Choice>
        <mc:Fallback xmlns="">
          <p:pic>
            <p:nvPicPr>
              <p:cNvPr id="101" name="Ink 100">
                <a:extLst>
                  <a:ext uri="{FF2B5EF4-FFF2-40B4-BE49-F238E27FC236}">
                    <a16:creationId xmlns:a16="http://schemas.microsoft.com/office/drawing/2014/main" id="{17465E3C-398E-AD4D-AAAF-74E1A82FEFDF}"/>
                  </a:ext>
                </a:extLst>
              </p:cNvPr>
              <p:cNvPicPr/>
              <p:nvPr/>
            </p:nvPicPr>
            <p:blipFill>
              <a:blip r:embed="rId142"/>
              <a:stretch>
                <a:fillRect/>
              </a:stretch>
            </p:blipFill>
            <p:spPr>
              <a:xfrm>
                <a:off x="5693863" y="4538513"/>
                <a:ext cx="422640" cy="362520"/>
              </a:xfrm>
              <a:prstGeom prst="rect">
                <a:avLst/>
              </a:prstGeom>
            </p:spPr>
          </p:pic>
        </mc:Fallback>
      </mc:AlternateContent>
      <p:pic>
        <p:nvPicPr>
          <p:cNvPr id="102" name="Graphic 101" descr="Confused face outline with solid fill">
            <a:extLst>
              <a:ext uri="{FF2B5EF4-FFF2-40B4-BE49-F238E27FC236}">
                <a16:creationId xmlns:a16="http://schemas.microsoft.com/office/drawing/2014/main" id="{034EF850-50A0-644A-BED3-2BD0F05F1A3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348759" y="5493276"/>
            <a:ext cx="1113208" cy="1113208"/>
          </a:xfrm>
          <a:prstGeom prst="rect">
            <a:avLst/>
          </a:prstGeom>
        </p:spPr>
      </p:pic>
      <p:pic>
        <p:nvPicPr>
          <p:cNvPr id="103" name="Graphic 102" descr="Smiling face outline with solid fill">
            <a:extLst>
              <a:ext uri="{FF2B5EF4-FFF2-40B4-BE49-F238E27FC236}">
                <a16:creationId xmlns:a16="http://schemas.microsoft.com/office/drawing/2014/main" id="{B70E470C-069D-A94C-B2B2-86517D1F57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96952" y="1317593"/>
            <a:ext cx="1072029" cy="1072029"/>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143">
            <p14:nvContentPartPr>
              <p14:cNvPr id="104" name="Ink 103">
                <a:extLst>
                  <a:ext uri="{FF2B5EF4-FFF2-40B4-BE49-F238E27FC236}">
                    <a16:creationId xmlns:a16="http://schemas.microsoft.com/office/drawing/2014/main" id="{89EE49E5-2350-8E46-BF74-F0FE8CD091BD}"/>
                  </a:ext>
                </a:extLst>
              </p14:cNvPr>
              <p14:cNvContentPartPr/>
              <p14:nvPr/>
            </p14:nvContentPartPr>
            <p14:xfrm>
              <a:off x="5567863" y="6074993"/>
              <a:ext cx="165960" cy="169200"/>
            </p14:xfrm>
          </p:contentPart>
        </mc:Choice>
        <mc:Fallback xmlns="">
          <p:pic>
            <p:nvPicPr>
              <p:cNvPr id="104" name="Ink 103">
                <a:extLst>
                  <a:ext uri="{FF2B5EF4-FFF2-40B4-BE49-F238E27FC236}">
                    <a16:creationId xmlns:a16="http://schemas.microsoft.com/office/drawing/2014/main" id="{89EE49E5-2350-8E46-BF74-F0FE8CD091BD}"/>
                  </a:ext>
                </a:extLst>
              </p:cNvPr>
              <p:cNvPicPr/>
              <p:nvPr/>
            </p:nvPicPr>
            <p:blipFill>
              <a:blip r:embed="rId144"/>
              <a:stretch>
                <a:fillRect/>
              </a:stretch>
            </p:blipFill>
            <p:spPr>
              <a:xfrm>
                <a:off x="5531863" y="5858993"/>
                <a:ext cx="237600" cy="600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5">
            <p14:nvContentPartPr>
              <p14:cNvPr id="105" name="Ink 104">
                <a:extLst>
                  <a:ext uri="{FF2B5EF4-FFF2-40B4-BE49-F238E27FC236}">
                    <a16:creationId xmlns:a16="http://schemas.microsoft.com/office/drawing/2014/main" id="{CA8372A3-874E-CD48-99B9-2E8DE8E4C161}"/>
                  </a:ext>
                </a:extLst>
              </p14:cNvPr>
              <p14:cNvContentPartPr/>
              <p14:nvPr/>
            </p14:nvContentPartPr>
            <p14:xfrm>
              <a:off x="6105343" y="6026033"/>
              <a:ext cx="179280" cy="228240"/>
            </p14:xfrm>
          </p:contentPart>
        </mc:Choice>
        <mc:Fallback xmlns="">
          <p:pic>
            <p:nvPicPr>
              <p:cNvPr id="105" name="Ink 104">
                <a:extLst>
                  <a:ext uri="{FF2B5EF4-FFF2-40B4-BE49-F238E27FC236}">
                    <a16:creationId xmlns:a16="http://schemas.microsoft.com/office/drawing/2014/main" id="{CA8372A3-874E-CD48-99B9-2E8DE8E4C161}"/>
                  </a:ext>
                </a:extLst>
              </p:cNvPr>
              <p:cNvPicPr/>
              <p:nvPr/>
            </p:nvPicPr>
            <p:blipFill>
              <a:blip r:embed="rId146"/>
              <a:stretch>
                <a:fillRect/>
              </a:stretch>
            </p:blipFill>
            <p:spPr>
              <a:xfrm>
                <a:off x="6069343" y="5810373"/>
                <a:ext cx="250920" cy="65920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06" name="Ink 105">
                <a:extLst>
                  <a:ext uri="{FF2B5EF4-FFF2-40B4-BE49-F238E27FC236}">
                    <a16:creationId xmlns:a16="http://schemas.microsoft.com/office/drawing/2014/main" id="{C12E7A12-4BF3-E141-83CA-770162BBFD70}"/>
                  </a:ext>
                </a:extLst>
              </p14:cNvPr>
              <p14:cNvContentPartPr/>
              <p14:nvPr/>
            </p14:nvContentPartPr>
            <p14:xfrm>
              <a:off x="6200023" y="3962873"/>
              <a:ext cx="210960" cy="7920"/>
            </p14:xfrm>
          </p:contentPart>
        </mc:Choice>
        <mc:Fallback xmlns="">
          <p:pic>
            <p:nvPicPr>
              <p:cNvPr id="106" name="Ink 105">
                <a:extLst>
                  <a:ext uri="{FF2B5EF4-FFF2-40B4-BE49-F238E27FC236}">
                    <a16:creationId xmlns:a16="http://schemas.microsoft.com/office/drawing/2014/main" id="{C12E7A12-4BF3-E141-83CA-770162BBFD70}"/>
                  </a:ext>
                </a:extLst>
              </p:cNvPr>
              <p:cNvPicPr/>
              <p:nvPr/>
            </p:nvPicPr>
            <p:blipFill>
              <a:blip r:embed="rId148"/>
              <a:stretch>
                <a:fillRect/>
              </a:stretch>
            </p:blipFill>
            <p:spPr>
              <a:xfrm>
                <a:off x="6110023" y="3782873"/>
                <a:ext cx="390600" cy="3675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09" name="Ink 108">
                <a:extLst>
                  <a:ext uri="{FF2B5EF4-FFF2-40B4-BE49-F238E27FC236}">
                    <a16:creationId xmlns:a16="http://schemas.microsoft.com/office/drawing/2014/main" id="{CD97E7DF-FA83-E54E-986D-C33454E561F4}"/>
                  </a:ext>
                </a:extLst>
              </p14:cNvPr>
              <p14:cNvContentPartPr/>
              <p14:nvPr/>
            </p14:nvContentPartPr>
            <p14:xfrm>
              <a:off x="6187783" y="4309193"/>
              <a:ext cx="255600" cy="159840"/>
            </p14:xfrm>
          </p:contentPart>
        </mc:Choice>
        <mc:Fallback xmlns="">
          <p:pic>
            <p:nvPicPr>
              <p:cNvPr id="109" name="Ink 108">
                <a:extLst>
                  <a:ext uri="{FF2B5EF4-FFF2-40B4-BE49-F238E27FC236}">
                    <a16:creationId xmlns:a16="http://schemas.microsoft.com/office/drawing/2014/main" id="{CD97E7DF-FA83-E54E-986D-C33454E561F4}"/>
                  </a:ext>
                </a:extLst>
              </p:cNvPr>
              <p:cNvPicPr/>
              <p:nvPr/>
            </p:nvPicPr>
            <p:blipFill>
              <a:blip r:embed="rId150"/>
              <a:stretch>
                <a:fillRect/>
              </a:stretch>
            </p:blipFill>
            <p:spPr>
              <a:xfrm>
                <a:off x="6097783" y="4129193"/>
                <a:ext cx="435240" cy="51948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10" name="Ink 109">
                <a:extLst>
                  <a:ext uri="{FF2B5EF4-FFF2-40B4-BE49-F238E27FC236}">
                    <a16:creationId xmlns:a16="http://schemas.microsoft.com/office/drawing/2014/main" id="{FA3733DC-021A-F44A-AA7E-F39F5DFBB45D}"/>
                  </a:ext>
                </a:extLst>
              </p14:cNvPr>
              <p14:cNvContentPartPr/>
              <p14:nvPr/>
            </p14:nvContentPartPr>
            <p14:xfrm>
              <a:off x="6600703" y="4321793"/>
              <a:ext cx="205560" cy="321840"/>
            </p14:xfrm>
          </p:contentPart>
        </mc:Choice>
        <mc:Fallback xmlns="">
          <p:pic>
            <p:nvPicPr>
              <p:cNvPr id="110" name="Ink 109">
                <a:extLst>
                  <a:ext uri="{FF2B5EF4-FFF2-40B4-BE49-F238E27FC236}">
                    <a16:creationId xmlns:a16="http://schemas.microsoft.com/office/drawing/2014/main" id="{FA3733DC-021A-F44A-AA7E-F39F5DFBB45D}"/>
                  </a:ext>
                </a:extLst>
              </p:cNvPr>
              <p:cNvPicPr/>
              <p:nvPr/>
            </p:nvPicPr>
            <p:blipFill>
              <a:blip r:embed="rId152"/>
              <a:stretch>
                <a:fillRect/>
              </a:stretch>
            </p:blipFill>
            <p:spPr>
              <a:xfrm>
                <a:off x="6510703" y="4141793"/>
                <a:ext cx="385200" cy="68148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11" name="Ink 110">
                <a:extLst>
                  <a:ext uri="{FF2B5EF4-FFF2-40B4-BE49-F238E27FC236}">
                    <a16:creationId xmlns:a16="http://schemas.microsoft.com/office/drawing/2014/main" id="{19ABCD94-6E51-1F46-8229-F9149DEBD7BC}"/>
                  </a:ext>
                </a:extLst>
              </p14:cNvPr>
              <p14:cNvContentPartPr/>
              <p14:nvPr/>
            </p14:nvContentPartPr>
            <p14:xfrm>
              <a:off x="6976183" y="4311353"/>
              <a:ext cx="254160" cy="622800"/>
            </p14:xfrm>
          </p:contentPart>
        </mc:Choice>
        <mc:Fallback xmlns="">
          <p:pic>
            <p:nvPicPr>
              <p:cNvPr id="111" name="Ink 110">
                <a:extLst>
                  <a:ext uri="{FF2B5EF4-FFF2-40B4-BE49-F238E27FC236}">
                    <a16:creationId xmlns:a16="http://schemas.microsoft.com/office/drawing/2014/main" id="{19ABCD94-6E51-1F46-8229-F9149DEBD7BC}"/>
                  </a:ext>
                </a:extLst>
              </p:cNvPr>
              <p:cNvPicPr/>
              <p:nvPr/>
            </p:nvPicPr>
            <p:blipFill>
              <a:blip r:embed="rId154"/>
              <a:stretch>
                <a:fillRect/>
              </a:stretch>
            </p:blipFill>
            <p:spPr>
              <a:xfrm>
                <a:off x="6886183" y="4131353"/>
                <a:ext cx="433800" cy="98244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12" name="Ink 111">
                <a:extLst>
                  <a:ext uri="{FF2B5EF4-FFF2-40B4-BE49-F238E27FC236}">
                    <a16:creationId xmlns:a16="http://schemas.microsoft.com/office/drawing/2014/main" id="{50BB075E-6170-A249-8484-FE4F8D875D3D}"/>
                  </a:ext>
                </a:extLst>
              </p14:cNvPr>
              <p14:cNvContentPartPr/>
              <p14:nvPr/>
            </p14:nvContentPartPr>
            <p14:xfrm>
              <a:off x="7402783" y="4300193"/>
              <a:ext cx="250200" cy="738360"/>
            </p14:xfrm>
          </p:contentPart>
        </mc:Choice>
        <mc:Fallback xmlns="">
          <p:pic>
            <p:nvPicPr>
              <p:cNvPr id="112" name="Ink 111">
                <a:extLst>
                  <a:ext uri="{FF2B5EF4-FFF2-40B4-BE49-F238E27FC236}">
                    <a16:creationId xmlns:a16="http://schemas.microsoft.com/office/drawing/2014/main" id="{50BB075E-6170-A249-8484-FE4F8D875D3D}"/>
                  </a:ext>
                </a:extLst>
              </p:cNvPr>
              <p:cNvPicPr/>
              <p:nvPr/>
            </p:nvPicPr>
            <p:blipFill>
              <a:blip r:embed="rId156"/>
              <a:stretch>
                <a:fillRect/>
              </a:stretch>
            </p:blipFill>
            <p:spPr>
              <a:xfrm>
                <a:off x="7312783" y="4120281"/>
                <a:ext cx="429840" cy="1097825"/>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13" name="Ink 112">
                <a:extLst>
                  <a:ext uri="{FF2B5EF4-FFF2-40B4-BE49-F238E27FC236}">
                    <a16:creationId xmlns:a16="http://schemas.microsoft.com/office/drawing/2014/main" id="{897C941C-B639-634C-AB7F-252FA06B1C67}"/>
                  </a:ext>
                </a:extLst>
              </p14:cNvPr>
              <p14:cNvContentPartPr/>
              <p14:nvPr/>
            </p14:nvContentPartPr>
            <p14:xfrm>
              <a:off x="7762063" y="4329353"/>
              <a:ext cx="290160" cy="586440"/>
            </p14:xfrm>
          </p:contentPart>
        </mc:Choice>
        <mc:Fallback xmlns="">
          <p:pic>
            <p:nvPicPr>
              <p:cNvPr id="113" name="Ink 112">
                <a:extLst>
                  <a:ext uri="{FF2B5EF4-FFF2-40B4-BE49-F238E27FC236}">
                    <a16:creationId xmlns:a16="http://schemas.microsoft.com/office/drawing/2014/main" id="{897C941C-B639-634C-AB7F-252FA06B1C67}"/>
                  </a:ext>
                </a:extLst>
              </p:cNvPr>
              <p:cNvPicPr/>
              <p:nvPr/>
            </p:nvPicPr>
            <p:blipFill>
              <a:blip r:embed="rId158"/>
              <a:stretch>
                <a:fillRect/>
              </a:stretch>
            </p:blipFill>
            <p:spPr>
              <a:xfrm>
                <a:off x="7672063" y="4149353"/>
                <a:ext cx="469800" cy="94608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14" name="Ink 113">
                <a:extLst>
                  <a:ext uri="{FF2B5EF4-FFF2-40B4-BE49-F238E27FC236}">
                    <a16:creationId xmlns:a16="http://schemas.microsoft.com/office/drawing/2014/main" id="{C615577B-CA71-2842-94EF-F9E07CB246F4}"/>
                  </a:ext>
                </a:extLst>
              </p14:cNvPr>
              <p14:cNvContentPartPr/>
              <p14:nvPr/>
            </p14:nvContentPartPr>
            <p14:xfrm>
              <a:off x="8154823" y="4340513"/>
              <a:ext cx="295200" cy="274320"/>
            </p14:xfrm>
          </p:contentPart>
        </mc:Choice>
        <mc:Fallback xmlns="">
          <p:pic>
            <p:nvPicPr>
              <p:cNvPr id="114" name="Ink 113">
                <a:extLst>
                  <a:ext uri="{FF2B5EF4-FFF2-40B4-BE49-F238E27FC236}">
                    <a16:creationId xmlns:a16="http://schemas.microsoft.com/office/drawing/2014/main" id="{C615577B-CA71-2842-94EF-F9E07CB246F4}"/>
                  </a:ext>
                </a:extLst>
              </p:cNvPr>
              <p:cNvPicPr/>
              <p:nvPr/>
            </p:nvPicPr>
            <p:blipFill>
              <a:blip r:embed="rId160"/>
              <a:stretch>
                <a:fillRect/>
              </a:stretch>
            </p:blipFill>
            <p:spPr>
              <a:xfrm>
                <a:off x="8064823" y="4160513"/>
                <a:ext cx="474840" cy="63396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16" name="Ink 115">
                <a:extLst>
                  <a:ext uri="{FF2B5EF4-FFF2-40B4-BE49-F238E27FC236}">
                    <a16:creationId xmlns:a16="http://schemas.microsoft.com/office/drawing/2014/main" id="{0DC03292-E7AF-3B42-AB50-893CD16CE155}"/>
                  </a:ext>
                </a:extLst>
              </p14:cNvPr>
              <p14:cNvContentPartPr/>
              <p14:nvPr/>
            </p14:nvContentPartPr>
            <p14:xfrm>
              <a:off x="8608063" y="4332953"/>
              <a:ext cx="233640" cy="14760"/>
            </p14:xfrm>
          </p:contentPart>
        </mc:Choice>
        <mc:Fallback xmlns="">
          <p:pic>
            <p:nvPicPr>
              <p:cNvPr id="116" name="Ink 115">
                <a:extLst>
                  <a:ext uri="{FF2B5EF4-FFF2-40B4-BE49-F238E27FC236}">
                    <a16:creationId xmlns:a16="http://schemas.microsoft.com/office/drawing/2014/main" id="{0DC03292-E7AF-3B42-AB50-893CD16CE155}"/>
                  </a:ext>
                </a:extLst>
              </p:cNvPr>
              <p:cNvPicPr/>
              <p:nvPr/>
            </p:nvPicPr>
            <p:blipFill>
              <a:blip r:embed="rId162"/>
              <a:stretch>
                <a:fillRect/>
              </a:stretch>
            </p:blipFill>
            <p:spPr>
              <a:xfrm>
                <a:off x="8518063" y="4152953"/>
                <a:ext cx="413280" cy="3744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17" name="Ink 116">
                <a:extLst>
                  <a:ext uri="{FF2B5EF4-FFF2-40B4-BE49-F238E27FC236}">
                    <a16:creationId xmlns:a16="http://schemas.microsoft.com/office/drawing/2014/main" id="{DD149402-C1B2-FA43-AFA2-F34BF15FCC2A}"/>
                  </a:ext>
                </a:extLst>
              </p14:cNvPr>
              <p14:cNvContentPartPr/>
              <p14:nvPr/>
            </p14:nvContentPartPr>
            <p14:xfrm>
              <a:off x="8982823" y="4261673"/>
              <a:ext cx="327960" cy="5760"/>
            </p14:xfrm>
          </p:contentPart>
        </mc:Choice>
        <mc:Fallback xmlns="">
          <p:pic>
            <p:nvPicPr>
              <p:cNvPr id="117" name="Ink 116">
                <a:extLst>
                  <a:ext uri="{FF2B5EF4-FFF2-40B4-BE49-F238E27FC236}">
                    <a16:creationId xmlns:a16="http://schemas.microsoft.com/office/drawing/2014/main" id="{DD149402-C1B2-FA43-AFA2-F34BF15FCC2A}"/>
                  </a:ext>
                </a:extLst>
              </p:cNvPr>
              <p:cNvPicPr/>
              <p:nvPr/>
            </p:nvPicPr>
            <p:blipFill>
              <a:blip r:embed="rId164"/>
              <a:stretch>
                <a:fillRect/>
              </a:stretch>
            </p:blipFill>
            <p:spPr>
              <a:xfrm>
                <a:off x="8928823" y="4153673"/>
                <a:ext cx="43560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18" name="Ink 117">
                <a:extLst>
                  <a:ext uri="{FF2B5EF4-FFF2-40B4-BE49-F238E27FC236}">
                    <a16:creationId xmlns:a16="http://schemas.microsoft.com/office/drawing/2014/main" id="{3CB5CAD0-FAA1-4A42-B5DA-1A52B99F09CF}"/>
                  </a:ext>
                </a:extLst>
              </p14:cNvPr>
              <p14:cNvContentPartPr/>
              <p14:nvPr/>
            </p14:nvContentPartPr>
            <p14:xfrm>
              <a:off x="9369103" y="4215233"/>
              <a:ext cx="329400" cy="7920"/>
            </p14:xfrm>
          </p:contentPart>
        </mc:Choice>
        <mc:Fallback xmlns="">
          <p:pic>
            <p:nvPicPr>
              <p:cNvPr id="118" name="Ink 117">
                <a:extLst>
                  <a:ext uri="{FF2B5EF4-FFF2-40B4-BE49-F238E27FC236}">
                    <a16:creationId xmlns:a16="http://schemas.microsoft.com/office/drawing/2014/main" id="{3CB5CAD0-FAA1-4A42-B5DA-1A52B99F09CF}"/>
                  </a:ext>
                </a:extLst>
              </p:cNvPr>
              <p:cNvPicPr/>
              <p:nvPr/>
            </p:nvPicPr>
            <p:blipFill>
              <a:blip r:embed="rId166"/>
              <a:stretch>
                <a:fillRect/>
              </a:stretch>
            </p:blipFill>
            <p:spPr>
              <a:xfrm>
                <a:off x="9333103" y="4143233"/>
                <a:ext cx="40104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19" name="Ink 118">
                <a:extLst>
                  <a:ext uri="{FF2B5EF4-FFF2-40B4-BE49-F238E27FC236}">
                    <a16:creationId xmlns:a16="http://schemas.microsoft.com/office/drawing/2014/main" id="{F25844D1-9E2C-1D40-9843-D18D41DCDB12}"/>
                  </a:ext>
                </a:extLst>
              </p14:cNvPr>
              <p14:cNvContentPartPr/>
              <p14:nvPr/>
            </p14:nvContentPartPr>
            <p14:xfrm>
              <a:off x="6186343" y="4820393"/>
              <a:ext cx="258480" cy="235080"/>
            </p14:xfrm>
          </p:contentPart>
        </mc:Choice>
        <mc:Fallback xmlns="">
          <p:pic>
            <p:nvPicPr>
              <p:cNvPr id="119" name="Ink 118">
                <a:extLst>
                  <a:ext uri="{FF2B5EF4-FFF2-40B4-BE49-F238E27FC236}">
                    <a16:creationId xmlns:a16="http://schemas.microsoft.com/office/drawing/2014/main" id="{F25844D1-9E2C-1D40-9843-D18D41DCDB12}"/>
                  </a:ext>
                </a:extLst>
              </p:cNvPr>
              <p:cNvPicPr/>
              <p:nvPr/>
            </p:nvPicPr>
            <p:blipFill>
              <a:blip r:embed="rId168"/>
              <a:stretch>
                <a:fillRect/>
              </a:stretch>
            </p:blipFill>
            <p:spPr>
              <a:xfrm>
                <a:off x="6096343" y="4640393"/>
                <a:ext cx="438120" cy="59472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20" name="Ink 119">
                <a:extLst>
                  <a:ext uri="{FF2B5EF4-FFF2-40B4-BE49-F238E27FC236}">
                    <a16:creationId xmlns:a16="http://schemas.microsoft.com/office/drawing/2014/main" id="{263199A9-FF13-B64D-A917-6A61EE058B88}"/>
                  </a:ext>
                </a:extLst>
              </p14:cNvPr>
              <p14:cNvContentPartPr/>
              <p14:nvPr/>
            </p14:nvContentPartPr>
            <p14:xfrm>
              <a:off x="6587743" y="5001473"/>
              <a:ext cx="243720" cy="333360"/>
            </p14:xfrm>
          </p:contentPart>
        </mc:Choice>
        <mc:Fallback xmlns="">
          <p:pic>
            <p:nvPicPr>
              <p:cNvPr id="120" name="Ink 119">
                <a:extLst>
                  <a:ext uri="{FF2B5EF4-FFF2-40B4-BE49-F238E27FC236}">
                    <a16:creationId xmlns:a16="http://schemas.microsoft.com/office/drawing/2014/main" id="{263199A9-FF13-B64D-A917-6A61EE058B88}"/>
                  </a:ext>
                </a:extLst>
              </p:cNvPr>
              <p:cNvPicPr/>
              <p:nvPr/>
            </p:nvPicPr>
            <p:blipFill>
              <a:blip r:embed="rId170"/>
              <a:stretch>
                <a:fillRect/>
              </a:stretch>
            </p:blipFill>
            <p:spPr>
              <a:xfrm>
                <a:off x="6497743" y="4821667"/>
                <a:ext cx="423360" cy="692612"/>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21" name="Ink 120">
                <a:extLst>
                  <a:ext uri="{FF2B5EF4-FFF2-40B4-BE49-F238E27FC236}">
                    <a16:creationId xmlns:a16="http://schemas.microsoft.com/office/drawing/2014/main" id="{EC189A8E-97D6-6041-82E3-2979461F79A4}"/>
                  </a:ext>
                </a:extLst>
              </p14:cNvPr>
              <p14:cNvContentPartPr/>
              <p14:nvPr/>
            </p14:nvContentPartPr>
            <p14:xfrm>
              <a:off x="7004983" y="5273633"/>
              <a:ext cx="226800" cy="407160"/>
            </p14:xfrm>
          </p:contentPart>
        </mc:Choice>
        <mc:Fallback xmlns="">
          <p:pic>
            <p:nvPicPr>
              <p:cNvPr id="121" name="Ink 120">
                <a:extLst>
                  <a:ext uri="{FF2B5EF4-FFF2-40B4-BE49-F238E27FC236}">
                    <a16:creationId xmlns:a16="http://schemas.microsoft.com/office/drawing/2014/main" id="{EC189A8E-97D6-6041-82E3-2979461F79A4}"/>
                  </a:ext>
                </a:extLst>
              </p:cNvPr>
              <p:cNvPicPr/>
              <p:nvPr/>
            </p:nvPicPr>
            <p:blipFill>
              <a:blip r:embed="rId172"/>
              <a:stretch>
                <a:fillRect/>
              </a:stretch>
            </p:blipFill>
            <p:spPr>
              <a:xfrm>
                <a:off x="6914983" y="5093792"/>
                <a:ext cx="406440" cy="766482"/>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22" name="Ink 121">
                <a:extLst>
                  <a:ext uri="{FF2B5EF4-FFF2-40B4-BE49-F238E27FC236}">
                    <a16:creationId xmlns:a16="http://schemas.microsoft.com/office/drawing/2014/main" id="{C8C84A86-14DA-634C-B24F-A2D262D817D2}"/>
                  </a:ext>
                </a:extLst>
              </p14:cNvPr>
              <p14:cNvContentPartPr/>
              <p14:nvPr/>
            </p14:nvContentPartPr>
            <p14:xfrm>
              <a:off x="7373983" y="5397473"/>
              <a:ext cx="264960" cy="284400"/>
            </p14:xfrm>
          </p:contentPart>
        </mc:Choice>
        <mc:Fallback xmlns="">
          <p:pic>
            <p:nvPicPr>
              <p:cNvPr id="122" name="Ink 121">
                <a:extLst>
                  <a:ext uri="{FF2B5EF4-FFF2-40B4-BE49-F238E27FC236}">
                    <a16:creationId xmlns:a16="http://schemas.microsoft.com/office/drawing/2014/main" id="{C8C84A86-14DA-634C-B24F-A2D262D817D2}"/>
                  </a:ext>
                </a:extLst>
              </p:cNvPr>
              <p:cNvPicPr/>
              <p:nvPr/>
            </p:nvPicPr>
            <p:blipFill>
              <a:blip r:embed="rId174"/>
              <a:stretch>
                <a:fillRect/>
              </a:stretch>
            </p:blipFill>
            <p:spPr>
              <a:xfrm>
                <a:off x="7283983" y="5217245"/>
                <a:ext cx="444600" cy="644496"/>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23" name="Ink 122">
                <a:extLst>
                  <a:ext uri="{FF2B5EF4-FFF2-40B4-BE49-F238E27FC236}">
                    <a16:creationId xmlns:a16="http://schemas.microsoft.com/office/drawing/2014/main" id="{036F5C7B-9B6B-7543-A1D2-47001F526B15}"/>
                  </a:ext>
                </a:extLst>
              </p14:cNvPr>
              <p14:cNvContentPartPr/>
              <p14:nvPr/>
            </p14:nvContentPartPr>
            <p14:xfrm>
              <a:off x="7786903" y="5262473"/>
              <a:ext cx="242640" cy="83160"/>
            </p14:xfrm>
          </p:contentPart>
        </mc:Choice>
        <mc:Fallback xmlns="">
          <p:pic>
            <p:nvPicPr>
              <p:cNvPr id="123" name="Ink 122">
                <a:extLst>
                  <a:ext uri="{FF2B5EF4-FFF2-40B4-BE49-F238E27FC236}">
                    <a16:creationId xmlns:a16="http://schemas.microsoft.com/office/drawing/2014/main" id="{036F5C7B-9B6B-7543-A1D2-47001F526B15}"/>
                  </a:ext>
                </a:extLst>
              </p:cNvPr>
              <p:cNvPicPr/>
              <p:nvPr/>
            </p:nvPicPr>
            <p:blipFill>
              <a:blip r:embed="rId176"/>
              <a:stretch>
                <a:fillRect/>
              </a:stretch>
            </p:blipFill>
            <p:spPr>
              <a:xfrm>
                <a:off x="7696903" y="5082473"/>
                <a:ext cx="422280" cy="4428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24" name="Ink 123">
                <a:extLst>
                  <a:ext uri="{FF2B5EF4-FFF2-40B4-BE49-F238E27FC236}">
                    <a16:creationId xmlns:a16="http://schemas.microsoft.com/office/drawing/2014/main" id="{2757664A-8B92-DA45-B919-D4BF28055D99}"/>
                  </a:ext>
                </a:extLst>
              </p14:cNvPr>
              <p14:cNvContentPartPr/>
              <p14:nvPr/>
            </p14:nvContentPartPr>
            <p14:xfrm>
              <a:off x="8191543" y="4908233"/>
              <a:ext cx="282600" cy="27000"/>
            </p14:xfrm>
          </p:contentPart>
        </mc:Choice>
        <mc:Fallback xmlns="">
          <p:pic>
            <p:nvPicPr>
              <p:cNvPr id="124" name="Ink 123">
                <a:extLst>
                  <a:ext uri="{FF2B5EF4-FFF2-40B4-BE49-F238E27FC236}">
                    <a16:creationId xmlns:a16="http://schemas.microsoft.com/office/drawing/2014/main" id="{2757664A-8B92-DA45-B919-D4BF28055D99}"/>
                  </a:ext>
                </a:extLst>
              </p:cNvPr>
              <p:cNvPicPr/>
              <p:nvPr/>
            </p:nvPicPr>
            <p:blipFill>
              <a:blip r:embed="rId178"/>
              <a:stretch>
                <a:fillRect/>
              </a:stretch>
            </p:blipFill>
            <p:spPr>
              <a:xfrm>
                <a:off x="8119543" y="4762287"/>
                <a:ext cx="426240" cy="318527"/>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25" name="Ink 124">
                <a:extLst>
                  <a:ext uri="{FF2B5EF4-FFF2-40B4-BE49-F238E27FC236}">
                    <a16:creationId xmlns:a16="http://schemas.microsoft.com/office/drawing/2014/main" id="{E00031FE-1B59-DA4A-B1AF-2422E55AD5E0}"/>
                  </a:ext>
                </a:extLst>
              </p14:cNvPr>
              <p14:cNvContentPartPr/>
              <p14:nvPr/>
            </p14:nvContentPartPr>
            <p14:xfrm>
              <a:off x="8582503" y="4629233"/>
              <a:ext cx="301320" cy="12600"/>
            </p14:xfrm>
          </p:contentPart>
        </mc:Choice>
        <mc:Fallback xmlns="">
          <p:pic>
            <p:nvPicPr>
              <p:cNvPr id="125" name="Ink 124">
                <a:extLst>
                  <a:ext uri="{FF2B5EF4-FFF2-40B4-BE49-F238E27FC236}">
                    <a16:creationId xmlns:a16="http://schemas.microsoft.com/office/drawing/2014/main" id="{E00031FE-1B59-DA4A-B1AF-2422E55AD5E0}"/>
                  </a:ext>
                </a:extLst>
              </p:cNvPr>
              <p:cNvPicPr/>
              <p:nvPr/>
            </p:nvPicPr>
            <p:blipFill>
              <a:blip r:embed="rId180"/>
              <a:stretch>
                <a:fillRect/>
              </a:stretch>
            </p:blipFill>
            <p:spPr>
              <a:xfrm>
                <a:off x="8528503" y="4521233"/>
                <a:ext cx="40896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26" name="Ink 125">
                <a:extLst>
                  <a:ext uri="{FF2B5EF4-FFF2-40B4-BE49-F238E27FC236}">
                    <a16:creationId xmlns:a16="http://schemas.microsoft.com/office/drawing/2014/main" id="{4974717F-1313-8B4C-A79E-CE2E3C263BB5}"/>
                  </a:ext>
                </a:extLst>
              </p14:cNvPr>
              <p14:cNvContentPartPr/>
              <p14:nvPr/>
            </p14:nvContentPartPr>
            <p14:xfrm>
              <a:off x="8981743" y="4436273"/>
              <a:ext cx="313560" cy="5400"/>
            </p14:xfrm>
          </p:contentPart>
        </mc:Choice>
        <mc:Fallback xmlns="">
          <p:pic>
            <p:nvPicPr>
              <p:cNvPr id="126" name="Ink 125">
                <a:extLst>
                  <a:ext uri="{FF2B5EF4-FFF2-40B4-BE49-F238E27FC236}">
                    <a16:creationId xmlns:a16="http://schemas.microsoft.com/office/drawing/2014/main" id="{4974717F-1313-8B4C-A79E-CE2E3C263BB5}"/>
                  </a:ext>
                </a:extLst>
              </p:cNvPr>
              <p:cNvPicPr/>
              <p:nvPr/>
            </p:nvPicPr>
            <p:blipFill>
              <a:blip r:embed="rId182"/>
              <a:stretch>
                <a:fillRect/>
              </a:stretch>
            </p:blipFill>
            <p:spPr>
              <a:xfrm>
                <a:off x="8945743" y="4364273"/>
                <a:ext cx="38520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27" name="Ink 126">
                <a:extLst>
                  <a:ext uri="{FF2B5EF4-FFF2-40B4-BE49-F238E27FC236}">
                    <a16:creationId xmlns:a16="http://schemas.microsoft.com/office/drawing/2014/main" id="{CFD80723-EEEB-F449-95A6-1AF82900F01E}"/>
                  </a:ext>
                </a:extLst>
              </p14:cNvPr>
              <p14:cNvContentPartPr/>
              <p14:nvPr/>
            </p14:nvContentPartPr>
            <p14:xfrm>
              <a:off x="9338503" y="4320353"/>
              <a:ext cx="372600" cy="12240"/>
            </p14:xfrm>
          </p:contentPart>
        </mc:Choice>
        <mc:Fallback xmlns="">
          <p:pic>
            <p:nvPicPr>
              <p:cNvPr id="127" name="Ink 126">
                <a:extLst>
                  <a:ext uri="{FF2B5EF4-FFF2-40B4-BE49-F238E27FC236}">
                    <a16:creationId xmlns:a16="http://schemas.microsoft.com/office/drawing/2014/main" id="{CFD80723-EEEB-F449-95A6-1AF82900F01E}"/>
                  </a:ext>
                </a:extLst>
              </p:cNvPr>
              <p:cNvPicPr/>
              <p:nvPr/>
            </p:nvPicPr>
            <p:blipFill>
              <a:blip r:embed="rId184"/>
              <a:stretch>
                <a:fillRect/>
              </a:stretch>
            </p:blipFill>
            <p:spPr>
              <a:xfrm>
                <a:off x="9320520" y="4284353"/>
                <a:ext cx="408206" cy="83880"/>
              </a:xfrm>
              <a:prstGeom prst="rect">
                <a:avLst/>
              </a:prstGeom>
            </p:spPr>
          </p:pic>
        </mc:Fallback>
      </mc:AlternateContent>
      <p:pic>
        <p:nvPicPr>
          <p:cNvPr id="128" name="Graphic 127" descr="Smiling face outline with solid fill">
            <a:extLst>
              <a:ext uri="{FF2B5EF4-FFF2-40B4-BE49-F238E27FC236}">
                <a16:creationId xmlns:a16="http://schemas.microsoft.com/office/drawing/2014/main" id="{A8951C52-0070-204F-8D5B-7E7F316A61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71930" y="1331298"/>
            <a:ext cx="1072029" cy="1072029"/>
          </a:xfrm>
          <a:prstGeom prst="rect">
            <a:avLst/>
          </a:prstGeom>
        </p:spPr>
      </p:pic>
      <p:pic>
        <p:nvPicPr>
          <p:cNvPr id="129" name="Graphic 128" descr="Smiling face outline with solid fill">
            <a:extLst>
              <a:ext uri="{FF2B5EF4-FFF2-40B4-BE49-F238E27FC236}">
                <a16:creationId xmlns:a16="http://schemas.microsoft.com/office/drawing/2014/main" id="{C5715A22-253A-F643-B261-8F5992AAEF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512" y="1322684"/>
            <a:ext cx="1072029" cy="1072029"/>
          </a:xfrm>
          <a:prstGeom prst="rect">
            <a:avLst/>
          </a:prstGeom>
        </p:spPr>
      </p:pic>
      <p:pic>
        <p:nvPicPr>
          <p:cNvPr id="130" name="Graphic 129" descr="Smiling face outline with solid fill">
            <a:extLst>
              <a:ext uri="{FF2B5EF4-FFF2-40B4-BE49-F238E27FC236}">
                <a16:creationId xmlns:a16="http://schemas.microsoft.com/office/drawing/2014/main" id="{73D04274-4474-AE4C-8FE4-DE4332E1A1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30891" y="1317434"/>
            <a:ext cx="1072029" cy="1072029"/>
          </a:xfrm>
          <a:prstGeom prst="rect">
            <a:avLst/>
          </a:prstGeom>
        </p:spPr>
      </p:pic>
      <p:pic>
        <p:nvPicPr>
          <p:cNvPr id="131" name="Graphic 130" descr="Sad face outline with solid fill">
            <a:extLst>
              <a:ext uri="{FF2B5EF4-FFF2-40B4-BE49-F238E27FC236}">
                <a16:creationId xmlns:a16="http://schemas.microsoft.com/office/drawing/2014/main" id="{56562106-4C75-3B4F-9D17-C4C0C5995F9E}"/>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6767026" y="5833668"/>
            <a:ext cx="1113208" cy="1113208"/>
          </a:xfrm>
          <a:prstGeom prst="rect">
            <a:avLst/>
          </a:prstGeom>
        </p:spPr>
      </p:pic>
      <p:pic>
        <p:nvPicPr>
          <p:cNvPr id="132" name="Graphic 131" descr="Confused face outline with solid fill">
            <a:extLst>
              <a:ext uri="{FF2B5EF4-FFF2-40B4-BE49-F238E27FC236}">
                <a16:creationId xmlns:a16="http://schemas.microsoft.com/office/drawing/2014/main" id="{92EAF33B-F793-DB4F-AA88-CA1483200B8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191543" y="5397473"/>
            <a:ext cx="1113208" cy="1113208"/>
          </a:xfrm>
          <a:prstGeom prst="rect">
            <a:avLst/>
          </a:prstGeom>
        </p:spPr>
      </p:pic>
      <p:pic>
        <p:nvPicPr>
          <p:cNvPr id="133" name="Graphic 132" descr="Smiling face outline with solid fill">
            <a:extLst>
              <a:ext uri="{FF2B5EF4-FFF2-40B4-BE49-F238E27FC236}">
                <a16:creationId xmlns:a16="http://schemas.microsoft.com/office/drawing/2014/main" id="{EBA599D1-9964-0B48-941E-FE87DE5497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09810" y="5407465"/>
            <a:ext cx="1072029" cy="1072029"/>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185">
            <p14:nvContentPartPr>
              <p14:cNvPr id="134" name="Ink 133">
                <a:extLst>
                  <a:ext uri="{FF2B5EF4-FFF2-40B4-BE49-F238E27FC236}">
                    <a16:creationId xmlns:a16="http://schemas.microsoft.com/office/drawing/2014/main" id="{A213F077-D780-EF4C-8590-9965C496BF2E}"/>
                  </a:ext>
                </a:extLst>
              </p14:cNvPr>
              <p14:cNvContentPartPr/>
              <p14:nvPr/>
            </p14:nvContentPartPr>
            <p14:xfrm>
              <a:off x="7028383" y="5986073"/>
              <a:ext cx="612000" cy="215640"/>
            </p14:xfrm>
          </p:contentPart>
        </mc:Choice>
        <mc:Fallback xmlns="">
          <p:pic>
            <p:nvPicPr>
              <p:cNvPr id="134" name="Ink 133">
                <a:extLst>
                  <a:ext uri="{FF2B5EF4-FFF2-40B4-BE49-F238E27FC236}">
                    <a16:creationId xmlns:a16="http://schemas.microsoft.com/office/drawing/2014/main" id="{A213F077-D780-EF4C-8590-9965C496BF2E}"/>
                  </a:ext>
                </a:extLst>
              </p:cNvPr>
              <p:cNvPicPr/>
              <p:nvPr/>
            </p:nvPicPr>
            <p:blipFill>
              <a:blip r:embed="rId186"/>
              <a:stretch>
                <a:fillRect/>
              </a:stretch>
            </p:blipFill>
            <p:spPr>
              <a:xfrm>
                <a:off x="6992383" y="5770073"/>
                <a:ext cx="683640" cy="647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7">
            <p14:nvContentPartPr>
              <p14:cNvPr id="135" name="Ink 134">
                <a:extLst>
                  <a:ext uri="{FF2B5EF4-FFF2-40B4-BE49-F238E27FC236}">
                    <a16:creationId xmlns:a16="http://schemas.microsoft.com/office/drawing/2014/main" id="{DC8B5139-5AEA-8B49-89CB-51C535CE7034}"/>
                  </a:ext>
                </a:extLst>
              </p14:cNvPr>
              <p14:cNvContentPartPr/>
              <p14:nvPr/>
            </p14:nvContentPartPr>
            <p14:xfrm>
              <a:off x="6936583" y="6339593"/>
              <a:ext cx="301680" cy="220680"/>
            </p14:xfrm>
          </p:contentPart>
        </mc:Choice>
        <mc:Fallback xmlns="">
          <p:pic>
            <p:nvPicPr>
              <p:cNvPr id="135" name="Ink 134">
                <a:extLst>
                  <a:ext uri="{FF2B5EF4-FFF2-40B4-BE49-F238E27FC236}">
                    <a16:creationId xmlns:a16="http://schemas.microsoft.com/office/drawing/2014/main" id="{DC8B5139-5AEA-8B49-89CB-51C535CE7034}"/>
                  </a:ext>
                </a:extLst>
              </p:cNvPr>
              <p:cNvPicPr/>
              <p:nvPr/>
            </p:nvPicPr>
            <p:blipFill>
              <a:blip r:embed="rId188"/>
              <a:stretch>
                <a:fillRect/>
              </a:stretch>
            </p:blipFill>
            <p:spPr>
              <a:xfrm>
                <a:off x="6900583" y="6123240"/>
                <a:ext cx="373320" cy="653025"/>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9">
            <p14:nvContentPartPr>
              <p14:cNvPr id="136" name="Ink 135">
                <a:extLst>
                  <a:ext uri="{FF2B5EF4-FFF2-40B4-BE49-F238E27FC236}">
                    <a16:creationId xmlns:a16="http://schemas.microsoft.com/office/drawing/2014/main" id="{B9440F1D-823A-6342-8193-01CEC13F51A8}"/>
                  </a:ext>
                </a:extLst>
              </p14:cNvPr>
              <p14:cNvContentPartPr/>
              <p14:nvPr/>
            </p14:nvContentPartPr>
            <p14:xfrm>
              <a:off x="7448143" y="6385673"/>
              <a:ext cx="217800" cy="194760"/>
            </p14:xfrm>
          </p:contentPart>
        </mc:Choice>
        <mc:Fallback xmlns="">
          <p:pic>
            <p:nvPicPr>
              <p:cNvPr id="136" name="Ink 135">
                <a:extLst>
                  <a:ext uri="{FF2B5EF4-FFF2-40B4-BE49-F238E27FC236}">
                    <a16:creationId xmlns:a16="http://schemas.microsoft.com/office/drawing/2014/main" id="{B9440F1D-823A-6342-8193-01CEC13F51A8}"/>
                  </a:ext>
                </a:extLst>
              </p:cNvPr>
              <p:cNvPicPr/>
              <p:nvPr/>
            </p:nvPicPr>
            <p:blipFill>
              <a:blip r:embed="rId190"/>
              <a:stretch>
                <a:fillRect/>
              </a:stretch>
            </p:blipFill>
            <p:spPr>
              <a:xfrm>
                <a:off x="7412143" y="6170072"/>
                <a:ext cx="289440" cy="625604"/>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37" name="Ink 136">
                <a:extLst>
                  <a:ext uri="{FF2B5EF4-FFF2-40B4-BE49-F238E27FC236}">
                    <a16:creationId xmlns:a16="http://schemas.microsoft.com/office/drawing/2014/main" id="{D01D67FF-FBE9-FB44-A1EB-0BE722E06528}"/>
                  </a:ext>
                </a:extLst>
              </p14:cNvPr>
              <p14:cNvContentPartPr/>
              <p14:nvPr/>
            </p14:nvContentPartPr>
            <p14:xfrm>
              <a:off x="7237903" y="6129713"/>
              <a:ext cx="360" cy="360"/>
            </p14:xfrm>
          </p:contentPart>
        </mc:Choice>
        <mc:Fallback xmlns="">
          <p:pic>
            <p:nvPicPr>
              <p:cNvPr id="137" name="Ink 136">
                <a:extLst>
                  <a:ext uri="{FF2B5EF4-FFF2-40B4-BE49-F238E27FC236}">
                    <a16:creationId xmlns:a16="http://schemas.microsoft.com/office/drawing/2014/main" id="{D01D67FF-FBE9-FB44-A1EB-0BE722E06528}"/>
                  </a:ext>
                </a:extLst>
              </p:cNvPr>
              <p:cNvPicPr/>
              <p:nvPr/>
            </p:nvPicPr>
            <p:blipFill>
              <a:blip r:embed="rId56"/>
              <a:stretch>
                <a:fillRect/>
              </a:stretch>
            </p:blipFill>
            <p:spPr>
              <a:xfrm>
                <a:off x="7219903" y="6111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38" name="Ink 137">
                <a:extLst>
                  <a:ext uri="{FF2B5EF4-FFF2-40B4-BE49-F238E27FC236}">
                    <a16:creationId xmlns:a16="http://schemas.microsoft.com/office/drawing/2014/main" id="{A0D1FBB0-A84F-6244-889D-349DEA722EEC}"/>
                  </a:ext>
                </a:extLst>
              </p14:cNvPr>
              <p14:cNvContentPartPr/>
              <p14:nvPr/>
            </p14:nvContentPartPr>
            <p14:xfrm>
              <a:off x="7129543" y="6173273"/>
              <a:ext cx="360" cy="360"/>
            </p14:xfrm>
          </p:contentPart>
        </mc:Choice>
        <mc:Fallback xmlns="">
          <p:pic>
            <p:nvPicPr>
              <p:cNvPr id="138" name="Ink 137">
                <a:extLst>
                  <a:ext uri="{FF2B5EF4-FFF2-40B4-BE49-F238E27FC236}">
                    <a16:creationId xmlns:a16="http://schemas.microsoft.com/office/drawing/2014/main" id="{A0D1FBB0-A84F-6244-889D-349DEA722EEC}"/>
                  </a:ext>
                </a:extLst>
              </p:cNvPr>
              <p:cNvPicPr/>
              <p:nvPr/>
            </p:nvPicPr>
            <p:blipFill>
              <a:blip r:embed="rId56"/>
              <a:stretch>
                <a:fillRect/>
              </a:stretch>
            </p:blipFill>
            <p:spPr>
              <a:xfrm>
                <a:off x="7111543" y="6155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39" name="Ink 138">
                <a:extLst>
                  <a:ext uri="{FF2B5EF4-FFF2-40B4-BE49-F238E27FC236}">
                    <a16:creationId xmlns:a16="http://schemas.microsoft.com/office/drawing/2014/main" id="{237283FC-38A0-6641-B6E3-79C9D2D63328}"/>
                  </a:ext>
                </a:extLst>
              </p14:cNvPr>
              <p14:cNvContentPartPr/>
              <p14:nvPr/>
            </p14:nvContentPartPr>
            <p14:xfrm>
              <a:off x="7358143" y="6257873"/>
              <a:ext cx="360" cy="360"/>
            </p14:xfrm>
          </p:contentPart>
        </mc:Choice>
        <mc:Fallback xmlns="">
          <p:pic>
            <p:nvPicPr>
              <p:cNvPr id="139" name="Ink 138">
                <a:extLst>
                  <a:ext uri="{FF2B5EF4-FFF2-40B4-BE49-F238E27FC236}">
                    <a16:creationId xmlns:a16="http://schemas.microsoft.com/office/drawing/2014/main" id="{237283FC-38A0-6641-B6E3-79C9D2D63328}"/>
                  </a:ext>
                </a:extLst>
              </p:cNvPr>
              <p:cNvPicPr/>
              <p:nvPr/>
            </p:nvPicPr>
            <p:blipFill>
              <a:blip r:embed="rId56"/>
              <a:stretch>
                <a:fillRect/>
              </a:stretch>
            </p:blipFill>
            <p:spPr>
              <a:xfrm>
                <a:off x="7340143" y="6239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40" name="Ink 139">
                <a:extLst>
                  <a:ext uri="{FF2B5EF4-FFF2-40B4-BE49-F238E27FC236}">
                    <a16:creationId xmlns:a16="http://schemas.microsoft.com/office/drawing/2014/main" id="{49780948-1ABB-354F-915E-70BFABDC7EA0}"/>
                  </a:ext>
                </a:extLst>
              </p14:cNvPr>
              <p14:cNvContentPartPr/>
              <p14:nvPr/>
            </p14:nvContentPartPr>
            <p14:xfrm>
              <a:off x="7272463" y="6391793"/>
              <a:ext cx="360" cy="360"/>
            </p14:xfrm>
          </p:contentPart>
        </mc:Choice>
        <mc:Fallback xmlns="">
          <p:pic>
            <p:nvPicPr>
              <p:cNvPr id="140" name="Ink 139">
                <a:extLst>
                  <a:ext uri="{FF2B5EF4-FFF2-40B4-BE49-F238E27FC236}">
                    <a16:creationId xmlns:a16="http://schemas.microsoft.com/office/drawing/2014/main" id="{49780948-1ABB-354F-915E-70BFABDC7EA0}"/>
                  </a:ext>
                </a:extLst>
              </p:cNvPr>
              <p:cNvPicPr/>
              <p:nvPr/>
            </p:nvPicPr>
            <p:blipFill>
              <a:blip r:embed="rId56"/>
              <a:stretch>
                <a:fillRect/>
              </a:stretch>
            </p:blipFill>
            <p:spPr>
              <a:xfrm>
                <a:off x="7254463" y="6373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41" name="Ink 140">
                <a:extLst>
                  <a:ext uri="{FF2B5EF4-FFF2-40B4-BE49-F238E27FC236}">
                    <a16:creationId xmlns:a16="http://schemas.microsoft.com/office/drawing/2014/main" id="{F38DC2CE-9840-8D45-A8F0-C2A61D75D5F9}"/>
                  </a:ext>
                </a:extLst>
              </p14:cNvPr>
              <p14:cNvContentPartPr/>
              <p14:nvPr/>
            </p14:nvContentPartPr>
            <p14:xfrm>
              <a:off x="7412143" y="6065633"/>
              <a:ext cx="360" cy="360"/>
            </p14:xfrm>
          </p:contentPart>
        </mc:Choice>
        <mc:Fallback xmlns="">
          <p:pic>
            <p:nvPicPr>
              <p:cNvPr id="141" name="Ink 140">
                <a:extLst>
                  <a:ext uri="{FF2B5EF4-FFF2-40B4-BE49-F238E27FC236}">
                    <a16:creationId xmlns:a16="http://schemas.microsoft.com/office/drawing/2014/main" id="{F38DC2CE-9840-8D45-A8F0-C2A61D75D5F9}"/>
                  </a:ext>
                </a:extLst>
              </p:cNvPr>
              <p:cNvPicPr/>
              <p:nvPr/>
            </p:nvPicPr>
            <p:blipFill>
              <a:blip r:embed="rId56"/>
              <a:stretch>
                <a:fillRect/>
              </a:stretch>
            </p:blipFill>
            <p:spPr>
              <a:xfrm>
                <a:off x="7394143" y="6047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42" name="Ink 141">
                <a:extLst>
                  <a:ext uri="{FF2B5EF4-FFF2-40B4-BE49-F238E27FC236}">
                    <a16:creationId xmlns:a16="http://schemas.microsoft.com/office/drawing/2014/main" id="{6E807B47-959F-2C43-B42C-075DD30B2841}"/>
                  </a:ext>
                </a:extLst>
              </p14:cNvPr>
              <p14:cNvContentPartPr/>
              <p14:nvPr/>
            </p14:nvContentPartPr>
            <p14:xfrm>
              <a:off x="7248343" y="6232313"/>
              <a:ext cx="360" cy="360"/>
            </p14:xfrm>
          </p:contentPart>
        </mc:Choice>
        <mc:Fallback xmlns="">
          <p:pic>
            <p:nvPicPr>
              <p:cNvPr id="142" name="Ink 141">
                <a:extLst>
                  <a:ext uri="{FF2B5EF4-FFF2-40B4-BE49-F238E27FC236}">
                    <a16:creationId xmlns:a16="http://schemas.microsoft.com/office/drawing/2014/main" id="{6E807B47-959F-2C43-B42C-075DD30B2841}"/>
                  </a:ext>
                </a:extLst>
              </p:cNvPr>
              <p:cNvPicPr/>
              <p:nvPr/>
            </p:nvPicPr>
            <p:blipFill>
              <a:blip r:embed="rId56"/>
              <a:stretch>
                <a:fillRect/>
              </a:stretch>
            </p:blipFill>
            <p:spPr>
              <a:xfrm>
                <a:off x="7230343" y="6214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43" name="Ink 142">
                <a:extLst>
                  <a:ext uri="{FF2B5EF4-FFF2-40B4-BE49-F238E27FC236}">
                    <a16:creationId xmlns:a16="http://schemas.microsoft.com/office/drawing/2014/main" id="{FC75C680-887B-3D47-AFF8-2524DE1BED32}"/>
                  </a:ext>
                </a:extLst>
              </p14:cNvPr>
              <p14:cNvContentPartPr/>
              <p14:nvPr/>
            </p14:nvContentPartPr>
            <p14:xfrm>
              <a:off x="7012543" y="6370553"/>
              <a:ext cx="360" cy="360"/>
            </p14:xfrm>
          </p:contentPart>
        </mc:Choice>
        <mc:Fallback xmlns="">
          <p:pic>
            <p:nvPicPr>
              <p:cNvPr id="143" name="Ink 142">
                <a:extLst>
                  <a:ext uri="{FF2B5EF4-FFF2-40B4-BE49-F238E27FC236}">
                    <a16:creationId xmlns:a16="http://schemas.microsoft.com/office/drawing/2014/main" id="{FC75C680-887B-3D47-AFF8-2524DE1BED32}"/>
                  </a:ext>
                </a:extLst>
              </p:cNvPr>
              <p:cNvPicPr/>
              <p:nvPr/>
            </p:nvPicPr>
            <p:blipFill>
              <a:blip r:embed="rId56"/>
              <a:stretch>
                <a:fillRect/>
              </a:stretch>
            </p:blipFill>
            <p:spPr>
              <a:xfrm>
                <a:off x="6994543" y="6352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44" name="Ink 143">
                <a:extLst>
                  <a:ext uri="{FF2B5EF4-FFF2-40B4-BE49-F238E27FC236}">
                    <a16:creationId xmlns:a16="http://schemas.microsoft.com/office/drawing/2014/main" id="{6E009224-E43F-3B48-9EE7-C37AE9BD1FB6}"/>
                  </a:ext>
                </a:extLst>
              </p14:cNvPr>
              <p14:cNvContentPartPr/>
              <p14:nvPr/>
            </p14:nvContentPartPr>
            <p14:xfrm>
              <a:off x="7027303" y="6267593"/>
              <a:ext cx="360" cy="360"/>
            </p14:xfrm>
          </p:contentPart>
        </mc:Choice>
        <mc:Fallback xmlns="">
          <p:pic>
            <p:nvPicPr>
              <p:cNvPr id="144" name="Ink 143">
                <a:extLst>
                  <a:ext uri="{FF2B5EF4-FFF2-40B4-BE49-F238E27FC236}">
                    <a16:creationId xmlns:a16="http://schemas.microsoft.com/office/drawing/2014/main" id="{6E009224-E43F-3B48-9EE7-C37AE9BD1FB6}"/>
                  </a:ext>
                </a:extLst>
              </p:cNvPr>
              <p:cNvPicPr/>
              <p:nvPr/>
            </p:nvPicPr>
            <p:blipFill>
              <a:blip r:embed="rId56"/>
              <a:stretch>
                <a:fillRect/>
              </a:stretch>
            </p:blipFill>
            <p:spPr>
              <a:xfrm>
                <a:off x="7009303" y="6249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45" name="Ink 144">
                <a:extLst>
                  <a:ext uri="{FF2B5EF4-FFF2-40B4-BE49-F238E27FC236}">
                    <a16:creationId xmlns:a16="http://schemas.microsoft.com/office/drawing/2014/main" id="{48208F9E-55E5-9548-A8E1-E80A7D9E00EB}"/>
                  </a:ext>
                </a:extLst>
              </p14:cNvPr>
              <p14:cNvContentPartPr/>
              <p14:nvPr/>
            </p14:nvContentPartPr>
            <p14:xfrm>
              <a:off x="7143223" y="6478193"/>
              <a:ext cx="360" cy="360"/>
            </p14:xfrm>
          </p:contentPart>
        </mc:Choice>
        <mc:Fallback xmlns="">
          <p:pic>
            <p:nvPicPr>
              <p:cNvPr id="145" name="Ink 144">
                <a:extLst>
                  <a:ext uri="{FF2B5EF4-FFF2-40B4-BE49-F238E27FC236}">
                    <a16:creationId xmlns:a16="http://schemas.microsoft.com/office/drawing/2014/main" id="{48208F9E-55E5-9548-A8E1-E80A7D9E00EB}"/>
                  </a:ext>
                </a:extLst>
              </p:cNvPr>
              <p:cNvPicPr/>
              <p:nvPr/>
            </p:nvPicPr>
            <p:blipFill>
              <a:blip r:embed="rId56"/>
              <a:stretch>
                <a:fillRect/>
              </a:stretch>
            </p:blipFill>
            <p:spPr>
              <a:xfrm>
                <a:off x="7125223" y="6460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46" name="Ink 145">
                <a:extLst>
                  <a:ext uri="{FF2B5EF4-FFF2-40B4-BE49-F238E27FC236}">
                    <a16:creationId xmlns:a16="http://schemas.microsoft.com/office/drawing/2014/main" id="{28BCFBDA-2461-704E-8748-DD2C6D5FC66D}"/>
                  </a:ext>
                </a:extLst>
              </p14:cNvPr>
              <p14:cNvContentPartPr/>
              <p14:nvPr/>
            </p14:nvContentPartPr>
            <p14:xfrm>
              <a:off x="7010383" y="6476033"/>
              <a:ext cx="360" cy="360"/>
            </p14:xfrm>
          </p:contentPart>
        </mc:Choice>
        <mc:Fallback xmlns="">
          <p:pic>
            <p:nvPicPr>
              <p:cNvPr id="146" name="Ink 145">
                <a:extLst>
                  <a:ext uri="{FF2B5EF4-FFF2-40B4-BE49-F238E27FC236}">
                    <a16:creationId xmlns:a16="http://schemas.microsoft.com/office/drawing/2014/main" id="{28BCFBDA-2461-704E-8748-DD2C6D5FC66D}"/>
                  </a:ext>
                </a:extLst>
              </p:cNvPr>
              <p:cNvPicPr/>
              <p:nvPr/>
            </p:nvPicPr>
            <p:blipFill>
              <a:blip r:embed="rId56"/>
              <a:stretch>
                <a:fillRect/>
              </a:stretch>
            </p:blipFill>
            <p:spPr>
              <a:xfrm>
                <a:off x="6992383" y="6458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47" name="Ink 146">
                <a:extLst>
                  <a:ext uri="{FF2B5EF4-FFF2-40B4-BE49-F238E27FC236}">
                    <a16:creationId xmlns:a16="http://schemas.microsoft.com/office/drawing/2014/main" id="{469E22DE-DE7F-634A-BE23-F0A75B803DB5}"/>
                  </a:ext>
                </a:extLst>
              </p14:cNvPr>
              <p14:cNvContentPartPr/>
              <p14:nvPr/>
            </p14:nvContentPartPr>
            <p14:xfrm>
              <a:off x="7059703" y="6574313"/>
              <a:ext cx="360" cy="360"/>
            </p14:xfrm>
          </p:contentPart>
        </mc:Choice>
        <mc:Fallback xmlns="">
          <p:pic>
            <p:nvPicPr>
              <p:cNvPr id="147" name="Ink 146">
                <a:extLst>
                  <a:ext uri="{FF2B5EF4-FFF2-40B4-BE49-F238E27FC236}">
                    <a16:creationId xmlns:a16="http://schemas.microsoft.com/office/drawing/2014/main" id="{469E22DE-DE7F-634A-BE23-F0A75B803DB5}"/>
                  </a:ext>
                </a:extLst>
              </p:cNvPr>
              <p:cNvPicPr/>
              <p:nvPr/>
            </p:nvPicPr>
            <p:blipFill>
              <a:blip r:embed="rId56"/>
              <a:stretch>
                <a:fillRect/>
              </a:stretch>
            </p:blipFill>
            <p:spPr>
              <a:xfrm>
                <a:off x="7041703" y="6556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48" name="Ink 147">
                <a:extLst>
                  <a:ext uri="{FF2B5EF4-FFF2-40B4-BE49-F238E27FC236}">
                    <a16:creationId xmlns:a16="http://schemas.microsoft.com/office/drawing/2014/main" id="{BB63F502-7EFA-F94F-8B67-AB0A621BF695}"/>
                  </a:ext>
                </a:extLst>
              </p14:cNvPr>
              <p14:cNvContentPartPr/>
              <p14:nvPr/>
            </p14:nvContentPartPr>
            <p14:xfrm>
              <a:off x="7197943" y="6694553"/>
              <a:ext cx="360" cy="360"/>
            </p14:xfrm>
          </p:contentPart>
        </mc:Choice>
        <mc:Fallback xmlns="">
          <p:pic>
            <p:nvPicPr>
              <p:cNvPr id="148" name="Ink 147">
                <a:extLst>
                  <a:ext uri="{FF2B5EF4-FFF2-40B4-BE49-F238E27FC236}">
                    <a16:creationId xmlns:a16="http://schemas.microsoft.com/office/drawing/2014/main" id="{BB63F502-7EFA-F94F-8B67-AB0A621BF695}"/>
                  </a:ext>
                </a:extLst>
              </p:cNvPr>
              <p:cNvPicPr/>
              <p:nvPr/>
            </p:nvPicPr>
            <p:blipFill>
              <a:blip r:embed="rId56"/>
              <a:stretch>
                <a:fillRect/>
              </a:stretch>
            </p:blipFill>
            <p:spPr>
              <a:xfrm>
                <a:off x="7179943" y="6676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49" name="Ink 148">
                <a:extLst>
                  <a:ext uri="{FF2B5EF4-FFF2-40B4-BE49-F238E27FC236}">
                    <a16:creationId xmlns:a16="http://schemas.microsoft.com/office/drawing/2014/main" id="{EAD4904E-250D-BD45-80C6-F6F4D4C38BB9}"/>
                  </a:ext>
                </a:extLst>
              </p14:cNvPr>
              <p14:cNvContentPartPr/>
              <p14:nvPr/>
            </p14:nvContentPartPr>
            <p14:xfrm>
              <a:off x="7285783" y="6625793"/>
              <a:ext cx="360" cy="360"/>
            </p14:xfrm>
          </p:contentPart>
        </mc:Choice>
        <mc:Fallback xmlns="">
          <p:pic>
            <p:nvPicPr>
              <p:cNvPr id="149" name="Ink 148">
                <a:extLst>
                  <a:ext uri="{FF2B5EF4-FFF2-40B4-BE49-F238E27FC236}">
                    <a16:creationId xmlns:a16="http://schemas.microsoft.com/office/drawing/2014/main" id="{EAD4904E-250D-BD45-80C6-F6F4D4C38BB9}"/>
                  </a:ext>
                </a:extLst>
              </p:cNvPr>
              <p:cNvPicPr/>
              <p:nvPr/>
            </p:nvPicPr>
            <p:blipFill>
              <a:blip r:embed="rId56"/>
              <a:stretch>
                <a:fillRect/>
              </a:stretch>
            </p:blipFill>
            <p:spPr>
              <a:xfrm>
                <a:off x="7267783" y="6607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50" name="Ink 149">
                <a:extLst>
                  <a:ext uri="{FF2B5EF4-FFF2-40B4-BE49-F238E27FC236}">
                    <a16:creationId xmlns:a16="http://schemas.microsoft.com/office/drawing/2014/main" id="{0941E41E-F1BC-104F-A8AF-B5038674922B}"/>
                  </a:ext>
                </a:extLst>
              </p14:cNvPr>
              <p14:cNvContentPartPr/>
              <p14:nvPr/>
            </p14:nvContentPartPr>
            <p14:xfrm>
              <a:off x="7333303" y="6714713"/>
              <a:ext cx="360" cy="360"/>
            </p14:xfrm>
          </p:contentPart>
        </mc:Choice>
        <mc:Fallback xmlns="">
          <p:pic>
            <p:nvPicPr>
              <p:cNvPr id="150" name="Ink 149">
                <a:extLst>
                  <a:ext uri="{FF2B5EF4-FFF2-40B4-BE49-F238E27FC236}">
                    <a16:creationId xmlns:a16="http://schemas.microsoft.com/office/drawing/2014/main" id="{0941E41E-F1BC-104F-A8AF-B5038674922B}"/>
                  </a:ext>
                </a:extLst>
              </p:cNvPr>
              <p:cNvPicPr/>
              <p:nvPr/>
            </p:nvPicPr>
            <p:blipFill>
              <a:blip r:embed="rId56"/>
              <a:stretch>
                <a:fillRect/>
              </a:stretch>
            </p:blipFill>
            <p:spPr>
              <a:xfrm>
                <a:off x="7315303" y="6696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51" name="Ink 150">
                <a:extLst>
                  <a:ext uri="{FF2B5EF4-FFF2-40B4-BE49-F238E27FC236}">
                    <a16:creationId xmlns:a16="http://schemas.microsoft.com/office/drawing/2014/main" id="{9F74482E-974A-5D49-AD5A-B866BF0B5F24}"/>
                  </a:ext>
                </a:extLst>
              </p14:cNvPr>
              <p14:cNvContentPartPr/>
              <p14:nvPr/>
            </p14:nvContentPartPr>
            <p14:xfrm>
              <a:off x="7414303" y="6661433"/>
              <a:ext cx="360" cy="360"/>
            </p14:xfrm>
          </p:contentPart>
        </mc:Choice>
        <mc:Fallback xmlns="">
          <p:pic>
            <p:nvPicPr>
              <p:cNvPr id="151" name="Ink 150">
                <a:extLst>
                  <a:ext uri="{FF2B5EF4-FFF2-40B4-BE49-F238E27FC236}">
                    <a16:creationId xmlns:a16="http://schemas.microsoft.com/office/drawing/2014/main" id="{9F74482E-974A-5D49-AD5A-B866BF0B5F24}"/>
                  </a:ext>
                </a:extLst>
              </p:cNvPr>
              <p:cNvPicPr/>
              <p:nvPr/>
            </p:nvPicPr>
            <p:blipFill>
              <a:blip r:embed="rId56"/>
              <a:stretch>
                <a:fillRect/>
              </a:stretch>
            </p:blipFill>
            <p:spPr>
              <a:xfrm>
                <a:off x="7396303" y="6643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52" name="Ink 151">
                <a:extLst>
                  <a:ext uri="{FF2B5EF4-FFF2-40B4-BE49-F238E27FC236}">
                    <a16:creationId xmlns:a16="http://schemas.microsoft.com/office/drawing/2014/main" id="{793EE810-AF7D-F54C-B6EE-C238A9542E16}"/>
                  </a:ext>
                </a:extLst>
              </p14:cNvPr>
              <p14:cNvContentPartPr/>
              <p14:nvPr/>
            </p14:nvContentPartPr>
            <p14:xfrm>
              <a:off x="7490983" y="6720833"/>
              <a:ext cx="360" cy="360"/>
            </p14:xfrm>
          </p:contentPart>
        </mc:Choice>
        <mc:Fallback xmlns="">
          <p:pic>
            <p:nvPicPr>
              <p:cNvPr id="152" name="Ink 151">
                <a:extLst>
                  <a:ext uri="{FF2B5EF4-FFF2-40B4-BE49-F238E27FC236}">
                    <a16:creationId xmlns:a16="http://schemas.microsoft.com/office/drawing/2014/main" id="{793EE810-AF7D-F54C-B6EE-C238A9542E16}"/>
                  </a:ext>
                </a:extLst>
              </p:cNvPr>
              <p:cNvPicPr/>
              <p:nvPr/>
            </p:nvPicPr>
            <p:blipFill>
              <a:blip r:embed="rId56"/>
              <a:stretch>
                <a:fillRect/>
              </a:stretch>
            </p:blipFill>
            <p:spPr>
              <a:xfrm>
                <a:off x="7472983" y="67028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53" name="Ink 152">
                <a:extLst>
                  <a:ext uri="{FF2B5EF4-FFF2-40B4-BE49-F238E27FC236}">
                    <a16:creationId xmlns:a16="http://schemas.microsoft.com/office/drawing/2014/main" id="{C051F87D-50B6-AB48-8EA5-8DB7B7F78283}"/>
                  </a:ext>
                </a:extLst>
              </p14:cNvPr>
              <p14:cNvContentPartPr/>
              <p14:nvPr/>
            </p14:nvContentPartPr>
            <p14:xfrm>
              <a:off x="7608343" y="6591953"/>
              <a:ext cx="360" cy="360"/>
            </p14:xfrm>
          </p:contentPart>
        </mc:Choice>
        <mc:Fallback xmlns="">
          <p:pic>
            <p:nvPicPr>
              <p:cNvPr id="153" name="Ink 152">
                <a:extLst>
                  <a:ext uri="{FF2B5EF4-FFF2-40B4-BE49-F238E27FC236}">
                    <a16:creationId xmlns:a16="http://schemas.microsoft.com/office/drawing/2014/main" id="{C051F87D-50B6-AB48-8EA5-8DB7B7F78283}"/>
                  </a:ext>
                </a:extLst>
              </p:cNvPr>
              <p:cNvPicPr/>
              <p:nvPr/>
            </p:nvPicPr>
            <p:blipFill>
              <a:blip r:embed="rId56"/>
              <a:stretch>
                <a:fillRect/>
              </a:stretch>
            </p:blipFill>
            <p:spPr>
              <a:xfrm>
                <a:off x="7590343" y="6573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54" name="Ink 153">
                <a:extLst>
                  <a:ext uri="{FF2B5EF4-FFF2-40B4-BE49-F238E27FC236}">
                    <a16:creationId xmlns:a16="http://schemas.microsoft.com/office/drawing/2014/main" id="{5C77EBE3-F472-AB4C-8230-359EDB0EB26A}"/>
                  </a:ext>
                </a:extLst>
              </p14:cNvPr>
              <p14:cNvContentPartPr/>
              <p14:nvPr/>
            </p14:nvContentPartPr>
            <p14:xfrm>
              <a:off x="7493143" y="6434633"/>
              <a:ext cx="360" cy="360"/>
            </p14:xfrm>
          </p:contentPart>
        </mc:Choice>
        <mc:Fallback xmlns="">
          <p:pic>
            <p:nvPicPr>
              <p:cNvPr id="154" name="Ink 153">
                <a:extLst>
                  <a:ext uri="{FF2B5EF4-FFF2-40B4-BE49-F238E27FC236}">
                    <a16:creationId xmlns:a16="http://schemas.microsoft.com/office/drawing/2014/main" id="{5C77EBE3-F472-AB4C-8230-359EDB0EB26A}"/>
                  </a:ext>
                </a:extLst>
              </p:cNvPr>
              <p:cNvPicPr/>
              <p:nvPr/>
            </p:nvPicPr>
            <p:blipFill>
              <a:blip r:embed="rId56"/>
              <a:stretch>
                <a:fillRect/>
              </a:stretch>
            </p:blipFill>
            <p:spPr>
              <a:xfrm>
                <a:off x="7475143" y="6416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55" name="Ink 154">
                <a:extLst>
                  <a:ext uri="{FF2B5EF4-FFF2-40B4-BE49-F238E27FC236}">
                    <a16:creationId xmlns:a16="http://schemas.microsoft.com/office/drawing/2014/main" id="{EDE1AAFF-D857-A945-99C6-3AF7EA3DA292}"/>
                  </a:ext>
                </a:extLst>
              </p14:cNvPr>
              <p14:cNvContentPartPr/>
              <p14:nvPr/>
            </p14:nvContentPartPr>
            <p14:xfrm>
              <a:off x="7356343" y="6455873"/>
              <a:ext cx="360" cy="360"/>
            </p14:xfrm>
          </p:contentPart>
        </mc:Choice>
        <mc:Fallback xmlns="">
          <p:pic>
            <p:nvPicPr>
              <p:cNvPr id="155" name="Ink 154">
                <a:extLst>
                  <a:ext uri="{FF2B5EF4-FFF2-40B4-BE49-F238E27FC236}">
                    <a16:creationId xmlns:a16="http://schemas.microsoft.com/office/drawing/2014/main" id="{EDE1AAFF-D857-A945-99C6-3AF7EA3DA292}"/>
                  </a:ext>
                </a:extLst>
              </p:cNvPr>
              <p:cNvPicPr/>
              <p:nvPr/>
            </p:nvPicPr>
            <p:blipFill>
              <a:blip r:embed="rId56"/>
              <a:stretch>
                <a:fillRect/>
              </a:stretch>
            </p:blipFill>
            <p:spPr>
              <a:xfrm>
                <a:off x="7338343" y="6437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56" name="Ink 155">
                <a:extLst>
                  <a:ext uri="{FF2B5EF4-FFF2-40B4-BE49-F238E27FC236}">
                    <a16:creationId xmlns:a16="http://schemas.microsoft.com/office/drawing/2014/main" id="{8433E8AB-6CFB-5746-B06B-4620634572B5}"/>
                  </a:ext>
                </a:extLst>
              </p14:cNvPr>
              <p14:cNvContentPartPr/>
              <p14:nvPr/>
            </p14:nvContentPartPr>
            <p14:xfrm>
              <a:off x="7548223" y="6508433"/>
              <a:ext cx="360" cy="360"/>
            </p14:xfrm>
          </p:contentPart>
        </mc:Choice>
        <mc:Fallback xmlns="">
          <p:pic>
            <p:nvPicPr>
              <p:cNvPr id="156" name="Ink 155">
                <a:extLst>
                  <a:ext uri="{FF2B5EF4-FFF2-40B4-BE49-F238E27FC236}">
                    <a16:creationId xmlns:a16="http://schemas.microsoft.com/office/drawing/2014/main" id="{8433E8AB-6CFB-5746-B06B-4620634572B5}"/>
                  </a:ext>
                </a:extLst>
              </p:cNvPr>
              <p:cNvPicPr/>
              <p:nvPr/>
            </p:nvPicPr>
            <p:blipFill>
              <a:blip r:embed="rId56"/>
              <a:stretch>
                <a:fillRect/>
              </a:stretch>
            </p:blipFill>
            <p:spPr>
              <a:xfrm>
                <a:off x="7530223" y="6490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57" name="Ink 156">
                <a:extLst>
                  <a:ext uri="{FF2B5EF4-FFF2-40B4-BE49-F238E27FC236}">
                    <a16:creationId xmlns:a16="http://schemas.microsoft.com/office/drawing/2014/main" id="{0319385A-ECC2-454B-81F7-6A311E631CC6}"/>
                  </a:ext>
                </a:extLst>
              </p14:cNvPr>
              <p14:cNvContentPartPr/>
              <p14:nvPr/>
            </p14:nvContentPartPr>
            <p14:xfrm>
              <a:off x="7630663" y="6393233"/>
              <a:ext cx="360" cy="360"/>
            </p14:xfrm>
          </p:contentPart>
        </mc:Choice>
        <mc:Fallback xmlns="">
          <p:pic>
            <p:nvPicPr>
              <p:cNvPr id="157" name="Ink 156">
                <a:extLst>
                  <a:ext uri="{FF2B5EF4-FFF2-40B4-BE49-F238E27FC236}">
                    <a16:creationId xmlns:a16="http://schemas.microsoft.com/office/drawing/2014/main" id="{0319385A-ECC2-454B-81F7-6A311E631CC6}"/>
                  </a:ext>
                </a:extLst>
              </p:cNvPr>
              <p:cNvPicPr/>
              <p:nvPr/>
            </p:nvPicPr>
            <p:blipFill>
              <a:blip r:embed="rId56"/>
              <a:stretch>
                <a:fillRect/>
              </a:stretch>
            </p:blipFill>
            <p:spPr>
              <a:xfrm>
                <a:off x="7612663" y="6375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58" name="Ink 157">
                <a:extLst>
                  <a:ext uri="{FF2B5EF4-FFF2-40B4-BE49-F238E27FC236}">
                    <a16:creationId xmlns:a16="http://schemas.microsoft.com/office/drawing/2014/main" id="{3BDEB110-277C-4F46-9091-52A1C643C354}"/>
                  </a:ext>
                </a:extLst>
              </p14:cNvPr>
              <p14:cNvContentPartPr/>
              <p14:nvPr/>
            </p14:nvContentPartPr>
            <p14:xfrm>
              <a:off x="7657303" y="6194153"/>
              <a:ext cx="360" cy="360"/>
            </p14:xfrm>
          </p:contentPart>
        </mc:Choice>
        <mc:Fallback xmlns="">
          <p:pic>
            <p:nvPicPr>
              <p:cNvPr id="158" name="Ink 157">
                <a:extLst>
                  <a:ext uri="{FF2B5EF4-FFF2-40B4-BE49-F238E27FC236}">
                    <a16:creationId xmlns:a16="http://schemas.microsoft.com/office/drawing/2014/main" id="{3BDEB110-277C-4F46-9091-52A1C643C354}"/>
                  </a:ext>
                </a:extLst>
              </p:cNvPr>
              <p:cNvPicPr/>
              <p:nvPr/>
            </p:nvPicPr>
            <p:blipFill>
              <a:blip r:embed="rId56"/>
              <a:stretch>
                <a:fillRect/>
              </a:stretch>
            </p:blipFill>
            <p:spPr>
              <a:xfrm>
                <a:off x="7639303" y="6176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59" name="Ink 158">
                <a:extLst>
                  <a:ext uri="{FF2B5EF4-FFF2-40B4-BE49-F238E27FC236}">
                    <a16:creationId xmlns:a16="http://schemas.microsoft.com/office/drawing/2014/main" id="{F7D1A10C-472D-8740-AF91-110B69FE2604}"/>
                  </a:ext>
                </a:extLst>
              </p14:cNvPr>
              <p14:cNvContentPartPr/>
              <p14:nvPr/>
            </p14:nvContentPartPr>
            <p14:xfrm>
              <a:off x="7650103" y="6296393"/>
              <a:ext cx="360" cy="360"/>
            </p14:xfrm>
          </p:contentPart>
        </mc:Choice>
        <mc:Fallback xmlns="">
          <p:pic>
            <p:nvPicPr>
              <p:cNvPr id="159" name="Ink 158">
                <a:extLst>
                  <a:ext uri="{FF2B5EF4-FFF2-40B4-BE49-F238E27FC236}">
                    <a16:creationId xmlns:a16="http://schemas.microsoft.com/office/drawing/2014/main" id="{F7D1A10C-472D-8740-AF91-110B69FE2604}"/>
                  </a:ext>
                </a:extLst>
              </p:cNvPr>
              <p:cNvPicPr/>
              <p:nvPr/>
            </p:nvPicPr>
            <p:blipFill>
              <a:blip r:embed="rId56"/>
              <a:stretch>
                <a:fillRect/>
              </a:stretch>
            </p:blipFill>
            <p:spPr>
              <a:xfrm>
                <a:off x="7632103" y="6278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60" name="Ink 159">
                <a:extLst>
                  <a:ext uri="{FF2B5EF4-FFF2-40B4-BE49-F238E27FC236}">
                    <a16:creationId xmlns:a16="http://schemas.microsoft.com/office/drawing/2014/main" id="{6052DD11-9705-8046-935C-E344108040C4}"/>
                  </a:ext>
                </a:extLst>
              </p14:cNvPr>
              <p14:cNvContentPartPr/>
              <p14:nvPr/>
            </p14:nvContentPartPr>
            <p14:xfrm>
              <a:off x="7570183" y="6203513"/>
              <a:ext cx="360" cy="360"/>
            </p14:xfrm>
          </p:contentPart>
        </mc:Choice>
        <mc:Fallback xmlns="">
          <p:pic>
            <p:nvPicPr>
              <p:cNvPr id="160" name="Ink 159">
                <a:extLst>
                  <a:ext uri="{FF2B5EF4-FFF2-40B4-BE49-F238E27FC236}">
                    <a16:creationId xmlns:a16="http://schemas.microsoft.com/office/drawing/2014/main" id="{6052DD11-9705-8046-935C-E344108040C4}"/>
                  </a:ext>
                </a:extLst>
              </p:cNvPr>
              <p:cNvPicPr/>
              <p:nvPr/>
            </p:nvPicPr>
            <p:blipFill>
              <a:blip r:embed="rId56"/>
              <a:stretch>
                <a:fillRect/>
              </a:stretch>
            </p:blipFill>
            <p:spPr>
              <a:xfrm>
                <a:off x="7552183" y="6185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61" name="Ink 160">
                <a:extLst>
                  <a:ext uri="{FF2B5EF4-FFF2-40B4-BE49-F238E27FC236}">
                    <a16:creationId xmlns:a16="http://schemas.microsoft.com/office/drawing/2014/main" id="{A9E19E12-242B-EB48-BEE3-A2DC81947D9D}"/>
                  </a:ext>
                </a:extLst>
              </p14:cNvPr>
              <p14:cNvContentPartPr/>
              <p14:nvPr/>
            </p14:nvContentPartPr>
            <p14:xfrm>
              <a:off x="7460023" y="6173633"/>
              <a:ext cx="360" cy="360"/>
            </p14:xfrm>
          </p:contentPart>
        </mc:Choice>
        <mc:Fallback xmlns="">
          <p:pic>
            <p:nvPicPr>
              <p:cNvPr id="161" name="Ink 160">
                <a:extLst>
                  <a:ext uri="{FF2B5EF4-FFF2-40B4-BE49-F238E27FC236}">
                    <a16:creationId xmlns:a16="http://schemas.microsoft.com/office/drawing/2014/main" id="{A9E19E12-242B-EB48-BEE3-A2DC81947D9D}"/>
                  </a:ext>
                </a:extLst>
              </p:cNvPr>
              <p:cNvPicPr/>
              <p:nvPr/>
            </p:nvPicPr>
            <p:blipFill>
              <a:blip r:embed="rId56"/>
              <a:stretch>
                <a:fillRect/>
              </a:stretch>
            </p:blipFill>
            <p:spPr>
              <a:xfrm>
                <a:off x="7442023" y="6155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62" name="Ink 161">
                <a:extLst>
                  <a:ext uri="{FF2B5EF4-FFF2-40B4-BE49-F238E27FC236}">
                    <a16:creationId xmlns:a16="http://schemas.microsoft.com/office/drawing/2014/main" id="{6B4C8CE8-51F9-F84A-9862-CF56DAFCAE76}"/>
                  </a:ext>
                </a:extLst>
              </p14:cNvPr>
              <p14:cNvContentPartPr/>
              <p14:nvPr/>
            </p14:nvContentPartPr>
            <p14:xfrm>
              <a:off x="7647583" y="6511313"/>
              <a:ext cx="360" cy="360"/>
            </p14:xfrm>
          </p:contentPart>
        </mc:Choice>
        <mc:Fallback xmlns="">
          <p:pic>
            <p:nvPicPr>
              <p:cNvPr id="162" name="Ink 161">
                <a:extLst>
                  <a:ext uri="{FF2B5EF4-FFF2-40B4-BE49-F238E27FC236}">
                    <a16:creationId xmlns:a16="http://schemas.microsoft.com/office/drawing/2014/main" id="{6B4C8CE8-51F9-F84A-9862-CF56DAFCAE76}"/>
                  </a:ext>
                </a:extLst>
              </p:cNvPr>
              <p:cNvPicPr/>
              <p:nvPr/>
            </p:nvPicPr>
            <p:blipFill>
              <a:blip r:embed="rId56"/>
              <a:stretch>
                <a:fillRect/>
              </a:stretch>
            </p:blipFill>
            <p:spPr>
              <a:xfrm>
                <a:off x="7629583" y="6493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63" name="Ink 162">
                <a:extLst>
                  <a:ext uri="{FF2B5EF4-FFF2-40B4-BE49-F238E27FC236}">
                    <a16:creationId xmlns:a16="http://schemas.microsoft.com/office/drawing/2014/main" id="{486B8EE1-AC9A-9E4E-8D5D-9B966B6975A9}"/>
                  </a:ext>
                </a:extLst>
              </p14:cNvPr>
              <p14:cNvContentPartPr/>
              <p14:nvPr/>
            </p14:nvContentPartPr>
            <p14:xfrm>
              <a:off x="8737303" y="5632193"/>
              <a:ext cx="360" cy="360"/>
            </p14:xfrm>
          </p:contentPart>
        </mc:Choice>
        <mc:Fallback xmlns="">
          <p:pic>
            <p:nvPicPr>
              <p:cNvPr id="163" name="Ink 162">
                <a:extLst>
                  <a:ext uri="{FF2B5EF4-FFF2-40B4-BE49-F238E27FC236}">
                    <a16:creationId xmlns:a16="http://schemas.microsoft.com/office/drawing/2014/main" id="{486B8EE1-AC9A-9E4E-8D5D-9B966B6975A9}"/>
                  </a:ext>
                </a:extLst>
              </p:cNvPr>
              <p:cNvPicPr/>
              <p:nvPr/>
            </p:nvPicPr>
            <p:blipFill>
              <a:blip r:embed="rId56"/>
              <a:stretch>
                <a:fillRect/>
              </a:stretch>
            </p:blipFill>
            <p:spPr>
              <a:xfrm>
                <a:off x="8719303" y="5614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64" name="Ink 163">
                <a:extLst>
                  <a:ext uri="{FF2B5EF4-FFF2-40B4-BE49-F238E27FC236}">
                    <a16:creationId xmlns:a16="http://schemas.microsoft.com/office/drawing/2014/main" id="{49CFD77B-BD14-4046-8BBF-E1F3B840CDE6}"/>
                  </a:ext>
                </a:extLst>
              </p14:cNvPr>
              <p14:cNvContentPartPr/>
              <p14:nvPr/>
            </p14:nvContentPartPr>
            <p14:xfrm>
              <a:off x="8574223" y="5687273"/>
              <a:ext cx="360" cy="360"/>
            </p14:xfrm>
          </p:contentPart>
        </mc:Choice>
        <mc:Fallback xmlns="">
          <p:pic>
            <p:nvPicPr>
              <p:cNvPr id="164" name="Ink 163">
                <a:extLst>
                  <a:ext uri="{FF2B5EF4-FFF2-40B4-BE49-F238E27FC236}">
                    <a16:creationId xmlns:a16="http://schemas.microsoft.com/office/drawing/2014/main" id="{49CFD77B-BD14-4046-8BBF-E1F3B840CDE6}"/>
                  </a:ext>
                </a:extLst>
              </p:cNvPr>
              <p:cNvPicPr/>
              <p:nvPr/>
            </p:nvPicPr>
            <p:blipFill>
              <a:blip r:embed="rId56"/>
              <a:stretch>
                <a:fillRect/>
              </a:stretch>
            </p:blipFill>
            <p:spPr>
              <a:xfrm>
                <a:off x="8556223" y="5669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65" name="Ink 164">
                <a:extLst>
                  <a:ext uri="{FF2B5EF4-FFF2-40B4-BE49-F238E27FC236}">
                    <a16:creationId xmlns:a16="http://schemas.microsoft.com/office/drawing/2014/main" id="{811C6FCC-BFD7-AC42-BC6D-C733772DF382}"/>
                  </a:ext>
                </a:extLst>
              </p14:cNvPr>
              <p14:cNvContentPartPr/>
              <p14:nvPr/>
            </p14:nvContentPartPr>
            <p14:xfrm>
              <a:off x="8489623" y="5764313"/>
              <a:ext cx="360" cy="360"/>
            </p14:xfrm>
          </p:contentPart>
        </mc:Choice>
        <mc:Fallback xmlns="">
          <p:pic>
            <p:nvPicPr>
              <p:cNvPr id="165" name="Ink 164">
                <a:extLst>
                  <a:ext uri="{FF2B5EF4-FFF2-40B4-BE49-F238E27FC236}">
                    <a16:creationId xmlns:a16="http://schemas.microsoft.com/office/drawing/2014/main" id="{811C6FCC-BFD7-AC42-BC6D-C733772DF382}"/>
                  </a:ext>
                </a:extLst>
              </p:cNvPr>
              <p:cNvPicPr/>
              <p:nvPr/>
            </p:nvPicPr>
            <p:blipFill>
              <a:blip r:embed="rId56"/>
              <a:stretch>
                <a:fillRect/>
              </a:stretch>
            </p:blipFill>
            <p:spPr>
              <a:xfrm>
                <a:off x="8471623" y="5746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66" name="Ink 165">
                <a:extLst>
                  <a:ext uri="{FF2B5EF4-FFF2-40B4-BE49-F238E27FC236}">
                    <a16:creationId xmlns:a16="http://schemas.microsoft.com/office/drawing/2014/main" id="{2FFA157D-D626-2546-9B8A-BF3FFE4CDE53}"/>
                  </a:ext>
                </a:extLst>
              </p14:cNvPr>
              <p14:cNvContentPartPr/>
              <p14:nvPr/>
            </p14:nvContentPartPr>
            <p14:xfrm>
              <a:off x="8725423" y="5831993"/>
              <a:ext cx="360" cy="360"/>
            </p14:xfrm>
          </p:contentPart>
        </mc:Choice>
        <mc:Fallback xmlns="">
          <p:pic>
            <p:nvPicPr>
              <p:cNvPr id="166" name="Ink 165">
                <a:extLst>
                  <a:ext uri="{FF2B5EF4-FFF2-40B4-BE49-F238E27FC236}">
                    <a16:creationId xmlns:a16="http://schemas.microsoft.com/office/drawing/2014/main" id="{2FFA157D-D626-2546-9B8A-BF3FFE4CDE53}"/>
                  </a:ext>
                </a:extLst>
              </p:cNvPr>
              <p:cNvPicPr/>
              <p:nvPr/>
            </p:nvPicPr>
            <p:blipFill>
              <a:blip r:embed="rId56"/>
              <a:stretch>
                <a:fillRect/>
              </a:stretch>
            </p:blipFill>
            <p:spPr>
              <a:xfrm>
                <a:off x="8707423" y="5813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67" name="Ink 166">
                <a:extLst>
                  <a:ext uri="{FF2B5EF4-FFF2-40B4-BE49-F238E27FC236}">
                    <a16:creationId xmlns:a16="http://schemas.microsoft.com/office/drawing/2014/main" id="{B1DDC8C6-7F8C-8640-ABEB-58DA956FFD8D}"/>
                  </a:ext>
                </a:extLst>
              </p14:cNvPr>
              <p14:cNvContentPartPr/>
              <p14:nvPr/>
            </p14:nvContentPartPr>
            <p14:xfrm>
              <a:off x="8884183" y="5715353"/>
              <a:ext cx="360" cy="360"/>
            </p14:xfrm>
          </p:contentPart>
        </mc:Choice>
        <mc:Fallback xmlns="">
          <p:pic>
            <p:nvPicPr>
              <p:cNvPr id="167" name="Ink 166">
                <a:extLst>
                  <a:ext uri="{FF2B5EF4-FFF2-40B4-BE49-F238E27FC236}">
                    <a16:creationId xmlns:a16="http://schemas.microsoft.com/office/drawing/2014/main" id="{B1DDC8C6-7F8C-8640-ABEB-58DA956FFD8D}"/>
                  </a:ext>
                </a:extLst>
              </p:cNvPr>
              <p:cNvPicPr/>
              <p:nvPr/>
            </p:nvPicPr>
            <p:blipFill>
              <a:blip r:embed="rId56"/>
              <a:stretch>
                <a:fillRect/>
              </a:stretch>
            </p:blipFill>
            <p:spPr>
              <a:xfrm>
                <a:off x="8866183" y="56973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68" name="Ink 167">
                <a:extLst>
                  <a:ext uri="{FF2B5EF4-FFF2-40B4-BE49-F238E27FC236}">
                    <a16:creationId xmlns:a16="http://schemas.microsoft.com/office/drawing/2014/main" id="{597B7760-9429-8947-8975-B8015819AD7A}"/>
                  </a:ext>
                </a:extLst>
              </p14:cNvPr>
              <p14:cNvContentPartPr/>
              <p14:nvPr/>
            </p14:nvContentPartPr>
            <p14:xfrm>
              <a:off x="9044023" y="5767193"/>
              <a:ext cx="360" cy="360"/>
            </p14:xfrm>
          </p:contentPart>
        </mc:Choice>
        <mc:Fallback xmlns="">
          <p:pic>
            <p:nvPicPr>
              <p:cNvPr id="168" name="Ink 167">
                <a:extLst>
                  <a:ext uri="{FF2B5EF4-FFF2-40B4-BE49-F238E27FC236}">
                    <a16:creationId xmlns:a16="http://schemas.microsoft.com/office/drawing/2014/main" id="{597B7760-9429-8947-8975-B8015819AD7A}"/>
                  </a:ext>
                </a:extLst>
              </p:cNvPr>
              <p:cNvPicPr/>
              <p:nvPr/>
            </p:nvPicPr>
            <p:blipFill>
              <a:blip r:embed="rId56"/>
              <a:stretch>
                <a:fillRect/>
              </a:stretch>
            </p:blipFill>
            <p:spPr>
              <a:xfrm>
                <a:off x="9026023" y="5749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69" name="Ink 168">
                <a:extLst>
                  <a:ext uri="{FF2B5EF4-FFF2-40B4-BE49-F238E27FC236}">
                    <a16:creationId xmlns:a16="http://schemas.microsoft.com/office/drawing/2014/main" id="{210FF4E2-10DB-2541-9721-99CC170C5C72}"/>
                  </a:ext>
                </a:extLst>
              </p14:cNvPr>
              <p14:cNvContentPartPr/>
              <p14:nvPr/>
            </p14:nvContentPartPr>
            <p14:xfrm>
              <a:off x="9085423" y="6008753"/>
              <a:ext cx="360" cy="360"/>
            </p14:xfrm>
          </p:contentPart>
        </mc:Choice>
        <mc:Fallback xmlns="">
          <p:pic>
            <p:nvPicPr>
              <p:cNvPr id="169" name="Ink 168">
                <a:extLst>
                  <a:ext uri="{FF2B5EF4-FFF2-40B4-BE49-F238E27FC236}">
                    <a16:creationId xmlns:a16="http://schemas.microsoft.com/office/drawing/2014/main" id="{210FF4E2-10DB-2541-9721-99CC170C5C72}"/>
                  </a:ext>
                </a:extLst>
              </p:cNvPr>
              <p:cNvPicPr/>
              <p:nvPr/>
            </p:nvPicPr>
            <p:blipFill>
              <a:blip r:embed="rId56"/>
              <a:stretch>
                <a:fillRect/>
              </a:stretch>
            </p:blipFill>
            <p:spPr>
              <a:xfrm>
                <a:off x="9067423" y="5990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70" name="Ink 169">
                <a:extLst>
                  <a:ext uri="{FF2B5EF4-FFF2-40B4-BE49-F238E27FC236}">
                    <a16:creationId xmlns:a16="http://schemas.microsoft.com/office/drawing/2014/main" id="{4CCB1E92-46D3-0245-9C72-C49451E91074}"/>
                  </a:ext>
                </a:extLst>
              </p14:cNvPr>
              <p14:cNvContentPartPr/>
              <p14:nvPr/>
            </p14:nvContentPartPr>
            <p14:xfrm>
              <a:off x="8789503" y="6006953"/>
              <a:ext cx="360" cy="360"/>
            </p14:xfrm>
          </p:contentPart>
        </mc:Choice>
        <mc:Fallback xmlns="">
          <p:pic>
            <p:nvPicPr>
              <p:cNvPr id="170" name="Ink 169">
                <a:extLst>
                  <a:ext uri="{FF2B5EF4-FFF2-40B4-BE49-F238E27FC236}">
                    <a16:creationId xmlns:a16="http://schemas.microsoft.com/office/drawing/2014/main" id="{4CCB1E92-46D3-0245-9C72-C49451E91074}"/>
                  </a:ext>
                </a:extLst>
              </p:cNvPr>
              <p:cNvPicPr/>
              <p:nvPr/>
            </p:nvPicPr>
            <p:blipFill>
              <a:blip r:embed="rId56"/>
              <a:stretch>
                <a:fillRect/>
              </a:stretch>
            </p:blipFill>
            <p:spPr>
              <a:xfrm>
                <a:off x="8771503" y="5988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71" name="Ink 170">
                <a:extLst>
                  <a:ext uri="{FF2B5EF4-FFF2-40B4-BE49-F238E27FC236}">
                    <a16:creationId xmlns:a16="http://schemas.microsoft.com/office/drawing/2014/main" id="{5D632881-3C7D-CB4A-AE6D-8A727170100F}"/>
                  </a:ext>
                </a:extLst>
              </p14:cNvPr>
              <p14:cNvContentPartPr/>
              <p14:nvPr/>
            </p14:nvContentPartPr>
            <p14:xfrm>
              <a:off x="8480263" y="6063113"/>
              <a:ext cx="360" cy="360"/>
            </p14:xfrm>
          </p:contentPart>
        </mc:Choice>
        <mc:Fallback xmlns="">
          <p:pic>
            <p:nvPicPr>
              <p:cNvPr id="171" name="Ink 170">
                <a:extLst>
                  <a:ext uri="{FF2B5EF4-FFF2-40B4-BE49-F238E27FC236}">
                    <a16:creationId xmlns:a16="http://schemas.microsoft.com/office/drawing/2014/main" id="{5D632881-3C7D-CB4A-AE6D-8A727170100F}"/>
                  </a:ext>
                </a:extLst>
              </p:cNvPr>
              <p:cNvPicPr/>
              <p:nvPr/>
            </p:nvPicPr>
            <p:blipFill>
              <a:blip r:embed="rId56"/>
              <a:stretch>
                <a:fillRect/>
              </a:stretch>
            </p:blipFill>
            <p:spPr>
              <a:xfrm>
                <a:off x="8462263" y="6045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72" name="Ink 171">
                <a:extLst>
                  <a:ext uri="{FF2B5EF4-FFF2-40B4-BE49-F238E27FC236}">
                    <a16:creationId xmlns:a16="http://schemas.microsoft.com/office/drawing/2014/main" id="{536C1440-4D4D-8043-887D-EBDADBDA4685}"/>
                  </a:ext>
                </a:extLst>
              </p14:cNvPr>
              <p14:cNvContentPartPr/>
              <p14:nvPr/>
            </p14:nvContentPartPr>
            <p14:xfrm>
              <a:off x="8432383" y="5937113"/>
              <a:ext cx="360" cy="360"/>
            </p14:xfrm>
          </p:contentPart>
        </mc:Choice>
        <mc:Fallback xmlns="">
          <p:pic>
            <p:nvPicPr>
              <p:cNvPr id="172" name="Ink 171">
                <a:extLst>
                  <a:ext uri="{FF2B5EF4-FFF2-40B4-BE49-F238E27FC236}">
                    <a16:creationId xmlns:a16="http://schemas.microsoft.com/office/drawing/2014/main" id="{536C1440-4D4D-8043-887D-EBDADBDA4685}"/>
                  </a:ext>
                </a:extLst>
              </p:cNvPr>
              <p:cNvPicPr/>
              <p:nvPr/>
            </p:nvPicPr>
            <p:blipFill>
              <a:blip r:embed="rId56"/>
              <a:stretch>
                <a:fillRect/>
              </a:stretch>
            </p:blipFill>
            <p:spPr>
              <a:xfrm>
                <a:off x="8414383" y="5919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73" name="Ink 172">
                <a:extLst>
                  <a:ext uri="{FF2B5EF4-FFF2-40B4-BE49-F238E27FC236}">
                    <a16:creationId xmlns:a16="http://schemas.microsoft.com/office/drawing/2014/main" id="{C7481E4A-3A3D-754E-AF43-68C5A098FB9F}"/>
                  </a:ext>
                </a:extLst>
              </p14:cNvPr>
              <p14:cNvContentPartPr/>
              <p14:nvPr/>
            </p14:nvContentPartPr>
            <p14:xfrm>
              <a:off x="8662063" y="6301793"/>
              <a:ext cx="360" cy="360"/>
            </p14:xfrm>
          </p:contentPart>
        </mc:Choice>
        <mc:Fallback xmlns="">
          <p:pic>
            <p:nvPicPr>
              <p:cNvPr id="173" name="Ink 172">
                <a:extLst>
                  <a:ext uri="{FF2B5EF4-FFF2-40B4-BE49-F238E27FC236}">
                    <a16:creationId xmlns:a16="http://schemas.microsoft.com/office/drawing/2014/main" id="{C7481E4A-3A3D-754E-AF43-68C5A098FB9F}"/>
                  </a:ext>
                </a:extLst>
              </p:cNvPr>
              <p:cNvPicPr/>
              <p:nvPr/>
            </p:nvPicPr>
            <p:blipFill>
              <a:blip r:embed="rId56"/>
              <a:stretch>
                <a:fillRect/>
              </a:stretch>
            </p:blipFill>
            <p:spPr>
              <a:xfrm>
                <a:off x="8644063" y="6283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74" name="Ink 173">
                <a:extLst>
                  <a:ext uri="{FF2B5EF4-FFF2-40B4-BE49-F238E27FC236}">
                    <a16:creationId xmlns:a16="http://schemas.microsoft.com/office/drawing/2014/main" id="{FB4D5E10-EB07-1445-8E07-AD936825BB1C}"/>
                  </a:ext>
                </a:extLst>
              </p14:cNvPr>
              <p14:cNvContentPartPr/>
              <p14:nvPr/>
            </p14:nvContentPartPr>
            <p14:xfrm>
              <a:off x="8814703" y="6243473"/>
              <a:ext cx="360" cy="360"/>
            </p14:xfrm>
          </p:contentPart>
        </mc:Choice>
        <mc:Fallback xmlns="">
          <p:pic>
            <p:nvPicPr>
              <p:cNvPr id="174" name="Ink 173">
                <a:extLst>
                  <a:ext uri="{FF2B5EF4-FFF2-40B4-BE49-F238E27FC236}">
                    <a16:creationId xmlns:a16="http://schemas.microsoft.com/office/drawing/2014/main" id="{FB4D5E10-EB07-1445-8E07-AD936825BB1C}"/>
                  </a:ext>
                </a:extLst>
              </p:cNvPr>
              <p:cNvPicPr/>
              <p:nvPr/>
            </p:nvPicPr>
            <p:blipFill>
              <a:blip r:embed="rId56"/>
              <a:stretch>
                <a:fillRect/>
              </a:stretch>
            </p:blipFill>
            <p:spPr>
              <a:xfrm>
                <a:off x="8796703" y="6225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75" name="Ink 174">
                <a:extLst>
                  <a:ext uri="{FF2B5EF4-FFF2-40B4-BE49-F238E27FC236}">
                    <a16:creationId xmlns:a16="http://schemas.microsoft.com/office/drawing/2014/main" id="{94956DF6-2CA6-5947-8C09-245B77DB0FCA}"/>
                  </a:ext>
                </a:extLst>
              </p14:cNvPr>
              <p14:cNvContentPartPr/>
              <p14:nvPr/>
            </p14:nvContentPartPr>
            <p14:xfrm>
              <a:off x="9041503" y="6134393"/>
              <a:ext cx="360" cy="360"/>
            </p14:xfrm>
          </p:contentPart>
        </mc:Choice>
        <mc:Fallback xmlns="">
          <p:pic>
            <p:nvPicPr>
              <p:cNvPr id="175" name="Ink 174">
                <a:extLst>
                  <a:ext uri="{FF2B5EF4-FFF2-40B4-BE49-F238E27FC236}">
                    <a16:creationId xmlns:a16="http://schemas.microsoft.com/office/drawing/2014/main" id="{94956DF6-2CA6-5947-8C09-245B77DB0FCA}"/>
                  </a:ext>
                </a:extLst>
              </p:cNvPr>
              <p:cNvPicPr/>
              <p:nvPr/>
            </p:nvPicPr>
            <p:blipFill>
              <a:blip r:embed="rId56"/>
              <a:stretch>
                <a:fillRect/>
              </a:stretch>
            </p:blipFill>
            <p:spPr>
              <a:xfrm>
                <a:off x="9023503" y="6116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76" name="Ink 175">
                <a:extLst>
                  <a:ext uri="{FF2B5EF4-FFF2-40B4-BE49-F238E27FC236}">
                    <a16:creationId xmlns:a16="http://schemas.microsoft.com/office/drawing/2014/main" id="{806349D1-4D44-1945-9106-146ED4B24A44}"/>
                  </a:ext>
                </a:extLst>
              </p14:cNvPr>
              <p14:cNvContentPartPr/>
              <p14:nvPr/>
            </p14:nvContentPartPr>
            <p14:xfrm>
              <a:off x="8625703" y="6027113"/>
              <a:ext cx="360" cy="360"/>
            </p14:xfrm>
          </p:contentPart>
        </mc:Choice>
        <mc:Fallback xmlns="">
          <p:pic>
            <p:nvPicPr>
              <p:cNvPr id="176" name="Ink 175">
                <a:extLst>
                  <a:ext uri="{FF2B5EF4-FFF2-40B4-BE49-F238E27FC236}">
                    <a16:creationId xmlns:a16="http://schemas.microsoft.com/office/drawing/2014/main" id="{806349D1-4D44-1945-9106-146ED4B24A44}"/>
                  </a:ext>
                </a:extLst>
              </p:cNvPr>
              <p:cNvPicPr/>
              <p:nvPr/>
            </p:nvPicPr>
            <p:blipFill>
              <a:blip r:embed="rId56"/>
              <a:stretch>
                <a:fillRect/>
              </a:stretch>
            </p:blipFill>
            <p:spPr>
              <a:xfrm>
                <a:off x="8607703" y="6009113"/>
                <a:ext cx="36000" cy="36000"/>
              </a:xfrm>
              <a:prstGeom prst="rect">
                <a:avLst/>
              </a:prstGeom>
            </p:spPr>
          </p:pic>
        </mc:Fallback>
      </mc:AlternateContent>
      <p:grpSp>
        <p:nvGrpSpPr>
          <p:cNvPr id="179" name="Group 178">
            <a:extLst>
              <a:ext uri="{FF2B5EF4-FFF2-40B4-BE49-F238E27FC236}">
                <a16:creationId xmlns:a16="http://schemas.microsoft.com/office/drawing/2014/main" id="{A65E4FC4-15E5-5746-834E-7AD846A1A67C}"/>
              </a:ext>
            </a:extLst>
          </p:cNvPr>
          <p:cNvGrpSpPr/>
          <p:nvPr/>
        </p:nvGrpSpPr>
        <p:grpSpPr>
          <a:xfrm>
            <a:off x="8407183" y="5902913"/>
            <a:ext cx="752760" cy="298080"/>
            <a:chOff x="8407183" y="5902913"/>
            <a:chExt cx="752760" cy="298080"/>
          </a:xfrm>
        </p:grpSpPr>
        <mc:AlternateContent xmlns:mc="http://schemas.openxmlformats.org/markup-compatibility/2006" xmlns:p14="http://schemas.microsoft.com/office/powerpoint/2010/main" xmlns:aink="http://schemas.microsoft.com/office/drawing/2016/ink">
          <mc:Choice Requires="p14 aink">
            <p:contentPart p14:bwMode="auto" r:id="rId231">
              <p14:nvContentPartPr>
                <p14:cNvPr id="177" name="Ink 176">
                  <a:extLst>
                    <a:ext uri="{FF2B5EF4-FFF2-40B4-BE49-F238E27FC236}">
                      <a16:creationId xmlns:a16="http://schemas.microsoft.com/office/drawing/2014/main" id="{CD1EF4D2-7BDF-CA45-8C44-50F09D65965B}"/>
                    </a:ext>
                  </a:extLst>
                </p14:cNvPr>
                <p14:cNvContentPartPr/>
                <p14:nvPr/>
              </p14:nvContentPartPr>
              <p14:xfrm>
                <a:off x="8407183" y="5988593"/>
                <a:ext cx="213120" cy="198000"/>
              </p14:xfrm>
            </p:contentPart>
          </mc:Choice>
          <mc:Fallback xmlns="">
            <p:pic>
              <p:nvPicPr>
                <p:cNvPr id="177" name="Ink 176">
                  <a:extLst>
                    <a:ext uri="{FF2B5EF4-FFF2-40B4-BE49-F238E27FC236}">
                      <a16:creationId xmlns:a16="http://schemas.microsoft.com/office/drawing/2014/main" id="{CD1EF4D2-7BDF-CA45-8C44-50F09D65965B}"/>
                    </a:ext>
                  </a:extLst>
                </p:cNvPr>
                <p:cNvPicPr/>
                <p:nvPr/>
              </p:nvPicPr>
              <p:blipFill>
                <a:blip r:embed="rId232"/>
                <a:stretch>
                  <a:fillRect/>
                </a:stretch>
              </p:blipFill>
              <p:spPr>
                <a:xfrm>
                  <a:off x="8371122" y="5772593"/>
                  <a:ext cx="284881" cy="629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3">
              <p14:nvContentPartPr>
                <p14:cNvPr id="178" name="Ink 177">
                  <a:extLst>
                    <a:ext uri="{FF2B5EF4-FFF2-40B4-BE49-F238E27FC236}">
                      <a16:creationId xmlns:a16="http://schemas.microsoft.com/office/drawing/2014/main" id="{20CE752E-7542-134A-A85A-13F908EE37F5}"/>
                    </a:ext>
                  </a:extLst>
                </p14:cNvPr>
                <p14:cNvContentPartPr/>
                <p14:nvPr/>
              </p14:nvContentPartPr>
              <p14:xfrm>
                <a:off x="8946823" y="5902913"/>
                <a:ext cx="213120" cy="298080"/>
              </p14:xfrm>
            </p:contentPart>
          </mc:Choice>
          <mc:Fallback xmlns="">
            <p:pic>
              <p:nvPicPr>
                <p:cNvPr id="178" name="Ink 177">
                  <a:extLst>
                    <a:ext uri="{FF2B5EF4-FFF2-40B4-BE49-F238E27FC236}">
                      <a16:creationId xmlns:a16="http://schemas.microsoft.com/office/drawing/2014/main" id="{20CE752E-7542-134A-A85A-13F908EE37F5}"/>
                    </a:ext>
                  </a:extLst>
                </p:cNvPr>
                <p:cNvPicPr/>
                <p:nvPr/>
              </p:nvPicPr>
              <p:blipFill>
                <a:blip r:embed="rId234"/>
                <a:stretch>
                  <a:fillRect/>
                </a:stretch>
              </p:blipFill>
              <p:spPr>
                <a:xfrm>
                  <a:off x="8910823" y="5686652"/>
                  <a:ext cx="284760" cy="730242"/>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5">
            <p14:nvContentPartPr>
              <p14:cNvPr id="180" name="Ink 179">
                <a:extLst>
                  <a:ext uri="{FF2B5EF4-FFF2-40B4-BE49-F238E27FC236}">
                    <a16:creationId xmlns:a16="http://schemas.microsoft.com/office/drawing/2014/main" id="{8A278B16-8914-E349-9EA3-91AF9C8E7CB1}"/>
                  </a:ext>
                </a:extLst>
              </p14:cNvPr>
              <p14:cNvContentPartPr/>
              <p14:nvPr/>
            </p14:nvContentPartPr>
            <p14:xfrm>
              <a:off x="2942383" y="2218313"/>
              <a:ext cx="360" cy="360"/>
            </p14:xfrm>
          </p:contentPart>
        </mc:Choice>
        <mc:Fallback xmlns="">
          <p:pic>
            <p:nvPicPr>
              <p:cNvPr id="180" name="Ink 179">
                <a:extLst>
                  <a:ext uri="{FF2B5EF4-FFF2-40B4-BE49-F238E27FC236}">
                    <a16:creationId xmlns:a16="http://schemas.microsoft.com/office/drawing/2014/main" id="{8A278B16-8914-E349-9EA3-91AF9C8E7CB1}"/>
                  </a:ext>
                </a:extLst>
              </p:cNvPr>
              <p:cNvPicPr/>
              <p:nvPr/>
            </p:nvPicPr>
            <p:blipFill>
              <a:blip r:embed="rId56"/>
              <a:stretch>
                <a:fillRect/>
              </a:stretch>
            </p:blipFill>
            <p:spPr>
              <a:xfrm>
                <a:off x="2924383" y="2200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81" name="Ink 180">
                <a:extLst>
                  <a:ext uri="{FF2B5EF4-FFF2-40B4-BE49-F238E27FC236}">
                    <a16:creationId xmlns:a16="http://schemas.microsoft.com/office/drawing/2014/main" id="{37A641F7-DEFC-6E45-979A-2F0F05D47640}"/>
                  </a:ext>
                </a:extLst>
              </p14:cNvPr>
              <p14:cNvContentPartPr/>
              <p14:nvPr/>
            </p14:nvContentPartPr>
            <p14:xfrm>
              <a:off x="3083503" y="2183753"/>
              <a:ext cx="360" cy="360"/>
            </p14:xfrm>
          </p:contentPart>
        </mc:Choice>
        <mc:Fallback xmlns="">
          <p:pic>
            <p:nvPicPr>
              <p:cNvPr id="181" name="Ink 180">
                <a:extLst>
                  <a:ext uri="{FF2B5EF4-FFF2-40B4-BE49-F238E27FC236}">
                    <a16:creationId xmlns:a16="http://schemas.microsoft.com/office/drawing/2014/main" id="{37A641F7-DEFC-6E45-979A-2F0F05D47640}"/>
                  </a:ext>
                </a:extLst>
              </p:cNvPr>
              <p:cNvPicPr/>
              <p:nvPr/>
            </p:nvPicPr>
            <p:blipFill>
              <a:blip r:embed="rId56"/>
              <a:stretch>
                <a:fillRect/>
              </a:stretch>
            </p:blipFill>
            <p:spPr>
              <a:xfrm>
                <a:off x="3065503" y="2165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82" name="Ink 181">
                <a:extLst>
                  <a:ext uri="{FF2B5EF4-FFF2-40B4-BE49-F238E27FC236}">
                    <a16:creationId xmlns:a16="http://schemas.microsoft.com/office/drawing/2014/main" id="{5AF2AA93-2298-FC4A-8C80-BCCAFBDFC909}"/>
                  </a:ext>
                </a:extLst>
              </p14:cNvPr>
              <p14:cNvContentPartPr/>
              <p14:nvPr/>
            </p14:nvContentPartPr>
            <p14:xfrm>
              <a:off x="3086023" y="2409113"/>
              <a:ext cx="360" cy="360"/>
            </p14:xfrm>
          </p:contentPart>
        </mc:Choice>
        <mc:Fallback xmlns="">
          <p:pic>
            <p:nvPicPr>
              <p:cNvPr id="182" name="Ink 181">
                <a:extLst>
                  <a:ext uri="{FF2B5EF4-FFF2-40B4-BE49-F238E27FC236}">
                    <a16:creationId xmlns:a16="http://schemas.microsoft.com/office/drawing/2014/main" id="{5AF2AA93-2298-FC4A-8C80-BCCAFBDFC909}"/>
                  </a:ext>
                </a:extLst>
              </p:cNvPr>
              <p:cNvPicPr/>
              <p:nvPr/>
            </p:nvPicPr>
            <p:blipFill>
              <a:blip r:embed="rId56"/>
              <a:stretch>
                <a:fillRect/>
              </a:stretch>
            </p:blipFill>
            <p:spPr>
              <a:xfrm>
                <a:off x="3068023" y="2391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83" name="Ink 182">
                <a:extLst>
                  <a:ext uri="{FF2B5EF4-FFF2-40B4-BE49-F238E27FC236}">
                    <a16:creationId xmlns:a16="http://schemas.microsoft.com/office/drawing/2014/main" id="{C5F30F69-2AA7-6B4D-ADB3-3CAD835E24DF}"/>
                  </a:ext>
                </a:extLst>
              </p14:cNvPr>
              <p14:cNvContentPartPr/>
              <p14:nvPr/>
            </p14:nvContentPartPr>
            <p14:xfrm>
              <a:off x="2988463" y="2387873"/>
              <a:ext cx="360" cy="360"/>
            </p14:xfrm>
          </p:contentPart>
        </mc:Choice>
        <mc:Fallback xmlns="">
          <p:pic>
            <p:nvPicPr>
              <p:cNvPr id="183" name="Ink 182">
                <a:extLst>
                  <a:ext uri="{FF2B5EF4-FFF2-40B4-BE49-F238E27FC236}">
                    <a16:creationId xmlns:a16="http://schemas.microsoft.com/office/drawing/2014/main" id="{C5F30F69-2AA7-6B4D-ADB3-3CAD835E24DF}"/>
                  </a:ext>
                </a:extLst>
              </p:cNvPr>
              <p:cNvPicPr/>
              <p:nvPr/>
            </p:nvPicPr>
            <p:blipFill>
              <a:blip r:embed="rId56"/>
              <a:stretch>
                <a:fillRect/>
              </a:stretch>
            </p:blipFill>
            <p:spPr>
              <a:xfrm>
                <a:off x="2970463" y="2369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84" name="Ink 183">
                <a:extLst>
                  <a:ext uri="{FF2B5EF4-FFF2-40B4-BE49-F238E27FC236}">
                    <a16:creationId xmlns:a16="http://schemas.microsoft.com/office/drawing/2014/main" id="{F420AF8F-99CA-EA40-8A32-1FF294DDAF07}"/>
                  </a:ext>
                </a:extLst>
              </p14:cNvPr>
              <p14:cNvContentPartPr/>
              <p14:nvPr/>
            </p14:nvContentPartPr>
            <p14:xfrm>
              <a:off x="2955343" y="2549153"/>
              <a:ext cx="360" cy="360"/>
            </p14:xfrm>
          </p:contentPart>
        </mc:Choice>
        <mc:Fallback xmlns="">
          <p:pic>
            <p:nvPicPr>
              <p:cNvPr id="184" name="Ink 183">
                <a:extLst>
                  <a:ext uri="{FF2B5EF4-FFF2-40B4-BE49-F238E27FC236}">
                    <a16:creationId xmlns:a16="http://schemas.microsoft.com/office/drawing/2014/main" id="{F420AF8F-99CA-EA40-8A32-1FF294DDAF07}"/>
                  </a:ext>
                </a:extLst>
              </p:cNvPr>
              <p:cNvPicPr/>
              <p:nvPr/>
            </p:nvPicPr>
            <p:blipFill>
              <a:blip r:embed="rId56"/>
              <a:stretch>
                <a:fillRect/>
              </a:stretch>
            </p:blipFill>
            <p:spPr>
              <a:xfrm>
                <a:off x="2937343" y="2531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85" name="Ink 184">
                <a:extLst>
                  <a:ext uri="{FF2B5EF4-FFF2-40B4-BE49-F238E27FC236}">
                    <a16:creationId xmlns:a16="http://schemas.microsoft.com/office/drawing/2014/main" id="{011EF244-C4BD-9841-89F8-6F2D2170D264}"/>
                  </a:ext>
                </a:extLst>
              </p14:cNvPr>
              <p14:cNvContentPartPr/>
              <p14:nvPr/>
            </p14:nvContentPartPr>
            <p14:xfrm>
              <a:off x="3109423" y="2613593"/>
              <a:ext cx="360" cy="360"/>
            </p14:xfrm>
          </p:contentPart>
        </mc:Choice>
        <mc:Fallback xmlns="">
          <p:pic>
            <p:nvPicPr>
              <p:cNvPr id="185" name="Ink 184">
                <a:extLst>
                  <a:ext uri="{FF2B5EF4-FFF2-40B4-BE49-F238E27FC236}">
                    <a16:creationId xmlns:a16="http://schemas.microsoft.com/office/drawing/2014/main" id="{011EF244-C4BD-9841-89F8-6F2D2170D264}"/>
                  </a:ext>
                </a:extLst>
              </p:cNvPr>
              <p:cNvPicPr/>
              <p:nvPr/>
            </p:nvPicPr>
            <p:blipFill>
              <a:blip r:embed="rId56"/>
              <a:stretch>
                <a:fillRect/>
              </a:stretch>
            </p:blipFill>
            <p:spPr>
              <a:xfrm>
                <a:off x="3091423" y="2595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86" name="Ink 185">
                <a:extLst>
                  <a:ext uri="{FF2B5EF4-FFF2-40B4-BE49-F238E27FC236}">
                    <a16:creationId xmlns:a16="http://schemas.microsoft.com/office/drawing/2014/main" id="{4373C58E-DB69-E441-90A3-3B3F96B1210C}"/>
                  </a:ext>
                </a:extLst>
              </p14:cNvPr>
              <p14:cNvContentPartPr/>
              <p14:nvPr/>
            </p14:nvContentPartPr>
            <p14:xfrm>
              <a:off x="2962543" y="2730953"/>
              <a:ext cx="360" cy="360"/>
            </p14:xfrm>
          </p:contentPart>
        </mc:Choice>
        <mc:Fallback xmlns="">
          <p:pic>
            <p:nvPicPr>
              <p:cNvPr id="186" name="Ink 185">
                <a:extLst>
                  <a:ext uri="{FF2B5EF4-FFF2-40B4-BE49-F238E27FC236}">
                    <a16:creationId xmlns:a16="http://schemas.microsoft.com/office/drawing/2014/main" id="{4373C58E-DB69-E441-90A3-3B3F96B1210C}"/>
                  </a:ext>
                </a:extLst>
              </p:cNvPr>
              <p:cNvPicPr/>
              <p:nvPr/>
            </p:nvPicPr>
            <p:blipFill>
              <a:blip r:embed="rId56"/>
              <a:stretch>
                <a:fillRect/>
              </a:stretch>
            </p:blipFill>
            <p:spPr>
              <a:xfrm>
                <a:off x="2944543" y="2712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87" name="Ink 186">
                <a:extLst>
                  <a:ext uri="{FF2B5EF4-FFF2-40B4-BE49-F238E27FC236}">
                    <a16:creationId xmlns:a16="http://schemas.microsoft.com/office/drawing/2014/main" id="{107EC1FB-72F0-7A41-AE2B-B300A35E63E5}"/>
                  </a:ext>
                </a:extLst>
              </p14:cNvPr>
              <p14:cNvContentPartPr/>
              <p14:nvPr/>
            </p14:nvContentPartPr>
            <p14:xfrm>
              <a:off x="3062623" y="2773073"/>
              <a:ext cx="360" cy="360"/>
            </p14:xfrm>
          </p:contentPart>
        </mc:Choice>
        <mc:Fallback xmlns="">
          <p:pic>
            <p:nvPicPr>
              <p:cNvPr id="187" name="Ink 186">
                <a:extLst>
                  <a:ext uri="{FF2B5EF4-FFF2-40B4-BE49-F238E27FC236}">
                    <a16:creationId xmlns:a16="http://schemas.microsoft.com/office/drawing/2014/main" id="{107EC1FB-72F0-7A41-AE2B-B300A35E63E5}"/>
                  </a:ext>
                </a:extLst>
              </p:cNvPr>
              <p:cNvPicPr/>
              <p:nvPr/>
            </p:nvPicPr>
            <p:blipFill>
              <a:blip r:embed="rId56"/>
              <a:stretch>
                <a:fillRect/>
              </a:stretch>
            </p:blipFill>
            <p:spPr>
              <a:xfrm>
                <a:off x="3044623" y="27550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88" name="Ink 187">
                <a:extLst>
                  <a:ext uri="{FF2B5EF4-FFF2-40B4-BE49-F238E27FC236}">
                    <a16:creationId xmlns:a16="http://schemas.microsoft.com/office/drawing/2014/main" id="{857AC18D-1CC9-404D-9199-7CC7D36DB3C3}"/>
                  </a:ext>
                </a:extLst>
              </p14:cNvPr>
              <p14:cNvContentPartPr/>
              <p14:nvPr/>
            </p14:nvContentPartPr>
            <p14:xfrm>
              <a:off x="3027343" y="2935793"/>
              <a:ext cx="360" cy="360"/>
            </p14:xfrm>
          </p:contentPart>
        </mc:Choice>
        <mc:Fallback xmlns="">
          <p:pic>
            <p:nvPicPr>
              <p:cNvPr id="188" name="Ink 187">
                <a:extLst>
                  <a:ext uri="{FF2B5EF4-FFF2-40B4-BE49-F238E27FC236}">
                    <a16:creationId xmlns:a16="http://schemas.microsoft.com/office/drawing/2014/main" id="{857AC18D-1CC9-404D-9199-7CC7D36DB3C3}"/>
                  </a:ext>
                </a:extLst>
              </p:cNvPr>
              <p:cNvPicPr/>
              <p:nvPr/>
            </p:nvPicPr>
            <p:blipFill>
              <a:blip r:embed="rId56"/>
              <a:stretch>
                <a:fillRect/>
              </a:stretch>
            </p:blipFill>
            <p:spPr>
              <a:xfrm>
                <a:off x="3009343" y="2917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89" name="Ink 188">
                <a:extLst>
                  <a:ext uri="{FF2B5EF4-FFF2-40B4-BE49-F238E27FC236}">
                    <a16:creationId xmlns:a16="http://schemas.microsoft.com/office/drawing/2014/main" id="{0F98A418-A9F0-2646-934D-04E23367232A}"/>
                  </a:ext>
                </a:extLst>
              </p14:cNvPr>
              <p14:cNvContentPartPr/>
              <p14:nvPr/>
            </p14:nvContentPartPr>
            <p14:xfrm>
              <a:off x="2948863" y="2891513"/>
              <a:ext cx="360" cy="360"/>
            </p14:xfrm>
          </p:contentPart>
        </mc:Choice>
        <mc:Fallback xmlns="">
          <p:pic>
            <p:nvPicPr>
              <p:cNvPr id="189" name="Ink 188">
                <a:extLst>
                  <a:ext uri="{FF2B5EF4-FFF2-40B4-BE49-F238E27FC236}">
                    <a16:creationId xmlns:a16="http://schemas.microsoft.com/office/drawing/2014/main" id="{0F98A418-A9F0-2646-934D-04E23367232A}"/>
                  </a:ext>
                </a:extLst>
              </p:cNvPr>
              <p:cNvPicPr/>
              <p:nvPr/>
            </p:nvPicPr>
            <p:blipFill>
              <a:blip r:embed="rId56"/>
              <a:stretch>
                <a:fillRect/>
              </a:stretch>
            </p:blipFill>
            <p:spPr>
              <a:xfrm>
                <a:off x="2930863" y="2873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90" name="Ink 189">
                <a:extLst>
                  <a:ext uri="{FF2B5EF4-FFF2-40B4-BE49-F238E27FC236}">
                    <a16:creationId xmlns:a16="http://schemas.microsoft.com/office/drawing/2014/main" id="{2A8333B6-E485-394B-8BFF-B97D37DF6FE9}"/>
                  </a:ext>
                </a:extLst>
              </p14:cNvPr>
              <p14:cNvContentPartPr/>
              <p14:nvPr/>
            </p14:nvContentPartPr>
            <p14:xfrm>
              <a:off x="3155143" y="2994113"/>
              <a:ext cx="360" cy="360"/>
            </p14:xfrm>
          </p:contentPart>
        </mc:Choice>
        <mc:Fallback xmlns="">
          <p:pic>
            <p:nvPicPr>
              <p:cNvPr id="190" name="Ink 189">
                <a:extLst>
                  <a:ext uri="{FF2B5EF4-FFF2-40B4-BE49-F238E27FC236}">
                    <a16:creationId xmlns:a16="http://schemas.microsoft.com/office/drawing/2014/main" id="{2A8333B6-E485-394B-8BFF-B97D37DF6FE9}"/>
                  </a:ext>
                </a:extLst>
              </p:cNvPr>
              <p:cNvPicPr/>
              <p:nvPr/>
            </p:nvPicPr>
            <p:blipFill>
              <a:blip r:embed="rId56"/>
              <a:stretch>
                <a:fillRect/>
              </a:stretch>
            </p:blipFill>
            <p:spPr>
              <a:xfrm>
                <a:off x="3137143" y="2976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91" name="Ink 190">
                <a:extLst>
                  <a:ext uri="{FF2B5EF4-FFF2-40B4-BE49-F238E27FC236}">
                    <a16:creationId xmlns:a16="http://schemas.microsoft.com/office/drawing/2014/main" id="{4FA53DB1-1014-1F43-986A-BF91A82E7302}"/>
                  </a:ext>
                </a:extLst>
              </p14:cNvPr>
              <p14:cNvContentPartPr/>
              <p14:nvPr/>
            </p14:nvContentPartPr>
            <p14:xfrm>
              <a:off x="3161983" y="2905913"/>
              <a:ext cx="360" cy="360"/>
            </p14:xfrm>
          </p:contentPart>
        </mc:Choice>
        <mc:Fallback xmlns="">
          <p:pic>
            <p:nvPicPr>
              <p:cNvPr id="191" name="Ink 190">
                <a:extLst>
                  <a:ext uri="{FF2B5EF4-FFF2-40B4-BE49-F238E27FC236}">
                    <a16:creationId xmlns:a16="http://schemas.microsoft.com/office/drawing/2014/main" id="{4FA53DB1-1014-1F43-986A-BF91A82E7302}"/>
                  </a:ext>
                </a:extLst>
              </p:cNvPr>
              <p:cNvPicPr/>
              <p:nvPr/>
            </p:nvPicPr>
            <p:blipFill>
              <a:blip r:embed="rId56"/>
              <a:stretch>
                <a:fillRect/>
              </a:stretch>
            </p:blipFill>
            <p:spPr>
              <a:xfrm>
                <a:off x="3143983" y="2887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92" name="Ink 191">
                <a:extLst>
                  <a:ext uri="{FF2B5EF4-FFF2-40B4-BE49-F238E27FC236}">
                    <a16:creationId xmlns:a16="http://schemas.microsoft.com/office/drawing/2014/main" id="{9D318601-0797-D448-8024-FF118B8159E9}"/>
                  </a:ext>
                </a:extLst>
              </p14:cNvPr>
              <p14:cNvContentPartPr/>
              <p14:nvPr/>
            </p14:nvContentPartPr>
            <p14:xfrm>
              <a:off x="3345943" y="2995553"/>
              <a:ext cx="360" cy="360"/>
            </p14:xfrm>
          </p:contentPart>
        </mc:Choice>
        <mc:Fallback xmlns="">
          <p:pic>
            <p:nvPicPr>
              <p:cNvPr id="192" name="Ink 191">
                <a:extLst>
                  <a:ext uri="{FF2B5EF4-FFF2-40B4-BE49-F238E27FC236}">
                    <a16:creationId xmlns:a16="http://schemas.microsoft.com/office/drawing/2014/main" id="{9D318601-0797-D448-8024-FF118B8159E9}"/>
                  </a:ext>
                </a:extLst>
              </p:cNvPr>
              <p:cNvPicPr/>
              <p:nvPr/>
            </p:nvPicPr>
            <p:blipFill>
              <a:blip r:embed="rId56"/>
              <a:stretch>
                <a:fillRect/>
              </a:stretch>
            </p:blipFill>
            <p:spPr>
              <a:xfrm>
                <a:off x="3327943" y="2977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96" name="Ink 195">
                <a:extLst>
                  <a:ext uri="{FF2B5EF4-FFF2-40B4-BE49-F238E27FC236}">
                    <a16:creationId xmlns:a16="http://schemas.microsoft.com/office/drawing/2014/main" id="{9F1F5BF6-CEAD-5D46-9970-99E931A233E8}"/>
                  </a:ext>
                </a:extLst>
              </p14:cNvPr>
              <p14:cNvContentPartPr/>
              <p14:nvPr/>
            </p14:nvContentPartPr>
            <p14:xfrm>
              <a:off x="3350623" y="2753273"/>
              <a:ext cx="360" cy="360"/>
            </p14:xfrm>
          </p:contentPart>
        </mc:Choice>
        <mc:Fallback xmlns="">
          <p:pic>
            <p:nvPicPr>
              <p:cNvPr id="196" name="Ink 195">
                <a:extLst>
                  <a:ext uri="{FF2B5EF4-FFF2-40B4-BE49-F238E27FC236}">
                    <a16:creationId xmlns:a16="http://schemas.microsoft.com/office/drawing/2014/main" id="{9F1F5BF6-CEAD-5D46-9970-99E931A233E8}"/>
                  </a:ext>
                </a:extLst>
              </p:cNvPr>
              <p:cNvPicPr/>
              <p:nvPr/>
            </p:nvPicPr>
            <p:blipFill>
              <a:blip r:embed="rId56"/>
              <a:stretch>
                <a:fillRect/>
              </a:stretch>
            </p:blipFill>
            <p:spPr>
              <a:xfrm>
                <a:off x="3332623" y="2735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97" name="Ink 196">
                <a:extLst>
                  <a:ext uri="{FF2B5EF4-FFF2-40B4-BE49-F238E27FC236}">
                    <a16:creationId xmlns:a16="http://schemas.microsoft.com/office/drawing/2014/main" id="{737A27B7-13E7-FD4E-A561-3E5F3AFE6BE4}"/>
                  </a:ext>
                </a:extLst>
              </p14:cNvPr>
              <p14:cNvContentPartPr/>
              <p14:nvPr/>
            </p14:nvContentPartPr>
            <p14:xfrm>
              <a:off x="3403903" y="2590553"/>
              <a:ext cx="360" cy="360"/>
            </p14:xfrm>
          </p:contentPart>
        </mc:Choice>
        <mc:Fallback xmlns="">
          <p:pic>
            <p:nvPicPr>
              <p:cNvPr id="197" name="Ink 196">
                <a:extLst>
                  <a:ext uri="{FF2B5EF4-FFF2-40B4-BE49-F238E27FC236}">
                    <a16:creationId xmlns:a16="http://schemas.microsoft.com/office/drawing/2014/main" id="{737A27B7-13E7-FD4E-A561-3E5F3AFE6BE4}"/>
                  </a:ext>
                </a:extLst>
              </p:cNvPr>
              <p:cNvPicPr/>
              <p:nvPr/>
            </p:nvPicPr>
            <p:blipFill>
              <a:blip r:embed="rId56"/>
              <a:stretch>
                <a:fillRect/>
              </a:stretch>
            </p:blipFill>
            <p:spPr>
              <a:xfrm>
                <a:off x="3385903" y="2572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98" name="Ink 197">
                <a:extLst>
                  <a:ext uri="{FF2B5EF4-FFF2-40B4-BE49-F238E27FC236}">
                    <a16:creationId xmlns:a16="http://schemas.microsoft.com/office/drawing/2014/main" id="{6640A517-0D94-234F-82F8-3CACAC384AE2}"/>
                  </a:ext>
                </a:extLst>
              </p14:cNvPr>
              <p14:cNvContentPartPr/>
              <p14:nvPr/>
            </p14:nvContentPartPr>
            <p14:xfrm>
              <a:off x="3235423" y="2444033"/>
              <a:ext cx="360" cy="360"/>
            </p14:xfrm>
          </p:contentPart>
        </mc:Choice>
        <mc:Fallback xmlns="">
          <p:pic>
            <p:nvPicPr>
              <p:cNvPr id="198" name="Ink 197">
                <a:extLst>
                  <a:ext uri="{FF2B5EF4-FFF2-40B4-BE49-F238E27FC236}">
                    <a16:creationId xmlns:a16="http://schemas.microsoft.com/office/drawing/2014/main" id="{6640A517-0D94-234F-82F8-3CACAC384AE2}"/>
                  </a:ext>
                </a:extLst>
              </p:cNvPr>
              <p:cNvPicPr/>
              <p:nvPr/>
            </p:nvPicPr>
            <p:blipFill>
              <a:blip r:embed="rId56"/>
              <a:stretch>
                <a:fillRect/>
              </a:stretch>
            </p:blipFill>
            <p:spPr>
              <a:xfrm>
                <a:off x="3217423" y="2426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99" name="Ink 198">
                <a:extLst>
                  <a:ext uri="{FF2B5EF4-FFF2-40B4-BE49-F238E27FC236}">
                    <a16:creationId xmlns:a16="http://schemas.microsoft.com/office/drawing/2014/main" id="{2E5B13B5-75E8-6C4C-A88A-769670F5D864}"/>
                  </a:ext>
                </a:extLst>
              </p14:cNvPr>
              <p14:cNvContentPartPr/>
              <p14:nvPr/>
            </p14:nvContentPartPr>
            <p14:xfrm>
              <a:off x="3393463" y="2391113"/>
              <a:ext cx="360" cy="360"/>
            </p14:xfrm>
          </p:contentPart>
        </mc:Choice>
        <mc:Fallback xmlns="">
          <p:pic>
            <p:nvPicPr>
              <p:cNvPr id="199" name="Ink 198">
                <a:extLst>
                  <a:ext uri="{FF2B5EF4-FFF2-40B4-BE49-F238E27FC236}">
                    <a16:creationId xmlns:a16="http://schemas.microsoft.com/office/drawing/2014/main" id="{2E5B13B5-75E8-6C4C-A88A-769670F5D864}"/>
                  </a:ext>
                </a:extLst>
              </p:cNvPr>
              <p:cNvPicPr/>
              <p:nvPr/>
            </p:nvPicPr>
            <p:blipFill>
              <a:blip r:embed="rId56"/>
              <a:stretch>
                <a:fillRect/>
              </a:stretch>
            </p:blipFill>
            <p:spPr>
              <a:xfrm>
                <a:off x="3375463" y="2373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200" name="Ink 199">
                <a:extLst>
                  <a:ext uri="{FF2B5EF4-FFF2-40B4-BE49-F238E27FC236}">
                    <a16:creationId xmlns:a16="http://schemas.microsoft.com/office/drawing/2014/main" id="{C306C790-19B9-0445-B843-7CC0784B830A}"/>
                  </a:ext>
                </a:extLst>
              </p14:cNvPr>
              <p14:cNvContentPartPr/>
              <p14:nvPr/>
            </p14:nvContentPartPr>
            <p14:xfrm>
              <a:off x="3357463" y="2213633"/>
              <a:ext cx="360" cy="360"/>
            </p14:xfrm>
          </p:contentPart>
        </mc:Choice>
        <mc:Fallback xmlns="">
          <p:pic>
            <p:nvPicPr>
              <p:cNvPr id="200" name="Ink 199">
                <a:extLst>
                  <a:ext uri="{FF2B5EF4-FFF2-40B4-BE49-F238E27FC236}">
                    <a16:creationId xmlns:a16="http://schemas.microsoft.com/office/drawing/2014/main" id="{C306C790-19B9-0445-B843-7CC0784B830A}"/>
                  </a:ext>
                </a:extLst>
              </p:cNvPr>
              <p:cNvPicPr/>
              <p:nvPr/>
            </p:nvPicPr>
            <p:blipFill>
              <a:blip r:embed="rId56"/>
              <a:stretch>
                <a:fillRect/>
              </a:stretch>
            </p:blipFill>
            <p:spPr>
              <a:xfrm>
                <a:off x="3339463" y="2195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201" name="Ink 200">
                <a:extLst>
                  <a:ext uri="{FF2B5EF4-FFF2-40B4-BE49-F238E27FC236}">
                    <a16:creationId xmlns:a16="http://schemas.microsoft.com/office/drawing/2014/main" id="{02024649-F428-364B-BD23-702AD95166A1}"/>
                  </a:ext>
                </a:extLst>
              </p14:cNvPr>
              <p14:cNvContentPartPr/>
              <p14:nvPr/>
            </p14:nvContentPartPr>
            <p14:xfrm>
              <a:off x="3218863" y="2258633"/>
              <a:ext cx="360" cy="360"/>
            </p14:xfrm>
          </p:contentPart>
        </mc:Choice>
        <mc:Fallback xmlns="">
          <p:pic>
            <p:nvPicPr>
              <p:cNvPr id="201" name="Ink 200">
                <a:extLst>
                  <a:ext uri="{FF2B5EF4-FFF2-40B4-BE49-F238E27FC236}">
                    <a16:creationId xmlns:a16="http://schemas.microsoft.com/office/drawing/2014/main" id="{02024649-F428-364B-BD23-702AD95166A1}"/>
                  </a:ext>
                </a:extLst>
              </p:cNvPr>
              <p:cNvPicPr/>
              <p:nvPr/>
            </p:nvPicPr>
            <p:blipFill>
              <a:blip r:embed="rId56"/>
              <a:stretch>
                <a:fillRect/>
              </a:stretch>
            </p:blipFill>
            <p:spPr>
              <a:xfrm>
                <a:off x="3200863" y="2240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202" name="Ink 201">
                <a:extLst>
                  <a:ext uri="{FF2B5EF4-FFF2-40B4-BE49-F238E27FC236}">
                    <a16:creationId xmlns:a16="http://schemas.microsoft.com/office/drawing/2014/main" id="{9B0C40E7-C017-1E43-A75B-9BBC139A8A1D}"/>
                  </a:ext>
                </a:extLst>
              </p14:cNvPr>
              <p14:cNvContentPartPr/>
              <p14:nvPr/>
            </p14:nvContentPartPr>
            <p14:xfrm>
              <a:off x="3538903" y="2253953"/>
              <a:ext cx="360" cy="360"/>
            </p14:xfrm>
          </p:contentPart>
        </mc:Choice>
        <mc:Fallback xmlns="">
          <p:pic>
            <p:nvPicPr>
              <p:cNvPr id="202" name="Ink 201">
                <a:extLst>
                  <a:ext uri="{FF2B5EF4-FFF2-40B4-BE49-F238E27FC236}">
                    <a16:creationId xmlns:a16="http://schemas.microsoft.com/office/drawing/2014/main" id="{9B0C40E7-C017-1E43-A75B-9BBC139A8A1D}"/>
                  </a:ext>
                </a:extLst>
              </p:cNvPr>
              <p:cNvPicPr/>
              <p:nvPr/>
            </p:nvPicPr>
            <p:blipFill>
              <a:blip r:embed="rId56"/>
              <a:stretch>
                <a:fillRect/>
              </a:stretch>
            </p:blipFill>
            <p:spPr>
              <a:xfrm>
                <a:off x="3520903" y="2235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203" name="Ink 202">
                <a:extLst>
                  <a:ext uri="{FF2B5EF4-FFF2-40B4-BE49-F238E27FC236}">
                    <a16:creationId xmlns:a16="http://schemas.microsoft.com/office/drawing/2014/main" id="{45DC1A27-8F94-CF42-A517-11BBD4485C2B}"/>
                  </a:ext>
                </a:extLst>
              </p14:cNvPr>
              <p14:cNvContentPartPr/>
              <p14:nvPr/>
            </p14:nvContentPartPr>
            <p14:xfrm>
              <a:off x="3623143" y="2112113"/>
              <a:ext cx="360" cy="360"/>
            </p14:xfrm>
          </p:contentPart>
        </mc:Choice>
        <mc:Fallback xmlns="">
          <p:pic>
            <p:nvPicPr>
              <p:cNvPr id="203" name="Ink 202">
                <a:extLst>
                  <a:ext uri="{FF2B5EF4-FFF2-40B4-BE49-F238E27FC236}">
                    <a16:creationId xmlns:a16="http://schemas.microsoft.com/office/drawing/2014/main" id="{45DC1A27-8F94-CF42-A517-11BBD4485C2B}"/>
                  </a:ext>
                </a:extLst>
              </p:cNvPr>
              <p:cNvPicPr/>
              <p:nvPr/>
            </p:nvPicPr>
            <p:blipFill>
              <a:blip r:embed="rId56"/>
              <a:stretch>
                <a:fillRect/>
              </a:stretch>
            </p:blipFill>
            <p:spPr>
              <a:xfrm>
                <a:off x="3605143" y="2094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204" name="Ink 203">
                <a:extLst>
                  <a:ext uri="{FF2B5EF4-FFF2-40B4-BE49-F238E27FC236}">
                    <a16:creationId xmlns:a16="http://schemas.microsoft.com/office/drawing/2014/main" id="{6B750DF5-7053-A24B-B0C6-6617765D68BB}"/>
                  </a:ext>
                </a:extLst>
              </p14:cNvPr>
              <p14:cNvContentPartPr/>
              <p14:nvPr/>
            </p14:nvContentPartPr>
            <p14:xfrm>
              <a:off x="3818983" y="2226953"/>
              <a:ext cx="360" cy="360"/>
            </p14:xfrm>
          </p:contentPart>
        </mc:Choice>
        <mc:Fallback xmlns="">
          <p:pic>
            <p:nvPicPr>
              <p:cNvPr id="204" name="Ink 203">
                <a:extLst>
                  <a:ext uri="{FF2B5EF4-FFF2-40B4-BE49-F238E27FC236}">
                    <a16:creationId xmlns:a16="http://schemas.microsoft.com/office/drawing/2014/main" id="{6B750DF5-7053-A24B-B0C6-6617765D68BB}"/>
                  </a:ext>
                </a:extLst>
              </p:cNvPr>
              <p:cNvPicPr/>
              <p:nvPr/>
            </p:nvPicPr>
            <p:blipFill>
              <a:blip r:embed="rId56"/>
              <a:stretch>
                <a:fillRect/>
              </a:stretch>
            </p:blipFill>
            <p:spPr>
              <a:xfrm>
                <a:off x="3800983" y="2208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205" name="Ink 204">
                <a:extLst>
                  <a:ext uri="{FF2B5EF4-FFF2-40B4-BE49-F238E27FC236}">
                    <a16:creationId xmlns:a16="http://schemas.microsoft.com/office/drawing/2014/main" id="{2021B455-2038-4F45-A80F-B0BEF04BD8EC}"/>
                  </a:ext>
                </a:extLst>
              </p14:cNvPr>
              <p14:cNvContentPartPr/>
              <p14:nvPr/>
            </p14:nvContentPartPr>
            <p14:xfrm>
              <a:off x="3612703" y="2388953"/>
              <a:ext cx="360" cy="360"/>
            </p14:xfrm>
          </p:contentPart>
        </mc:Choice>
        <mc:Fallback xmlns="">
          <p:pic>
            <p:nvPicPr>
              <p:cNvPr id="205" name="Ink 204">
                <a:extLst>
                  <a:ext uri="{FF2B5EF4-FFF2-40B4-BE49-F238E27FC236}">
                    <a16:creationId xmlns:a16="http://schemas.microsoft.com/office/drawing/2014/main" id="{2021B455-2038-4F45-A80F-B0BEF04BD8EC}"/>
                  </a:ext>
                </a:extLst>
              </p:cNvPr>
              <p:cNvPicPr/>
              <p:nvPr/>
            </p:nvPicPr>
            <p:blipFill>
              <a:blip r:embed="rId56"/>
              <a:stretch>
                <a:fillRect/>
              </a:stretch>
            </p:blipFill>
            <p:spPr>
              <a:xfrm>
                <a:off x="3594703" y="2370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206" name="Ink 205">
                <a:extLst>
                  <a:ext uri="{FF2B5EF4-FFF2-40B4-BE49-F238E27FC236}">
                    <a16:creationId xmlns:a16="http://schemas.microsoft.com/office/drawing/2014/main" id="{990B2360-F724-674C-BFB6-9CD0C6FBC375}"/>
                  </a:ext>
                </a:extLst>
              </p14:cNvPr>
              <p14:cNvContentPartPr/>
              <p14:nvPr/>
            </p14:nvContentPartPr>
            <p14:xfrm>
              <a:off x="3524143" y="2537633"/>
              <a:ext cx="360" cy="360"/>
            </p14:xfrm>
          </p:contentPart>
        </mc:Choice>
        <mc:Fallback xmlns="">
          <p:pic>
            <p:nvPicPr>
              <p:cNvPr id="206" name="Ink 205">
                <a:extLst>
                  <a:ext uri="{FF2B5EF4-FFF2-40B4-BE49-F238E27FC236}">
                    <a16:creationId xmlns:a16="http://schemas.microsoft.com/office/drawing/2014/main" id="{990B2360-F724-674C-BFB6-9CD0C6FBC375}"/>
                  </a:ext>
                </a:extLst>
              </p:cNvPr>
              <p:cNvPicPr/>
              <p:nvPr/>
            </p:nvPicPr>
            <p:blipFill>
              <a:blip r:embed="rId56"/>
              <a:stretch>
                <a:fillRect/>
              </a:stretch>
            </p:blipFill>
            <p:spPr>
              <a:xfrm>
                <a:off x="3506143" y="2519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213" name="Ink 212">
                <a:extLst>
                  <a:ext uri="{FF2B5EF4-FFF2-40B4-BE49-F238E27FC236}">
                    <a16:creationId xmlns:a16="http://schemas.microsoft.com/office/drawing/2014/main" id="{66348938-8F80-164A-A970-5E2AFBDAF161}"/>
                  </a:ext>
                </a:extLst>
              </p14:cNvPr>
              <p14:cNvContentPartPr/>
              <p14:nvPr/>
            </p14:nvContentPartPr>
            <p14:xfrm>
              <a:off x="3573103" y="2991233"/>
              <a:ext cx="360" cy="360"/>
            </p14:xfrm>
          </p:contentPart>
        </mc:Choice>
        <mc:Fallback xmlns="">
          <p:pic>
            <p:nvPicPr>
              <p:cNvPr id="213" name="Ink 212">
                <a:extLst>
                  <a:ext uri="{FF2B5EF4-FFF2-40B4-BE49-F238E27FC236}">
                    <a16:creationId xmlns:a16="http://schemas.microsoft.com/office/drawing/2014/main" id="{66348938-8F80-164A-A970-5E2AFBDAF161}"/>
                  </a:ext>
                </a:extLst>
              </p:cNvPr>
              <p:cNvPicPr/>
              <p:nvPr/>
            </p:nvPicPr>
            <p:blipFill>
              <a:blip r:embed="rId56"/>
              <a:stretch>
                <a:fillRect/>
              </a:stretch>
            </p:blipFill>
            <p:spPr>
              <a:xfrm>
                <a:off x="3555103" y="2973233"/>
                <a:ext cx="36000" cy="36000"/>
              </a:xfrm>
              <a:prstGeom prst="rect">
                <a:avLst/>
              </a:prstGeom>
            </p:spPr>
          </p:pic>
        </mc:Fallback>
      </mc:AlternateContent>
      <p:grpSp>
        <p:nvGrpSpPr>
          <p:cNvPr id="257" name="Group 256">
            <a:extLst>
              <a:ext uri="{FF2B5EF4-FFF2-40B4-BE49-F238E27FC236}">
                <a16:creationId xmlns:a16="http://schemas.microsoft.com/office/drawing/2014/main" id="{0E01E9E0-A706-D64A-92AD-F5DBFD157AB3}"/>
              </a:ext>
            </a:extLst>
          </p:cNvPr>
          <p:cNvGrpSpPr/>
          <p:nvPr/>
        </p:nvGrpSpPr>
        <p:grpSpPr>
          <a:xfrm>
            <a:off x="3763543" y="2796473"/>
            <a:ext cx="360" cy="360"/>
            <a:chOff x="3763543" y="2796473"/>
            <a:chExt cx="360" cy="360"/>
          </a:xfrm>
        </p:grpSpPr>
        <mc:AlternateContent xmlns:mc="http://schemas.openxmlformats.org/markup-compatibility/2006" xmlns:p14="http://schemas.microsoft.com/office/powerpoint/2010/main">
          <mc:Choice Requires="p14">
            <p:contentPart p14:bwMode="auto" r:id="rId260">
              <p14:nvContentPartPr>
                <p14:cNvPr id="216" name="Ink 215">
                  <a:extLst>
                    <a:ext uri="{FF2B5EF4-FFF2-40B4-BE49-F238E27FC236}">
                      <a16:creationId xmlns:a16="http://schemas.microsoft.com/office/drawing/2014/main" id="{FC71CE1D-3538-9746-8422-8C835FFCD24F}"/>
                    </a:ext>
                  </a:extLst>
                </p14:cNvPr>
                <p14:cNvContentPartPr/>
                <p14:nvPr/>
              </p14:nvContentPartPr>
              <p14:xfrm>
                <a:off x="3763543" y="2796473"/>
                <a:ext cx="360" cy="360"/>
              </p14:xfrm>
            </p:contentPart>
          </mc:Choice>
          <mc:Fallback xmlns="">
            <p:pic>
              <p:nvPicPr>
                <p:cNvPr id="216" name="Ink 215">
                  <a:extLst>
                    <a:ext uri="{FF2B5EF4-FFF2-40B4-BE49-F238E27FC236}">
                      <a16:creationId xmlns:a16="http://schemas.microsoft.com/office/drawing/2014/main" id="{FC71CE1D-3538-9746-8422-8C835FFCD24F}"/>
                    </a:ext>
                  </a:extLst>
                </p:cNvPr>
                <p:cNvPicPr/>
                <p:nvPr/>
              </p:nvPicPr>
              <p:blipFill>
                <a:blip r:embed="rId56"/>
                <a:stretch>
                  <a:fillRect/>
                </a:stretch>
              </p:blipFill>
              <p:spPr>
                <a:xfrm>
                  <a:off x="3745543" y="2778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217" name="Ink 216">
                  <a:extLst>
                    <a:ext uri="{FF2B5EF4-FFF2-40B4-BE49-F238E27FC236}">
                      <a16:creationId xmlns:a16="http://schemas.microsoft.com/office/drawing/2014/main" id="{8C68CD09-4E7E-4A42-AEE3-ABEE3F3F68C7}"/>
                    </a:ext>
                  </a:extLst>
                </p14:cNvPr>
                <p14:cNvContentPartPr/>
                <p14:nvPr/>
              </p14:nvContentPartPr>
              <p14:xfrm>
                <a:off x="3763543" y="2796473"/>
                <a:ext cx="360" cy="360"/>
              </p14:xfrm>
            </p:contentPart>
          </mc:Choice>
          <mc:Fallback xmlns="">
            <p:pic>
              <p:nvPicPr>
                <p:cNvPr id="217" name="Ink 216">
                  <a:extLst>
                    <a:ext uri="{FF2B5EF4-FFF2-40B4-BE49-F238E27FC236}">
                      <a16:creationId xmlns:a16="http://schemas.microsoft.com/office/drawing/2014/main" id="{8C68CD09-4E7E-4A42-AEE3-ABEE3F3F68C7}"/>
                    </a:ext>
                  </a:extLst>
                </p:cNvPr>
                <p:cNvPicPr/>
                <p:nvPr/>
              </p:nvPicPr>
              <p:blipFill>
                <a:blip r:embed="rId56"/>
                <a:stretch>
                  <a:fillRect/>
                </a:stretch>
              </p:blipFill>
              <p:spPr>
                <a:xfrm>
                  <a:off x="3745543" y="2778473"/>
                  <a:ext cx="36000" cy="36000"/>
                </a:xfrm>
                <a:prstGeom prst="rect">
                  <a:avLst/>
                </a:prstGeom>
              </p:spPr>
            </p:pic>
          </mc:Fallback>
        </mc:AlternateContent>
      </p:grpSp>
      <p:grpSp>
        <p:nvGrpSpPr>
          <p:cNvPr id="256" name="Group 255">
            <a:extLst>
              <a:ext uri="{FF2B5EF4-FFF2-40B4-BE49-F238E27FC236}">
                <a16:creationId xmlns:a16="http://schemas.microsoft.com/office/drawing/2014/main" id="{535C0C6D-4C1C-7A49-A405-1653515A099F}"/>
              </a:ext>
            </a:extLst>
          </p:cNvPr>
          <p:cNvGrpSpPr/>
          <p:nvPr/>
        </p:nvGrpSpPr>
        <p:grpSpPr>
          <a:xfrm>
            <a:off x="3978463" y="2813033"/>
            <a:ext cx="360" cy="360"/>
            <a:chOff x="3978463" y="2813033"/>
            <a:chExt cx="360" cy="360"/>
          </a:xfrm>
        </p:grpSpPr>
        <mc:AlternateContent xmlns:mc="http://schemas.openxmlformats.org/markup-compatibility/2006" xmlns:p14="http://schemas.microsoft.com/office/powerpoint/2010/main">
          <mc:Choice Requires="p14">
            <p:contentPart p14:bwMode="auto" r:id="rId262">
              <p14:nvContentPartPr>
                <p14:cNvPr id="218" name="Ink 217">
                  <a:extLst>
                    <a:ext uri="{FF2B5EF4-FFF2-40B4-BE49-F238E27FC236}">
                      <a16:creationId xmlns:a16="http://schemas.microsoft.com/office/drawing/2014/main" id="{1A0CC415-BE50-7E4C-A3E8-B839DFEA493F}"/>
                    </a:ext>
                  </a:extLst>
                </p14:cNvPr>
                <p14:cNvContentPartPr/>
                <p14:nvPr/>
              </p14:nvContentPartPr>
              <p14:xfrm>
                <a:off x="3978463" y="2813033"/>
                <a:ext cx="360" cy="360"/>
              </p14:xfrm>
            </p:contentPart>
          </mc:Choice>
          <mc:Fallback xmlns="">
            <p:pic>
              <p:nvPicPr>
                <p:cNvPr id="218" name="Ink 217">
                  <a:extLst>
                    <a:ext uri="{FF2B5EF4-FFF2-40B4-BE49-F238E27FC236}">
                      <a16:creationId xmlns:a16="http://schemas.microsoft.com/office/drawing/2014/main" id="{1A0CC415-BE50-7E4C-A3E8-B839DFEA493F}"/>
                    </a:ext>
                  </a:extLst>
                </p:cNvPr>
                <p:cNvPicPr/>
                <p:nvPr/>
              </p:nvPicPr>
              <p:blipFill>
                <a:blip r:embed="rId56"/>
                <a:stretch>
                  <a:fillRect/>
                </a:stretch>
              </p:blipFill>
              <p:spPr>
                <a:xfrm>
                  <a:off x="3960463" y="2795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219" name="Ink 218">
                  <a:extLst>
                    <a:ext uri="{FF2B5EF4-FFF2-40B4-BE49-F238E27FC236}">
                      <a16:creationId xmlns:a16="http://schemas.microsoft.com/office/drawing/2014/main" id="{AE855AD0-2BCA-BB45-82FE-E6AF51E126FC}"/>
                    </a:ext>
                  </a:extLst>
                </p14:cNvPr>
                <p14:cNvContentPartPr/>
                <p14:nvPr/>
              </p14:nvContentPartPr>
              <p14:xfrm>
                <a:off x="3978463" y="2813033"/>
                <a:ext cx="360" cy="360"/>
              </p14:xfrm>
            </p:contentPart>
          </mc:Choice>
          <mc:Fallback xmlns="">
            <p:pic>
              <p:nvPicPr>
                <p:cNvPr id="219" name="Ink 218">
                  <a:extLst>
                    <a:ext uri="{FF2B5EF4-FFF2-40B4-BE49-F238E27FC236}">
                      <a16:creationId xmlns:a16="http://schemas.microsoft.com/office/drawing/2014/main" id="{AE855AD0-2BCA-BB45-82FE-E6AF51E126FC}"/>
                    </a:ext>
                  </a:extLst>
                </p:cNvPr>
                <p:cNvPicPr/>
                <p:nvPr/>
              </p:nvPicPr>
              <p:blipFill>
                <a:blip r:embed="rId56"/>
                <a:stretch>
                  <a:fillRect/>
                </a:stretch>
              </p:blipFill>
              <p:spPr>
                <a:xfrm>
                  <a:off x="3960463" y="2795033"/>
                  <a:ext cx="36000" cy="36000"/>
                </a:xfrm>
                <a:prstGeom prst="rect">
                  <a:avLst/>
                </a:prstGeom>
              </p:spPr>
            </p:pic>
          </mc:Fallback>
        </mc:AlternateContent>
      </p:grpSp>
      <p:grpSp>
        <p:nvGrpSpPr>
          <p:cNvPr id="255" name="Group 254">
            <a:extLst>
              <a:ext uri="{FF2B5EF4-FFF2-40B4-BE49-F238E27FC236}">
                <a16:creationId xmlns:a16="http://schemas.microsoft.com/office/drawing/2014/main" id="{E7674BB7-1BC4-B547-BD92-C6F809386CA8}"/>
              </a:ext>
            </a:extLst>
          </p:cNvPr>
          <p:cNvGrpSpPr/>
          <p:nvPr/>
        </p:nvGrpSpPr>
        <p:grpSpPr>
          <a:xfrm>
            <a:off x="3890983" y="2897273"/>
            <a:ext cx="360" cy="360"/>
            <a:chOff x="3890983" y="2897273"/>
            <a:chExt cx="360" cy="360"/>
          </a:xfrm>
        </p:grpSpPr>
        <mc:AlternateContent xmlns:mc="http://schemas.openxmlformats.org/markup-compatibility/2006" xmlns:p14="http://schemas.microsoft.com/office/powerpoint/2010/main">
          <mc:Choice Requires="p14">
            <p:contentPart p14:bwMode="auto" r:id="rId264">
              <p14:nvContentPartPr>
                <p14:cNvPr id="220" name="Ink 219">
                  <a:extLst>
                    <a:ext uri="{FF2B5EF4-FFF2-40B4-BE49-F238E27FC236}">
                      <a16:creationId xmlns:a16="http://schemas.microsoft.com/office/drawing/2014/main" id="{6BADC372-B221-034B-B05D-26B2716AE410}"/>
                    </a:ext>
                  </a:extLst>
                </p14:cNvPr>
                <p14:cNvContentPartPr/>
                <p14:nvPr/>
              </p14:nvContentPartPr>
              <p14:xfrm>
                <a:off x="3890983" y="2897273"/>
                <a:ext cx="360" cy="360"/>
              </p14:xfrm>
            </p:contentPart>
          </mc:Choice>
          <mc:Fallback xmlns="">
            <p:pic>
              <p:nvPicPr>
                <p:cNvPr id="220" name="Ink 219">
                  <a:extLst>
                    <a:ext uri="{FF2B5EF4-FFF2-40B4-BE49-F238E27FC236}">
                      <a16:creationId xmlns:a16="http://schemas.microsoft.com/office/drawing/2014/main" id="{6BADC372-B221-034B-B05D-26B2716AE410}"/>
                    </a:ext>
                  </a:extLst>
                </p:cNvPr>
                <p:cNvPicPr/>
                <p:nvPr/>
              </p:nvPicPr>
              <p:blipFill>
                <a:blip r:embed="rId56"/>
                <a:stretch>
                  <a:fillRect/>
                </a:stretch>
              </p:blipFill>
              <p:spPr>
                <a:xfrm>
                  <a:off x="3872983" y="2879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221" name="Ink 220">
                  <a:extLst>
                    <a:ext uri="{FF2B5EF4-FFF2-40B4-BE49-F238E27FC236}">
                      <a16:creationId xmlns:a16="http://schemas.microsoft.com/office/drawing/2014/main" id="{1E1AB930-60AA-7C48-9AD9-9BD20841858F}"/>
                    </a:ext>
                  </a:extLst>
                </p14:cNvPr>
                <p14:cNvContentPartPr/>
                <p14:nvPr/>
              </p14:nvContentPartPr>
              <p14:xfrm>
                <a:off x="3890983" y="2897273"/>
                <a:ext cx="360" cy="360"/>
              </p14:xfrm>
            </p:contentPart>
          </mc:Choice>
          <mc:Fallback xmlns="">
            <p:pic>
              <p:nvPicPr>
                <p:cNvPr id="221" name="Ink 220">
                  <a:extLst>
                    <a:ext uri="{FF2B5EF4-FFF2-40B4-BE49-F238E27FC236}">
                      <a16:creationId xmlns:a16="http://schemas.microsoft.com/office/drawing/2014/main" id="{1E1AB930-60AA-7C48-9AD9-9BD20841858F}"/>
                    </a:ext>
                  </a:extLst>
                </p:cNvPr>
                <p:cNvPicPr/>
                <p:nvPr/>
              </p:nvPicPr>
              <p:blipFill>
                <a:blip r:embed="rId56"/>
                <a:stretch>
                  <a:fillRect/>
                </a:stretch>
              </p:blipFill>
              <p:spPr>
                <a:xfrm>
                  <a:off x="3872983" y="2879273"/>
                  <a:ext cx="36000" cy="36000"/>
                </a:xfrm>
                <a:prstGeom prst="rect">
                  <a:avLst/>
                </a:prstGeom>
              </p:spPr>
            </p:pic>
          </mc:Fallback>
        </mc:AlternateContent>
      </p:grpSp>
      <p:grpSp>
        <p:nvGrpSpPr>
          <p:cNvPr id="254" name="Group 253">
            <a:extLst>
              <a:ext uri="{FF2B5EF4-FFF2-40B4-BE49-F238E27FC236}">
                <a16:creationId xmlns:a16="http://schemas.microsoft.com/office/drawing/2014/main" id="{45ECB098-9C24-874F-9FB6-5CE55303EB35}"/>
              </a:ext>
            </a:extLst>
          </p:cNvPr>
          <p:cNvGrpSpPr/>
          <p:nvPr/>
        </p:nvGrpSpPr>
        <p:grpSpPr>
          <a:xfrm>
            <a:off x="4036063" y="2987993"/>
            <a:ext cx="360" cy="360"/>
            <a:chOff x="4036063" y="2987993"/>
            <a:chExt cx="360" cy="360"/>
          </a:xfrm>
        </p:grpSpPr>
        <mc:AlternateContent xmlns:mc="http://schemas.openxmlformats.org/markup-compatibility/2006" xmlns:p14="http://schemas.microsoft.com/office/powerpoint/2010/main">
          <mc:Choice Requires="p14">
            <p:contentPart p14:bwMode="auto" r:id="rId266">
              <p14:nvContentPartPr>
                <p14:cNvPr id="222" name="Ink 221">
                  <a:extLst>
                    <a:ext uri="{FF2B5EF4-FFF2-40B4-BE49-F238E27FC236}">
                      <a16:creationId xmlns:a16="http://schemas.microsoft.com/office/drawing/2014/main" id="{E082E448-0530-6D49-82C5-83E2CE592756}"/>
                    </a:ext>
                  </a:extLst>
                </p14:cNvPr>
                <p14:cNvContentPartPr/>
                <p14:nvPr/>
              </p14:nvContentPartPr>
              <p14:xfrm>
                <a:off x="4036063" y="2987993"/>
                <a:ext cx="360" cy="360"/>
              </p14:xfrm>
            </p:contentPart>
          </mc:Choice>
          <mc:Fallback xmlns="">
            <p:pic>
              <p:nvPicPr>
                <p:cNvPr id="222" name="Ink 221">
                  <a:extLst>
                    <a:ext uri="{FF2B5EF4-FFF2-40B4-BE49-F238E27FC236}">
                      <a16:creationId xmlns:a16="http://schemas.microsoft.com/office/drawing/2014/main" id="{E082E448-0530-6D49-82C5-83E2CE592756}"/>
                    </a:ext>
                  </a:extLst>
                </p:cNvPr>
                <p:cNvPicPr/>
                <p:nvPr/>
              </p:nvPicPr>
              <p:blipFill>
                <a:blip r:embed="rId56"/>
                <a:stretch>
                  <a:fillRect/>
                </a:stretch>
              </p:blipFill>
              <p:spPr>
                <a:xfrm>
                  <a:off x="4018063" y="2969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223" name="Ink 222">
                  <a:extLst>
                    <a:ext uri="{FF2B5EF4-FFF2-40B4-BE49-F238E27FC236}">
                      <a16:creationId xmlns:a16="http://schemas.microsoft.com/office/drawing/2014/main" id="{ABD670A0-8D61-0E45-802F-EEB815A334F9}"/>
                    </a:ext>
                  </a:extLst>
                </p14:cNvPr>
                <p14:cNvContentPartPr/>
                <p14:nvPr/>
              </p14:nvContentPartPr>
              <p14:xfrm>
                <a:off x="4036063" y="2987993"/>
                <a:ext cx="360" cy="360"/>
              </p14:xfrm>
            </p:contentPart>
          </mc:Choice>
          <mc:Fallback xmlns="">
            <p:pic>
              <p:nvPicPr>
                <p:cNvPr id="223" name="Ink 222">
                  <a:extLst>
                    <a:ext uri="{FF2B5EF4-FFF2-40B4-BE49-F238E27FC236}">
                      <a16:creationId xmlns:a16="http://schemas.microsoft.com/office/drawing/2014/main" id="{ABD670A0-8D61-0E45-802F-EEB815A334F9}"/>
                    </a:ext>
                  </a:extLst>
                </p:cNvPr>
                <p:cNvPicPr/>
                <p:nvPr/>
              </p:nvPicPr>
              <p:blipFill>
                <a:blip r:embed="rId56"/>
                <a:stretch>
                  <a:fillRect/>
                </a:stretch>
              </p:blipFill>
              <p:spPr>
                <a:xfrm>
                  <a:off x="4018063" y="2969993"/>
                  <a:ext cx="36000" cy="36000"/>
                </a:xfrm>
                <a:prstGeom prst="rect">
                  <a:avLst/>
                </a:prstGeom>
              </p:spPr>
            </p:pic>
          </mc:Fallback>
        </mc:AlternateContent>
      </p:grpSp>
      <p:grpSp>
        <p:nvGrpSpPr>
          <p:cNvPr id="253" name="Group 252">
            <a:extLst>
              <a:ext uri="{FF2B5EF4-FFF2-40B4-BE49-F238E27FC236}">
                <a16:creationId xmlns:a16="http://schemas.microsoft.com/office/drawing/2014/main" id="{4B60AF08-545D-EC47-AB9F-69950E4C41A8}"/>
              </a:ext>
            </a:extLst>
          </p:cNvPr>
          <p:cNvGrpSpPr/>
          <p:nvPr/>
        </p:nvGrpSpPr>
        <p:grpSpPr>
          <a:xfrm>
            <a:off x="4216783" y="2969633"/>
            <a:ext cx="360" cy="360"/>
            <a:chOff x="4216783" y="2969633"/>
            <a:chExt cx="360" cy="360"/>
          </a:xfrm>
        </p:grpSpPr>
        <mc:AlternateContent xmlns:mc="http://schemas.openxmlformats.org/markup-compatibility/2006" xmlns:p14="http://schemas.microsoft.com/office/powerpoint/2010/main">
          <mc:Choice Requires="p14">
            <p:contentPart p14:bwMode="auto" r:id="rId268">
              <p14:nvContentPartPr>
                <p14:cNvPr id="224" name="Ink 223">
                  <a:extLst>
                    <a:ext uri="{FF2B5EF4-FFF2-40B4-BE49-F238E27FC236}">
                      <a16:creationId xmlns:a16="http://schemas.microsoft.com/office/drawing/2014/main" id="{D337FA98-5CAC-2C47-A30A-2591297B97B4}"/>
                    </a:ext>
                  </a:extLst>
                </p14:cNvPr>
                <p14:cNvContentPartPr/>
                <p14:nvPr/>
              </p14:nvContentPartPr>
              <p14:xfrm>
                <a:off x="4216783" y="2969633"/>
                <a:ext cx="360" cy="360"/>
              </p14:xfrm>
            </p:contentPart>
          </mc:Choice>
          <mc:Fallback xmlns="">
            <p:pic>
              <p:nvPicPr>
                <p:cNvPr id="224" name="Ink 223">
                  <a:extLst>
                    <a:ext uri="{FF2B5EF4-FFF2-40B4-BE49-F238E27FC236}">
                      <a16:creationId xmlns:a16="http://schemas.microsoft.com/office/drawing/2014/main" id="{D337FA98-5CAC-2C47-A30A-2591297B97B4}"/>
                    </a:ext>
                  </a:extLst>
                </p:cNvPr>
                <p:cNvPicPr/>
                <p:nvPr/>
              </p:nvPicPr>
              <p:blipFill>
                <a:blip r:embed="rId56"/>
                <a:stretch>
                  <a:fillRect/>
                </a:stretch>
              </p:blipFill>
              <p:spPr>
                <a:xfrm>
                  <a:off x="4198783" y="2951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225" name="Ink 224">
                  <a:extLst>
                    <a:ext uri="{FF2B5EF4-FFF2-40B4-BE49-F238E27FC236}">
                      <a16:creationId xmlns:a16="http://schemas.microsoft.com/office/drawing/2014/main" id="{05DC4A00-2407-194C-863F-B8E904A4A3C7}"/>
                    </a:ext>
                  </a:extLst>
                </p14:cNvPr>
                <p14:cNvContentPartPr/>
                <p14:nvPr/>
              </p14:nvContentPartPr>
              <p14:xfrm>
                <a:off x="4216783" y="2969633"/>
                <a:ext cx="360" cy="360"/>
              </p14:xfrm>
            </p:contentPart>
          </mc:Choice>
          <mc:Fallback xmlns="">
            <p:pic>
              <p:nvPicPr>
                <p:cNvPr id="225" name="Ink 224">
                  <a:extLst>
                    <a:ext uri="{FF2B5EF4-FFF2-40B4-BE49-F238E27FC236}">
                      <a16:creationId xmlns:a16="http://schemas.microsoft.com/office/drawing/2014/main" id="{05DC4A00-2407-194C-863F-B8E904A4A3C7}"/>
                    </a:ext>
                  </a:extLst>
                </p:cNvPr>
                <p:cNvPicPr/>
                <p:nvPr/>
              </p:nvPicPr>
              <p:blipFill>
                <a:blip r:embed="rId56"/>
                <a:stretch>
                  <a:fillRect/>
                </a:stretch>
              </p:blipFill>
              <p:spPr>
                <a:xfrm>
                  <a:off x="4198783" y="2951633"/>
                  <a:ext cx="36000" cy="36000"/>
                </a:xfrm>
                <a:prstGeom prst="rect">
                  <a:avLst/>
                </a:prstGeom>
              </p:spPr>
            </p:pic>
          </mc:Fallback>
        </mc:AlternateContent>
      </p:grpSp>
      <p:grpSp>
        <p:nvGrpSpPr>
          <p:cNvPr id="252" name="Group 251">
            <a:extLst>
              <a:ext uri="{FF2B5EF4-FFF2-40B4-BE49-F238E27FC236}">
                <a16:creationId xmlns:a16="http://schemas.microsoft.com/office/drawing/2014/main" id="{D20DBD4F-6E39-9049-BF3A-13C4DE395039}"/>
              </a:ext>
            </a:extLst>
          </p:cNvPr>
          <p:cNvGrpSpPr/>
          <p:nvPr/>
        </p:nvGrpSpPr>
        <p:grpSpPr>
          <a:xfrm>
            <a:off x="4196263" y="2799713"/>
            <a:ext cx="360" cy="360"/>
            <a:chOff x="4196263" y="2799713"/>
            <a:chExt cx="360" cy="360"/>
          </a:xfrm>
        </p:grpSpPr>
        <mc:AlternateContent xmlns:mc="http://schemas.openxmlformats.org/markup-compatibility/2006" xmlns:p14="http://schemas.microsoft.com/office/powerpoint/2010/main">
          <mc:Choice Requires="p14">
            <p:contentPart p14:bwMode="auto" r:id="rId270">
              <p14:nvContentPartPr>
                <p14:cNvPr id="226" name="Ink 225">
                  <a:extLst>
                    <a:ext uri="{FF2B5EF4-FFF2-40B4-BE49-F238E27FC236}">
                      <a16:creationId xmlns:a16="http://schemas.microsoft.com/office/drawing/2014/main" id="{9C8A99C5-9C69-9840-8D1A-DC760FBD9EAF}"/>
                    </a:ext>
                  </a:extLst>
                </p14:cNvPr>
                <p14:cNvContentPartPr/>
                <p14:nvPr/>
              </p14:nvContentPartPr>
              <p14:xfrm>
                <a:off x="4196263" y="2799713"/>
                <a:ext cx="360" cy="360"/>
              </p14:xfrm>
            </p:contentPart>
          </mc:Choice>
          <mc:Fallback xmlns="">
            <p:pic>
              <p:nvPicPr>
                <p:cNvPr id="226" name="Ink 225">
                  <a:extLst>
                    <a:ext uri="{FF2B5EF4-FFF2-40B4-BE49-F238E27FC236}">
                      <a16:creationId xmlns:a16="http://schemas.microsoft.com/office/drawing/2014/main" id="{9C8A99C5-9C69-9840-8D1A-DC760FBD9EAF}"/>
                    </a:ext>
                  </a:extLst>
                </p:cNvPr>
                <p:cNvPicPr/>
                <p:nvPr/>
              </p:nvPicPr>
              <p:blipFill>
                <a:blip r:embed="rId56"/>
                <a:stretch>
                  <a:fillRect/>
                </a:stretch>
              </p:blipFill>
              <p:spPr>
                <a:xfrm>
                  <a:off x="4178263" y="2781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227" name="Ink 226">
                  <a:extLst>
                    <a:ext uri="{FF2B5EF4-FFF2-40B4-BE49-F238E27FC236}">
                      <a16:creationId xmlns:a16="http://schemas.microsoft.com/office/drawing/2014/main" id="{5E8DF550-C792-A646-B83B-9071170AF80A}"/>
                    </a:ext>
                  </a:extLst>
                </p14:cNvPr>
                <p14:cNvContentPartPr/>
                <p14:nvPr/>
              </p14:nvContentPartPr>
              <p14:xfrm>
                <a:off x="4196263" y="2799713"/>
                <a:ext cx="360" cy="360"/>
              </p14:xfrm>
            </p:contentPart>
          </mc:Choice>
          <mc:Fallback xmlns="">
            <p:pic>
              <p:nvPicPr>
                <p:cNvPr id="227" name="Ink 226">
                  <a:extLst>
                    <a:ext uri="{FF2B5EF4-FFF2-40B4-BE49-F238E27FC236}">
                      <a16:creationId xmlns:a16="http://schemas.microsoft.com/office/drawing/2014/main" id="{5E8DF550-C792-A646-B83B-9071170AF80A}"/>
                    </a:ext>
                  </a:extLst>
                </p:cNvPr>
                <p:cNvPicPr/>
                <p:nvPr/>
              </p:nvPicPr>
              <p:blipFill>
                <a:blip r:embed="rId56"/>
                <a:stretch>
                  <a:fillRect/>
                </a:stretch>
              </p:blipFill>
              <p:spPr>
                <a:xfrm>
                  <a:off x="4178263" y="2781713"/>
                  <a:ext cx="36000" cy="36000"/>
                </a:xfrm>
                <a:prstGeom prst="rect">
                  <a:avLst/>
                </a:prstGeom>
              </p:spPr>
            </p:pic>
          </mc:Fallback>
        </mc:AlternateContent>
      </p:grpSp>
      <p:grpSp>
        <p:nvGrpSpPr>
          <p:cNvPr id="251" name="Group 250">
            <a:extLst>
              <a:ext uri="{FF2B5EF4-FFF2-40B4-BE49-F238E27FC236}">
                <a16:creationId xmlns:a16="http://schemas.microsoft.com/office/drawing/2014/main" id="{05814C9B-BACB-014C-8025-CE27895704E7}"/>
              </a:ext>
            </a:extLst>
          </p:cNvPr>
          <p:cNvGrpSpPr/>
          <p:nvPr/>
        </p:nvGrpSpPr>
        <p:grpSpPr>
          <a:xfrm>
            <a:off x="4212103" y="2659313"/>
            <a:ext cx="360" cy="360"/>
            <a:chOff x="4212103" y="2659313"/>
            <a:chExt cx="360" cy="360"/>
          </a:xfrm>
        </p:grpSpPr>
        <mc:AlternateContent xmlns:mc="http://schemas.openxmlformats.org/markup-compatibility/2006" xmlns:p14="http://schemas.microsoft.com/office/powerpoint/2010/main">
          <mc:Choice Requires="p14">
            <p:contentPart p14:bwMode="auto" r:id="rId272">
              <p14:nvContentPartPr>
                <p14:cNvPr id="228" name="Ink 227">
                  <a:extLst>
                    <a:ext uri="{FF2B5EF4-FFF2-40B4-BE49-F238E27FC236}">
                      <a16:creationId xmlns:a16="http://schemas.microsoft.com/office/drawing/2014/main" id="{FF3877E0-5BE3-D946-A9AB-13BA75E971F0}"/>
                    </a:ext>
                  </a:extLst>
                </p14:cNvPr>
                <p14:cNvContentPartPr/>
                <p14:nvPr/>
              </p14:nvContentPartPr>
              <p14:xfrm>
                <a:off x="4212103" y="2659313"/>
                <a:ext cx="360" cy="360"/>
              </p14:xfrm>
            </p:contentPart>
          </mc:Choice>
          <mc:Fallback xmlns="">
            <p:pic>
              <p:nvPicPr>
                <p:cNvPr id="228" name="Ink 227">
                  <a:extLst>
                    <a:ext uri="{FF2B5EF4-FFF2-40B4-BE49-F238E27FC236}">
                      <a16:creationId xmlns:a16="http://schemas.microsoft.com/office/drawing/2014/main" id="{FF3877E0-5BE3-D946-A9AB-13BA75E971F0}"/>
                    </a:ext>
                  </a:extLst>
                </p:cNvPr>
                <p:cNvPicPr/>
                <p:nvPr/>
              </p:nvPicPr>
              <p:blipFill>
                <a:blip r:embed="rId56"/>
                <a:stretch>
                  <a:fillRect/>
                </a:stretch>
              </p:blipFill>
              <p:spPr>
                <a:xfrm>
                  <a:off x="4194103" y="2641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229" name="Ink 228">
                  <a:extLst>
                    <a:ext uri="{FF2B5EF4-FFF2-40B4-BE49-F238E27FC236}">
                      <a16:creationId xmlns:a16="http://schemas.microsoft.com/office/drawing/2014/main" id="{9C488BB5-35D0-6C4B-8245-A3D2F83849CA}"/>
                    </a:ext>
                  </a:extLst>
                </p14:cNvPr>
                <p14:cNvContentPartPr/>
                <p14:nvPr/>
              </p14:nvContentPartPr>
              <p14:xfrm>
                <a:off x="4212103" y="2659313"/>
                <a:ext cx="360" cy="360"/>
              </p14:xfrm>
            </p:contentPart>
          </mc:Choice>
          <mc:Fallback xmlns="">
            <p:pic>
              <p:nvPicPr>
                <p:cNvPr id="229" name="Ink 228">
                  <a:extLst>
                    <a:ext uri="{FF2B5EF4-FFF2-40B4-BE49-F238E27FC236}">
                      <a16:creationId xmlns:a16="http://schemas.microsoft.com/office/drawing/2014/main" id="{9C488BB5-35D0-6C4B-8245-A3D2F83849CA}"/>
                    </a:ext>
                  </a:extLst>
                </p:cNvPr>
                <p:cNvPicPr/>
                <p:nvPr/>
              </p:nvPicPr>
              <p:blipFill>
                <a:blip r:embed="rId56"/>
                <a:stretch>
                  <a:fillRect/>
                </a:stretch>
              </p:blipFill>
              <p:spPr>
                <a:xfrm>
                  <a:off x="4194103" y="2641313"/>
                  <a:ext cx="36000" cy="36000"/>
                </a:xfrm>
                <a:prstGeom prst="rect">
                  <a:avLst/>
                </a:prstGeom>
              </p:spPr>
            </p:pic>
          </mc:Fallback>
        </mc:AlternateContent>
      </p:grpSp>
      <p:grpSp>
        <p:nvGrpSpPr>
          <p:cNvPr id="250" name="Group 249">
            <a:extLst>
              <a:ext uri="{FF2B5EF4-FFF2-40B4-BE49-F238E27FC236}">
                <a16:creationId xmlns:a16="http://schemas.microsoft.com/office/drawing/2014/main" id="{F1BE39F1-FD8D-E94E-B253-5652849A7C52}"/>
              </a:ext>
            </a:extLst>
          </p:cNvPr>
          <p:cNvGrpSpPr/>
          <p:nvPr/>
        </p:nvGrpSpPr>
        <p:grpSpPr>
          <a:xfrm>
            <a:off x="4358623" y="2580473"/>
            <a:ext cx="360" cy="360"/>
            <a:chOff x="4358623" y="2580473"/>
            <a:chExt cx="360" cy="360"/>
          </a:xfrm>
        </p:grpSpPr>
        <mc:AlternateContent xmlns:mc="http://schemas.openxmlformats.org/markup-compatibility/2006" xmlns:p14="http://schemas.microsoft.com/office/powerpoint/2010/main">
          <mc:Choice Requires="p14">
            <p:contentPart p14:bwMode="auto" r:id="rId274">
              <p14:nvContentPartPr>
                <p14:cNvPr id="230" name="Ink 229">
                  <a:extLst>
                    <a:ext uri="{FF2B5EF4-FFF2-40B4-BE49-F238E27FC236}">
                      <a16:creationId xmlns:a16="http://schemas.microsoft.com/office/drawing/2014/main" id="{1599F4B6-492B-8240-A5F0-B53BB78566CA}"/>
                    </a:ext>
                  </a:extLst>
                </p14:cNvPr>
                <p14:cNvContentPartPr/>
                <p14:nvPr/>
              </p14:nvContentPartPr>
              <p14:xfrm>
                <a:off x="4358623" y="2580473"/>
                <a:ext cx="360" cy="360"/>
              </p14:xfrm>
            </p:contentPart>
          </mc:Choice>
          <mc:Fallback xmlns="">
            <p:pic>
              <p:nvPicPr>
                <p:cNvPr id="230" name="Ink 229">
                  <a:extLst>
                    <a:ext uri="{FF2B5EF4-FFF2-40B4-BE49-F238E27FC236}">
                      <a16:creationId xmlns:a16="http://schemas.microsoft.com/office/drawing/2014/main" id="{1599F4B6-492B-8240-A5F0-B53BB78566CA}"/>
                    </a:ext>
                  </a:extLst>
                </p:cNvPr>
                <p:cNvPicPr/>
                <p:nvPr/>
              </p:nvPicPr>
              <p:blipFill>
                <a:blip r:embed="rId56"/>
                <a:stretch>
                  <a:fillRect/>
                </a:stretch>
              </p:blipFill>
              <p:spPr>
                <a:xfrm>
                  <a:off x="4340623" y="2562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231" name="Ink 230">
                  <a:extLst>
                    <a:ext uri="{FF2B5EF4-FFF2-40B4-BE49-F238E27FC236}">
                      <a16:creationId xmlns:a16="http://schemas.microsoft.com/office/drawing/2014/main" id="{B5D78B17-43C1-2D42-A098-14D411CF9A11}"/>
                    </a:ext>
                  </a:extLst>
                </p14:cNvPr>
                <p14:cNvContentPartPr/>
                <p14:nvPr/>
              </p14:nvContentPartPr>
              <p14:xfrm>
                <a:off x="4358623" y="2580473"/>
                <a:ext cx="360" cy="360"/>
              </p14:xfrm>
            </p:contentPart>
          </mc:Choice>
          <mc:Fallback xmlns="">
            <p:pic>
              <p:nvPicPr>
                <p:cNvPr id="231" name="Ink 230">
                  <a:extLst>
                    <a:ext uri="{FF2B5EF4-FFF2-40B4-BE49-F238E27FC236}">
                      <a16:creationId xmlns:a16="http://schemas.microsoft.com/office/drawing/2014/main" id="{B5D78B17-43C1-2D42-A098-14D411CF9A11}"/>
                    </a:ext>
                  </a:extLst>
                </p:cNvPr>
                <p:cNvPicPr/>
                <p:nvPr/>
              </p:nvPicPr>
              <p:blipFill>
                <a:blip r:embed="rId56"/>
                <a:stretch>
                  <a:fillRect/>
                </a:stretch>
              </p:blipFill>
              <p:spPr>
                <a:xfrm>
                  <a:off x="4340623" y="2562473"/>
                  <a:ext cx="36000" cy="36000"/>
                </a:xfrm>
                <a:prstGeom prst="rect">
                  <a:avLst/>
                </a:prstGeom>
              </p:spPr>
            </p:pic>
          </mc:Fallback>
        </mc:AlternateContent>
      </p:grpSp>
      <p:grpSp>
        <p:nvGrpSpPr>
          <p:cNvPr id="249" name="Group 248">
            <a:extLst>
              <a:ext uri="{FF2B5EF4-FFF2-40B4-BE49-F238E27FC236}">
                <a16:creationId xmlns:a16="http://schemas.microsoft.com/office/drawing/2014/main" id="{5A937CE4-E65A-4644-99C1-F155553248A0}"/>
              </a:ext>
            </a:extLst>
          </p:cNvPr>
          <p:cNvGrpSpPr/>
          <p:nvPr/>
        </p:nvGrpSpPr>
        <p:grpSpPr>
          <a:xfrm>
            <a:off x="4136143" y="2565713"/>
            <a:ext cx="360" cy="360"/>
            <a:chOff x="4136143" y="2565713"/>
            <a:chExt cx="360" cy="360"/>
          </a:xfrm>
        </p:grpSpPr>
        <mc:AlternateContent xmlns:mc="http://schemas.openxmlformats.org/markup-compatibility/2006" xmlns:p14="http://schemas.microsoft.com/office/powerpoint/2010/main">
          <mc:Choice Requires="p14">
            <p:contentPart p14:bwMode="auto" r:id="rId276">
              <p14:nvContentPartPr>
                <p14:cNvPr id="232" name="Ink 231">
                  <a:extLst>
                    <a:ext uri="{FF2B5EF4-FFF2-40B4-BE49-F238E27FC236}">
                      <a16:creationId xmlns:a16="http://schemas.microsoft.com/office/drawing/2014/main" id="{3C1F80FF-68A5-D644-9CD8-0926ECDF1A9C}"/>
                    </a:ext>
                  </a:extLst>
                </p14:cNvPr>
                <p14:cNvContentPartPr/>
                <p14:nvPr/>
              </p14:nvContentPartPr>
              <p14:xfrm>
                <a:off x="4136143" y="2565713"/>
                <a:ext cx="360" cy="360"/>
              </p14:xfrm>
            </p:contentPart>
          </mc:Choice>
          <mc:Fallback xmlns="">
            <p:pic>
              <p:nvPicPr>
                <p:cNvPr id="232" name="Ink 231">
                  <a:extLst>
                    <a:ext uri="{FF2B5EF4-FFF2-40B4-BE49-F238E27FC236}">
                      <a16:creationId xmlns:a16="http://schemas.microsoft.com/office/drawing/2014/main" id="{3C1F80FF-68A5-D644-9CD8-0926ECDF1A9C}"/>
                    </a:ext>
                  </a:extLst>
                </p:cNvPr>
                <p:cNvPicPr/>
                <p:nvPr/>
              </p:nvPicPr>
              <p:blipFill>
                <a:blip r:embed="rId56"/>
                <a:stretch>
                  <a:fillRect/>
                </a:stretch>
              </p:blipFill>
              <p:spPr>
                <a:xfrm>
                  <a:off x="4118143" y="2547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233" name="Ink 232">
                  <a:extLst>
                    <a:ext uri="{FF2B5EF4-FFF2-40B4-BE49-F238E27FC236}">
                      <a16:creationId xmlns:a16="http://schemas.microsoft.com/office/drawing/2014/main" id="{6B277C41-84B0-0945-A39A-9F1C8D145CAB}"/>
                    </a:ext>
                  </a:extLst>
                </p14:cNvPr>
                <p14:cNvContentPartPr/>
                <p14:nvPr/>
              </p14:nvContentPartPr>
              <p14:xfrm>
                <a:off x="4136143" y="2565713"/>
                <a:ext cx="360" cy="360"/>
              </p14:xfrm>
            </p:contentPart>
          </mc:Choice>
          <mc:Fallback xmlns="">
            <p:pic>
              <p:nvPicPr>
                <p:cNvPr id="233" name="Ink 232">
                  <a:extLst>
                    <a:ext uri="{FF2B5EF4-FFF2-40B4-BE49-F238E27FC236}">
                      <a16:creationId xmlns:a16="http://schemas.microsoft.com/office/drawing/2014/main" id="{6B277C41-84B0-0945-A39A-9F1C8D145CAB}"/>
                    </a:ext>
                  </a:extLst>
                </p:cNvPr>
                <p:cNvPicPr/>
                <p:nvPr/>
              </p:nvPicPr>
              <p:blipFill>
                <a:blip r:embed="rId56"/>
                <a:stretch>
                  <a:fillRect/>
                </a:stretch>
              </p:blipFill>
              <p:spPr>
                <a:xfrm>
                  <a:off x="4118143" y="2547713"/>
                  <a:ext cx="36000" cy="36000"/>
                </a:xfrm>
                <a:prstGeom prst="rect">
                  <a:avLst/>
                </a:prstGeom>
              </p:spPr>
            </p:pic>
          </mc:Fallback>
        </mc:AlternateContent>
      </p:grpSp>
      <p:grpSp>
        <p:nvGrpSpPr>
          <p:cNvPr id="248" name="Group 247">
            <a:extLst>
              <a:ext uri="{FF2B5EF4-FFF2-40B4-BE49-F238E27FC236}">
                <a16:creationId xmlns:a16="http://schemas.microsoft.com/office/drawing/2014/main" id="{0AD96877-5CA9-9748-8AFA-623A8D47C112}"/>
              </a:ext>
            </a:extLst>
          </p:cNvPr>
          <p:cNvGrpSpPr/>
          <p:nvPr/>
        </p:nvGrpSpPr>
        <p:grpSpPr>
          <a:xfrm>
            <a:off x="3920143" y="2623313"/>
            <a:ext cx="360" cy="360"/>
            <a:chOff x="3920143" y="2623313"/>
            <a:chExt cx="360" cy="360"/>
          </a:xfrm>
        </p:grpSpPr>
        <mc:AlternateContent xmlns:mc="http://schemas.openxmlformats.org/markup-compatibility/2006" xmlns:p14="http://schemas.microsoft.com/office/powerpoint/2010/main">
          <mc:Choice Requires="p14">
            <p:contentPart p14:bwMode="auto" r:id="rId278">
              <p14:nvContentPartPr>
                <p14:cNvPr id="234" name="Ink 233">
                  <a:extLst>
                    <a:ext uri="{FF2B5EF4-FFF2-40B4-BE49-F238E27FC236}">
                      <a16:creationId xmlns:a16="http://schemas.microsoft.com/office/drawing/2014/main" id="{A3EAECF2-5EEB-A542-9FE7-446F6A50C905}"/>
                    </a:ext>
                  </a:extLst>
                </p14:cNvPr>
                <p14:cNvContentPartPr/>
                <p14:nvPr/>
              </p14:nvContentPartPr>
              <p14:xfrm>
                <a:off x="3920143" y="2623313"/>
                <a:ext cx="360" cy="360"/>
              </p14:xfrm>
            </p:contentPart>
          </mc:Choice>
          <mc:Fallback xmlns="">
            <p:pic>
              <p:nvPicPr>
                <p:cNvPr id="234" name="Ink 233">
                  <a:extLst>
                    <a:ext uri="{FF2B5EF4-FFF2-40B4-BE49-F238E27FC236}">
                      <a16:creationId xmlns:a16="http://schemas.microsoft.com/office/drawing/2014/main" id="{A3EAECF2-5EEB-A542-9FE7-446F6A50C905}"/>
                    </a:ext>
                  </a:extLst>
                </p:cNvPr>
                <p:cNvPicPr/>
                <p:nvPr/>
              </p:nvPicPr>
              <p:blipFill>
                <a:blip r:embed="rId56"/>
                <a:stretch>
                  <a:fillRect/>
                </a:stretch>
              </p:blipFill>
              <p:spPr>
                <a:xfrm>
                  <a:off x="3902143" y="2605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235" name="Ink 234">
                  <a:extLst>
                    <a:ext uri="{FF2B5EF4-FFF2-40B4-BE49-F238E27FC236}">
                      <a16:creationId xmlns:a16="http://schemas.microsoft.com/office/drawing/2014/main" id="{9B626536-3BD1-EE42-AE58-475CCC8D2E60}"/>
                    </a:ext>
                  </a:extLst>
                </p14:cNvPr>
                <p14:cNvContentPartPr/>
                <p14:nvPr/>
              </p14:nvContentPartPr>
              <p14:xfrm>
                <a:off x="3920143" y="2623313"/>
                <a:ext cx="360" cy="360"/>
              </p14:xfrm>
            </p:contentPart>
          </mc:Choice>
          <mc:Fallback xmlns="">
            <p:pic>
              <p:nvPicPr>
                <p:cNvPr id="235" name="Ink 234">
                  <a:extLst>
                    <a:ext uri="{FF2B5EF4-FFF2-40B4-BE49-F238E27FC236}">
                      <a16:creationId xmlns:a16="http://schemas.microsoft.com/office/drawing/2014/main" id="{9B626536-3BD1-EE42-AE58-475CCC8D2E60}"/>
                    </a:ext>
                  </a:extLst>
                </p:cNvPr>
                <p:cNvPicPr/>
                <p:nvPr/>
              </p:nvPicPr>
              <p:blipFill>
                <a:blip r:embed="rId56"/>
                <a:stretch>
                  <a:fillRect/>
                </a:stretch>
              </p:blipFill>
              <p:spPr>
                <a:xfrm>
                  <a:off x="3902143" y="2605313"/>
                  <a:ext cx="36000" cy="36000"/>
                </a:xfrm>
                <a:prstGeom prst="rect">
                  <a:avLst/>
                </a:prstGeom>
              </p:spPr>
            </p:pic>
          </mc:Fallback>
        </mc:AlternateContent>
      </p:grpSp>
      <p:grpSp>
        <p:nvGrpSpPr>
          <p:cNvPr id="247" name="Group 246">
            <a:extLst>
              <a:ext uri="{FF2B5EF4-FFF2-40B4-BE49-F238E27FC236}">
                <a16:creationId xmlns:a16="http://schemas.microsoft.com/office/drawing/2014/main" id="{D7387482-E35C-A843-B1DA-7A7DF24B4721}"/>
              </a:ext>
            </a:extLst>
          </p:cNvPr>
          <p:cNvGrpSpPr/>
          <p:nvPr/>
        </p:nvGrpSpPr>
        <p:grpSpPr>
          <a:xfrm>
            <a:off x="3961543" y="2415593"/>
            <a:ext cx="360" cy="360"/>
            <a:chOff x="3961543" y="2415593"/>
            <a:chExt cx="360" cy="360"/>
          </a:xfrm>
        </p:grpSpPr>
        <mc:AlternateContent xmlns:mc="http://schemas.openxmlformats.org/markup-compatibility/2006" xmlns:p14="http://schemas.microsoft.com/office/powerpoint/2010/main">
          <mc:Choice Requires="p14">
            <p:contentPart p14:bwMode="auto" r:id="rId280">
              <p14:nvContentPartPr>
                <p14:cNvPr id="236" name="Ink 235">
                  <a:extLst>
                    <a:ext uri="{FF2B5EF4-FFF2-40B4-BE49-F238E27FC236}">
                      <a16:creationId xmlns:a16="http://schemas.microsoft.com/office/drawing/2014/main" id="{FE850FED-16D3-604F-B533-46FC7016D54E}"/>
                    </a:ext>
                  </a:extLst>
                </p14:cNvPr>
                <p14:cNvContentPartPr/>
                <p14:nvPr/>
              </p14:nvContentPartPr>
              <p14:xfrm>
                <a:off x="3961543" y="2415593"/>
                <a:ext cx="360" cy="360"/>
              </p14:xfrm>
            </p:contentPart>
          </mc:Choice>
          <mc:Fallback xmlns="">
            <p:pic>
              <p:nvPicPr>
                <p:cNvPr id="236" name="Ink 235">
                  <a:extLst>
                    <a:ext uri="{FF2B5EF4-FFF2-40B4-BE49-F238E27FC236}">
                      <a16:creationId xmlns:a16="http://schemas.microsoft.com/office/drawing/2014/main" id="{FE850FED-16D3-604F-B533-46FC7016D54E}"/>
                    </a:ext>
                  </a:extLst>
                </p:cNvPr>
                <p:cNvPicPr/>
                <p:nvPr/>
              </p:nvPicPr>
              <p:blipFill>
                <a:blip r:embed="rId56"/>
                <a:stretch>
                  <a:fillRect/>
                </a:stretch>
              </p:blipFill>
              <p:spPr>
                <a:xfrm>
                  <a:off x="3943543" y="2397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237" name="Ink 236">
                  <a:extLst>
                    <a:ext uri="{FF2B5EF4-FFF2-40B4-BE49-F238E27FC236}">
                      <a16:creationId xmlns:a16="http://schemas.microsoft.com/office/drawing/2014/main" id="{2DC28C39-94E9-664F-A7D2-2120643344AE}"/>
                    </a:ext>
                  </a:extLst>
                </p14:cNvPr>
                <p14:cNvContentPartPr/>
                <p14:nvPr/>
              </p14:nvContentPartPr>
              <p14:xfrm>
                <a:off x="3961543" y="2415593"/>
                <a:ext cx="360" cy="360"/>
              </p14:xfrm>
            </p:contentPart>
          </mc:Choice>
          <mc:Fallback xmlns="">
            <p:pic>
              <p:nvPicPr>
                <p:cNvPr id="237" name="Ink 236">
                  <a:extLst>
                    <a:ext uri="{FF2B5EF4-FFF2-40B4-BE49-F238E27FC236}">
                      <a16:creationId xmlns:a16="http://schemas.microsoft.com/office/drawing/2014/main" id="{2DC28C39-94E9-664F-A7D2-2120643344AE}"/>
                    </a:ext>
                  </a:extLst>
                </p:cNvPr>
                <p:cNvPicPr/>
                <p:nvPr/>
              </p:nvPicPr>
              <p:blipFill>
                <a:blip r:embed="rId56"/>
                <a:stretch>
                  <a:fillRect/>
                </a:stretch>
              </p:blipFill>
              <p:spPr>
                <a:xfrm>
                  <a:off x="3943543" y="2397593"/>
                  <a:ext cx="36000" cy="36000"/>
                </a:xfrm>
                <a:prstGeom prst="rect">
                  <a:avLst/>
                </a:prstGeom>
              </p:spPr>
            </p:pic>
          </mc:Fallback>
        </mc:AlternateContent>
      </p:grpSp>
      <p:grpSp>
        <p:nvGrpSpPr>
          <p:cNvPr id="246" name="Group 245">
            <a:extLst>
              <a:ext uri="{FF2B5EF4-FFF2-40B4-BE49-F238E27FC236}">
                <a16:creationId xmlns:a16="http://schemas.microsoft.com/office/drawing/2014/main" id="{7116DC96-F9EA-6748-9385-EB9829EDE8C8}"/>
              </a:ext>
            </a:extLst>
          </p:cNvPr>
          <p:cNvGrpSpPr/>
          <p:nvPr/>
        </p:nvGrpSpPr>
        <p:grpSpPr>
          <a:xfrm>
            <a:off x="3806743" y="2485433"/>
            <a:ext cx="360" cy="360"/>
            <a:chOff x="3806743" y="2485433"/>
            <a:chExt cx="360" cy="360"/>
          </a:xfrm>
        </p:grpSpPr>
        <mc:AlternateContent xmlns:mc="http://schemas.openxmlformats.org/markup-compatibility/2006" xmlns:p14="http://schemas.microsoft.com/office/powerpoint/2010/main">
          <mc:Choice Requires="p14">
            <p:contentPart p14:bwMode="auto" r:id="rId282">
              <p14:nvContentPartPr>
                <p14:cNvPr id="238" name="Ink 237">
                  <a:extLst>
                    <a:ext uri="{FF2B5EF4-FFF2-40B4-BE49-F238E27FC236}">
                      <a16:creationId xmlns:a16="http://schemas.microsoft.com/office/drawing/2014/main" id="{2C15F9F5-F804-C94D-926B-A0CC48AC841C}"/>
                    </a:ext>
                  </a:extLst>
                </p14:cNvPr>
                <p14:cNvContentPartPr/>
                <p14:nvPr/>
              </p14:nvContentPartPr>
              <p14:xfrm>
                <a:off x="3806743" y="2485433"/>
                <a:ext cx="360" cy="360"/>
              </p14:xfrm>
            </p:contentPart>
          </mc:Choice>
          <mc:Fallback xmlns="">
            <p:pic>
              <p:nvPicPr>
                <p:cNvPr id="238" name="Ink 237">
                  <a:extLst>
                    <a:ext uri="{FF2B5EF4-FFF2-40B4-BE49-F238E27FC236}">
                      <a16:creationId xmlns:a16="http://schemas.microsoft.com/office/drawing/2014/main" id="{2C15F9F5-F804-C94D-926B-A0CC48AC841C}"/>
                    </a:ext>
                  </a:extLst>
                </p:cNvPr>
                <p:cNvPicPr/>
                <p:nvPr/>
              </p:nvPicPr>
              <p:blipFill>
                <a:blip r:embed="rId56"/>
                <a:stretch>
                  <a:fillRect/>
                </a:stretch>
              </p:blipFill>
              <p:spPr>
                <a:xfrm>
                  <a:off x="3788743" y="2467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239" name="Ink 238">
                  <a:extLst>
                    <a:ext uri="{FF2B5EF4-FFF2-40B4-BE49-F238E27FC236}">
                      <a16:creationId xmlns:a16="http://schemas.microsoft.com/office/drawing/2014/main" id="{7BDE12E6-8238-6445-87C2-58D1193E482D}"/>
                    </a:ext>
                  </a:extLst>
                </p14:cNvPr>
                <p14:cNvContentPartPr/>
                <p14:nvPr/>
              </p14:nvContentPartPr>
              <p14:xfrm>
                <a:off x="3806743" y="2485433"/>
                <a:ext cx="360" cy="360"/>
              </p14:xfrm>
            </p:contentPart>
          </mc:Choice>
          <mc:Fallback xmlns="">
            <p:pic>
              <p:nvPicPr>
                <p:cNvPr id="239" name="Ink 238">
                  <a:extLst>
                    <a:ext uri="{FF2B5EF4-FFF2-40B4-BE49-F238E27FC236}">
                      <a16:creationId xmlns:a16="http://schemas.microsoft.com/office/drawing/2014/main" id="{7BDE12E6-8238-6445-87C2-58D1193E482D}"/>
                    </a:ext>
                  </a:extLst>
                </p:cNvPr>
                <p:cNvPicPr/>
                <p:nvPr/>
              </p:nvPicPr>
              <p:blipFill>
                <a:blip r:embed="rId56"/>
                <a:stretch>
                  <a:fillRect/>
                </a:stretch>
              </p:blipFill>
              <p:spPr>
                <a:xfrm>
                  <a:off x="3788743" y="2467433"/>
                  <a:ext cx="36000" cy="36000"/>
                </a:xfrm>
                <a:prstGeom prst="rect">
                  <a:avLst/>
                </a:prstGeom>
              </p:spPr>
            </p:pic>
          </mc:Fallback>
        </mc:AlternateContent>
      </p:grpSp>
      <p:grpSp>
        <p:nvGrpSpPr>
          <p:cNvPr id="245" name="Group 244">
            <a:extLst>
              <a:ext uri="{FF2B5EF4-FFF2-40B4-BE49-F238E27FC236}">
                <a16:creationId xmlns:a16="http://schemas.microsoft.com/office/drawing/2014/main" id="{50A205CD-4E10-8146-8866-4AE865B9ABC6}"/>
              </a:ext>
            </a:extLst>
          </p:cNvPr>
          <p:cNvGrpSpPr/>
          <p:nvPr/>
        </p:nvGrpSpPr>
        <p:grpSpPr>
          <a:xfrm>
            <a:off x="3988183" y="2135153"/>
            <a:ext cx="360" cy="360"/>
            <a:chOff x="3988183" y="2135153"/>
            <a:chExt cx="360" cy="360"/>
          </a:xfrm>
        </p:grpSpPr>
        <mc:AlternateContent xmlns:mc="http://schemas.openxmlformats.org/markup-compatibility/2006" xmlns:p14="http://schemas.microsoft.com/office/powerpoint/2010/main">
          <mc:Choice Requires="p14">
            <p:contentPart p14:bwMode="auto" r:id="rId284">
              <p14:nvContentPartPr>
                <p14:cNvPr id="240" name="Ink 239">
                  <a:extLst>
                    <a:ext uri="{FF2B5EF4-FFF2-40B4-BE49-F238E27FC236}">
                      <a16:creationId xmlns:a16="http://schemas.microsoft.com/office/drawing/2014/main" id="{44C7AEEB-926A-774C-9541-FC51CE2D39D2}"/>
                    </a:ext>
                  </a:extLst>
                </p14:cNvPr>
                <p14:cNvContentPartPr/>
                <p14:nvPr/>
              </p14:nvContentPartPr>
              <p14:xfrm>
                <a:off x="3988183" y="2135153"/>
                <a:ext cx="360" cy="360"/>
              </p14:xfrm>
            </p:contentPart>
          </mc:Choice>
          <mc:Fallback xmlns="">
            <p:pic>
              <p:nvPicPr>
                <p:cNvPr id="240" name="Ink 239">
                  <a:extLst>
                    <a:ext uri="{FF2B5EF4-FFF2-40B4-BE49-F238E27FC236}">
                      <a16:creationId xmlns:a16="http://schemas.microsoft.com/office/drawing/2014/main" id="{44C7AEEB-926A-774C-9541-FC51CE2D39D2}"/>
                    </a:ext>
                  </a:extLst>
                </p:cNvPr>
                <p:cNvPicPr/>
                <p:nvPr/>
              </p:nvPicPr>
              <p:blipFill>
                <a:blip r:embed="rId56"/>
                <a:stretch>
                  <a:fillRect/>
                </a:stretch>
              </p:blipFill>
              <p:spPr>
                <a:xfrm>
                  <a:off x="3970183" y="2117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241" name="Ink 240">
                  <a:extLst>
                    <a:ext uri="{FF2B5EF4-FFF2-40B4-BE49-F238E27FC236}">
                      <a16:creationId xmlns:a16="http://schemas.microsoft.com/office/drawing/2014/main" id="{E45DACDA-EA39-AB47-B06D-23A64CE6A642}"/>
                    </a:ext>
                  </a:extLst>
                </p14:cNvPr>
                <p14:cNvContentPartPr/>
                <p14:nvPr/>
              </p14:nvContentPartPr>
              <p14:xfrm>
                <a:off x="3988183" y="2135153"/>
                <a:ext cx="360" cy="360"/>
              </p14:xfrm>
            </p:contentPart>
          </mc:Choice>
          <mc:Fallback xmlns="">
            <p:pic>
              <p:nvPicPr>
                <p:cNvPr id="241" name="Ink 240">
                  <a:extLst>
                    <a:ext uri="{FF2B5EF4-FFF2-40B4-BE49-F238E27FC236}">
                      <a16:creationId xmlns:a16="http://schemas.microsoft.com/office/drawing/2014/main" id="{E45DACDA-EA39-AB47-B06D-23A64CE6A642}"/>
                    </a:ext>
                  </a:extLst>
                </p:cNvPr>
                <p:cNvPicPr/>
                <p:nvPr/>
              </p:nvPicPr>
              <p:blipFill>
                <a:blip r:embed="rId56"/>
                <a:stretch>
                  <a:fillRect/>
                </a:stretch>
              </p:blipFill>
              <p:spPr>
                <a:xfrm>
                  <a:off x="3970183" y="2117153"/>
                  <a:ext cx="36000" cy="36000"/>
                </a:xfrm>
                <a:prstGeom prst="rect">
                  <a:avLst/>
                </a:prstGeom>
              </p:spPr>
            </p:pic>
          </mc:Fallback>
        </mc:AlternateContent>
      </p:grpSp>
      <p:grpSp>
        <p:nvGrpSpPr>
          <p:cNvPr id="244" name="Group 243">
            <a:extLst>
              <a:ext uri="{FF2B5EF4-FFF2-40B4-BE49-F238E27FC236}">
                <a16:creationId xmlns:a16="http://schemas.microsoft.com/office/drawing/2014/main" id="{A249A102-09DC-3D4D-9507-75859558D61F}"/>
              </a:ext>
            </a:extLst>
          </p:cNvPr>
          <p:cNvGrpSpPr/>
          <p:nvPr/>
        </p:nvGrpSpPr>
        <p:grpSpPr>
          <a:xfrm>
            <a:off x="3985303" y="2310113"/>
            <a:ext cx="360" cy="360"/>
            <a:chOff x="3985303" y="2310113"/>
            <a:chExt cx="360" cy="360"/>
          </a:xfrm>
        </p:grpSpPr>
        <mc:AlternateContent xmlns:mc="http://schemas.openxmlformats.org/markup-compatibility/2006" xmlns:p14="http://schemas.microsoft.com/office/powerpoint/2010/main">
          <mc:Choice Requires="p14">
            <p:contentPart p14:bwMode="auto" r:id="rId286">
              <p14:nvContentPartPr>
                <p14:cNvPr id="242" name="Ink 241">
                  <a:extLst>
                    <a:ext uri="{FF2B5EF4-FFF2-40B4-BE49-F238E27FC236}">
                      <a16:creationId xmlns:a16="http://schemas.microsoft.com/office/drawing/2014/main" id="{EC5375FB-0522-A746-959F-8DB4D8AF935D}"/>
                    </a:ext>
                  </a:extLst>
                </p14:cNvPr>
                <p14:cNvContentPartPr/>
                <p14:nvPr/>
              </p14:nvContentPartPr>
              <p14:xfrm>
                <a:off x="3985303" y="2310113"/>
                <a:ext cx="360" cy="360"/>
              </p14:xfrm>
            </p:contentPart>
          </mc:Choice>
          <mc:Fallback xmlns="">
            <p:pic>
              <p:nvPicPr>
                <p:cNvPr id="242" name="Ink 241">
                  <a:extLst>
                    <a:ext uri="{FF2B5EF4-FFF2-40B4-BE49-F238E27FC236}">
                      <a16:creationId xmlns:a16="http://schemas.microsoft.com/office/drawing/2014/main" id="{EC5375FB-0522-A746-959F-8DB4D8AF935D}"/>
                    </a:ext>
                  </a:extLst>
                </p:cNvPr>
                <p:cNvPicPr/>
                <p:nvPr/>
              </p:nvPicPr>
              <p:blipFill>
                <a:blip r:embed="rId56"/>
                <a:stretch>
                  <a:fillRect/>
                </a:stretch>
              </p:blipFill>
              <p:spPr>
                <a:xfrm>
                  <a:off x="3967303" y="2292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243" name="Ink 242">
                  <a:extLst>
                    <a:ext uri="{FF2B5EF4-FFF2-40B4-BE49-F238E27FC236}">
                      <a16:creationId xmlns:a16="http://schemas.microsoft.com/office/drawing/2014/main" id="{2CFB0537-58AF-2147-A940-644826916F49}"/>
                    </a:ext>
                  </a:extLst>
                </p14:cNvPr>
                <p14:cNvContentPartPr/>
                <p14:nvPr/>
              </p14:nvContentPartPr>
              <p14:xfrm>
                <a:off x="3985303" y="2310113"/>
                <a:ext cx="360" cy="360"/>
              </p14:xfrm>
            </p:contentPart>
          </mc:Choice>
          <mc:Fallback xmlns="">
            <p:pic>
              <p:nvPicPr>
                <p:cNvPr id="243" name="Ink 242">
                  <a:extLst>
                    <a:ext uri="{FF2B5EF4-FFF2-40B4-BE49-F238E27FC236}">
                      <a16:creationId xmlns:a16="http://schemas.microsoft.com/office/drawing/2014/main" id="{2CFB0537-58AF-2147-A940-644826916F49}"/>
                    </a:ext>
                  </a:extLst>
                </p:cNvPr>
                <p:cNvPicPr/>
                <p:nvPr/>
              </p:nvPicPr>
              <p:blipFill>
                <a:blip r:embed="rId56"/>
                <a:stretch>
                  <a:fillRect/>
                </a:stretch>
              </p:blipFill>
              <p:spPr>
                <a:xfrm>
                  <a:off x="3967303" y="2292113"/>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88">
            <p14:nvContentPartPr>
              <p14:cNvPr id="259" name="Ink 258">
                <a:extLst>
                  <a:ext uri="{FF2B5EF4-FFF2-40B4-BE49-F238E27FC236}">
                    <a16:creationId xmlns:a16="http://schemas.microsoft.com/office/drawing/2014/main" id="{00B8BB03-DBEE-674C-BBB1-ED1D621CAC5C}"/>
                  </a:ext>
                </a:extLst>
              </p14:cNvPr>
              <p14:cNvContentPartPr/>
              <p14:nvPr/>
            </p14:nvContentPartPr>
            <p14:xfrm>
              <a:off x="4327303" y="2906633"/>
              <a:ext cx="360" cy="360"/>
            </p14:xfrm>
          </p:contentPart>
        </mc:Choice>
        <mc:Fallback xmlns="">
          <p:pic>
            <p:nvPicPr>
              <p:cNvPr id="259" name="Ink 258">
                <a:extLst>
                  <a:ext uri="{FF2B5EF4-FFF2-40B4-BE49-F238E27FC236}">
                    <a16:creationId xmlns:a16="http://schemas.microsoft.com/office/drawing/2014/main" id="{00B8BB03-DBEE-674C-BBB1-ED1D621CAC5C}"/>
                  </a:ext>
                </a:extLst>
              </p:cNvPr>
              <p:cNvPicPr/>
              <p:nvPr/>
            </p:nvPicPr>
            <p:blipFill>
              <a:blip r:embed="rId56"/>
              <a:stretch>
                <a:fillRect/>
              </a:stretch>
            </p:blipFill>
            <p:spPr>
              <a:xfrm>
                <a:off x="4309303" y="2888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260" name="Ink 259">
                <a:extLst>
                  <a:ext uri="{FF2B5EF4-FFF2-40B4-BE49-F238E27FC236}">
                    <a16:creationId xmlns:a16="http://schemas.microsoft.com/office/drawing/2014/main" id="{8D4C3569-AF78-804E-A7E5-156CC4C0719B}"/>
                  </a:ext>
                </a:extLst>
              </p14:cNvPr>
              <p14:cNvContentPartPr/>
              <p14:nvPr/>
            </p14:nvContentPartPr>
            <p14:xfrm>
              <a:off x="4347463" y="2798633"/>
              <a:ext cx="360" cy="360"/>
            </p14:xfrm>
          </p:contentPart>
        </mc:Choice>
        <mc:Fallback xmlns="">
          <p:pic>
            <p:nvPicPr>
              <p:cNvPr id="260" name="Ink 259">
                <a:extLst>
                  <a:ext uri="{FF2B5EF4-FFF2-40B4-BE49-F238E27FC236}">
                    <a16:creationId xmlns:a16="http://schemas.microsoft.com/office/drawing/2014/main" id="{8D4C3569-AF78-804E-A7E5-156CC4C0719B}"/>
                  </a:ext>
                </a:extLst>
              </p:cNvPr>
              <p:cNvPicPr/>
              <p:nvPr/>
            </p:nvPicPr>
            <p:blipFill>
              <a:blip r:embed="rId56"/>
              <a:stretch>
                <a:fillRect/>
              </a:stretch>
            </p:blipFill>
            <p:spPr>
              <a:xfrm>
                <a:off x="4329463" y="2780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261" name="Ink 260">
                <a:extLst>
                  <a:ext uri="{FF2B5EF4-FFF2-40B4-BE49-F238E27FC236}">
                    <a16:creationId xmlns:a16="http://schemas.microsoft.com/office/drawing/2014/main" id="{18D6B50D-B7F0-CD48-91F7-714B8C6A048E}"/>
                  </a:ext>
                </a:extLst>
              </p14:cNvPr>
              <p14:cNvContentPartPr/>
              <p14:nvPr/>
            </p14:nvContentPartPr>
            <p14:xfrm>
              <a:off x="4510543" y="2786393"/>
              <a:ext cx="360" cy="360"/>
            </p14:xfrm>
          </p:contentPart>
        </mc:Choice>
        <mc:Fallback xmlns="">
          <p:pic>
            <p:nvPicPr>
              <p:cNvPr id="261" name="Ink 260">
                <a:extLst>
                  <a:ext uri="{FF2B5EF4-FFF2-40B4-BE49-F238E27FC236}">
                    <a16:creationId xmlns:a16="http://schemas.microsoft.com/office/drawing/2014/main" id="{18D6B50D-B7F0-CD48-91F7-714B8C6A048E}"/>
                  </a:ext>
                </a:extLst>
              </p:cNvPr>
              <p:cNvPicPr/>
              <p:nvPr/>
            </p:nvPicPr>
            <p:blipFill>
              <a:blip r:embed="rId56"/>
              <a:stretch>
                <a:fillRect/>
              </a:stretch>
            </p:blipFill>
            <p:spPr>
              <a:xfrm>
                <a:off x="4492543" y="2768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262" name="Ink 261">
                <a:extLst>
                  <a:ext uri="{FF2B5EF4-FFF2-40B4-BE49-F238E27FC236}">
                    <a16:creationId xmlns:a16="http://schemas.microsoft.com/office/drawing/2014/main" id="{81058B3A-5DC5-9741-8C58-3D07C62E2FB5}"/>
                  </a:ext>
                </a:extLst>
              </p14:cNvPr>
              <p14:cNvContentPartPr/>
              <p14:nvPr/>
            </p14:nvContentPartPr>
            <p14:xfrm>
              <a:off x="4666783" y="2877833"/>
              <a:ext cx="360" cy="360"/>
            </p14:xfrm>
          </p:contentPart>
        </mc:Choice>
        <mc:Fallback xmlns="">
          <p:pic>
            <p:nvPicPr>
              <p:cNvPr id="262" name="Ink 261">
                <a:extLst>
                  <a:ext uri="{FF2B5EF4-FFF2-40B4-BE49-F238E27FC236}">
                    <a16:creationId xmlns:a16="http://schemas.microsoft.com/office/drawing/2014/main" id="{81058B3A-5DC5-9741-8C58-3D07C62E2FB5}"/>
                  </a:ext>
                </a:extLst>
              </p:cNvPr>
              <p:cNvPicPr/>
              <p:nvPr/>
            </p:nvPicPr>
            <p:blipFill>
              <a:blip r:embed="rId56"/>
              <a:stretch>
                <a:fillRect/>
              </a:stretch>
            </p:blipFill>
            <p:spPr>
              <a:xfrm>
                <a:off x="4648783" y="28598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263" name="Ink 262">
                <a:extLst>
                  <a:ext uri="{FF2B5EF4-FFF2-40B4-BE49-F238E27FC236}">
                    <a16:creationId xmlns:a16="http://schemas.microsoft.com/office/drawing/2014/main" id="{134B287B-7F29-1E47-9F8E-8DDCB894C6AF}"/>
                  </a:ext>
                </a:extLst>
              </p14:cNvPr>
              <p14:cNvContentPartPr/>
              <p14:nvPr/>
            </p14:nvContentPartPr>
            <p14:xfrm>
              <a:off x="4579663" y="2978273"/>
              <a:ext cx="360" cy="360"/>
            </p14:xfrm>
          </p:contentPart>
        </mc:Choice>
        <mc:Fallback xmlns="">
          <p:pic>
            <p:nvPicPr>
              <p:cNvPr id="263" name="Ink 262">
                <a:extLst>
                  <a:ext uri="{FF2B5EF4-FFF2-40B4-BE49-F238E27FC236}">
                    <a16:creationId xmlns:a16="http://schemas.microsoft.com/office/drawing/2014/main" id="{134B287B-7F29-1E47-9F8E-8DDCB894C6AF}"/>
                  </a:ext>
                </a:extLst>
              </p:cNvPr>
              <p:cNvPicPr/>
              <p:nvPr/>
            </p:nvPicPr>
            <p:blipFill>
              <a:blip r:embed="rId56"/>
              <a:stretch>
                <a:fillRect/>
              </a:stretch>
            </p:blipFill>
            <p:spPr>
              <a:xfrm>
                <a:off x="4561663" y="2960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264" name="Ink 263">
                <a:extLst>
                  <a:ext uri="{FF2B5EF4-FFF2-40B4-BE49-F238E27FC236}">
                    <a16:creationId xmlns:a16="http://schemas.microsoft.com/office/drawing/2014/main" id="{41143C03-B0C0-5846-849E-A6711328F92D}"/>
                  </a:ext>
                </a:extLst>
              </p14:cNvPr>
              <p14:cNvContentPartPr/>
              <p14:nvPr/>
            </p14:nvContentPartPr>
            <p14:xfrm>
              <a:off x="4804303" y="2829233"/>
              <a:ext cx="360" cy="360"/>
            </p14:xfrm>
          </p:contentPart>
        </mc:Choice>
        <mc:Fallback xmlns="">
          <p:pic>
            <p:nvPicPr>
              <p:cNvPr id="264" name="Ink 263">
                <a:extLst>
                  <a:ext uri="{FF2B5EF4-FFF2-40B4-BE49-F238E27FC236}">
                    <a16:creationId xmlns:a16="http://schemas.microsoft.com/office/drawing/2014/main" id="{41143C03-B0C0-5846-849E-A6711328F92D}"/>
                  </a:ext>
                </a:extLst>
              </p:cNvPr>
              <p:cNvPicPr/>
              <p:nvPr/>
            </p:nvPicPr>
            <p:blipFill>
              <a:blip r:embed="rId56"/>
              <a:stretch>
                <a:fillRect/>
              </a:stretch>
            </p:blipFill>
            <p:spPr>
              <a:xfrm>
                <a:off x="4786303" y="2811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265" name="Ink 264">
                <a:extLst>
                  <a:ext uri="{FF2B5EF4-FFF2-40B4-BE49-F238E27FC236}">
                    <a16:creationId xmlns:a16="http://schemas.microsoft.com/office/drawing/2014/main" id="{25FACD19-EEF5-E048-A772-467C3BA536AD}"/>
                  </a:ext>
                </a:extLst>
              </p14:cNvPr>
              <p14:cNvContentPartPr/>
              <p14:nvPr/>
            </p14:nvContentPartPr>
            <p14:xfrm>
              <a:off x="4880263" y="2990873"/>
              <a:ext cx="360" cy="360"/>
            </p14:xfrm>
          </p:contentPart>
        </mc:Choice>
        <mc:Fallback xmlns="">
          <p:pic>
            <p:nvPicPr>
              <p:cNvPr id="265" name="Ink 264">
                <a:extLst>
                  <a:ext uri="{FF2B5EF4-FFF2-40B4-BE49-F238E27FC236}">
                    <a16:creationId xmlns:a16="http://schemas.microsoft.com/office/drawing/2014/main" id="{25FACD19-EEF5-E048-A772-467C3BA536AD}"/>
                  </a:ext>
                </a:extLst>
              </p:cNvPr>
              <p:cNvPicPr/>
              <p:nvPr/>
            </p:nvPicPr>
            <p:blipFill>
              <a:blip r:embed="rId56"/>
              <a:stretch>
                <a:fillRect/>
              </a:stretch>
            </p:blipFill>
            <p:spPr>
              <a:xfrm>
                <a:off x="4862263" y="2972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266" name="Ink 265">
                <a:extLst>
                  <a:ext uri="{FF2B5EF4-FFF2-40B4-BE49-F238E27FC236}">
                    <a16:creationId xmlns:a16="http://schemas.microsoft.com/office/drawing/2014/main" id="{D16EE357-4DB4-6A48-986E-90A4BEEDF4C9}"/>
                  </a:ext>
                </a:extLst>
              </p14:cNvPr>
              <p14:cNvContentPartPr/>
              <p14:nvPr/>
            </p14:nvContentPartPr>
            <p14:xfrm>
              <a:off x="4993303" y="2919233"/>
              <a:ext cx="360" cy="360"/>
            </p14:xfrm>
          </p:contentPart>
        </mc:Choice>
        <mc:Fallback xmlns="">
          <p:pic>
            <p:nvPicPr>
              <p:cNvPr id="266" name="Ink 265">
                <a:extLst>
                  <a:ext uri="{FF2B5EF4-FFF2-40B4-BE49-F238E27FC236}">
                    <a16:creationId xmlns:a16="http://schemas.microsoft.com/office/drawing/2014/main" id="{D16EE357-4DB4-6A48-986E-90A4BEEDF4C9}"/>
                  </a:ext>
                </a:extLst>
              </p:cNvPr>
              <p:cNvPicPr/>
              <p:nvPr/>
            </p:nvPicPr>
            <p:blipFill>
              <a:blip r:embed="rId56"/>
              <a:stretch>
                <a:fillRect/>
              </a:stretch>
            </p:blipFill>
            <p:spPr>
              <a:xfrm>
                <a:off x="4975303" y="2901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267" name="Ink 266">
                <a:extLst>
                  <a:ext uri="{FF2B5EF4-FFF2-40B4-BE49-F238E27FC236}">
                    <a16:creationId xmlns:a16="http://schemas.microsoft.com/office/drawing/2014/main" id="{2FA70D7A-DCC8-A44C-81CB-E12A6F06FC04}"/>
                  </a:ext>
                </a:extLst>
              </p14:cNvPr>
              <p14:cNvContentPartPr/>
              <p14:nvPr/>
            </p14:nvContentPartPr>
            <p14:xfrm>
              <a:off x="3255583" y="2473913"/>
              <a:ext cx="360" cy="360"/>
            </p14:xfrm>
          </p:contentPart>
        </mc:Choice>
        <mc:Fallback xmlns="">
          <p:pic>
            <p:nvPicPr>
              <p:cNvPr id="267" name="Ink 266">
                <a:extLst>
                  <a:ext uri="{FF2B5EF4-FFF2-40B4-BE49-F238E27FC236}">
                    <a16:creationId xmlns:a16="http://schemas.microsoft.com/office/drawing/2014/main" id="{2FA70D7A-DCC8-A44C-81CB-E12A6F06FC04}"/>
                  </a:ext>
                </a:extLst>
              </p:cNvPr>
              <p:cNvPicPr/>
              <p:nvPr/>
            </p:nvPicPr>
            <p:blipFill>
              <a:blip r:embed="rId297"/>
              <a:stretch>
                <a:fillRect/>
              </a:stretch>
            </p:blipFill>
            <p:spPr>
              <a:xfrm>
                <a:off x="3219583" y="24379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268" name="Ink 267">
                <a:extLst>
                  <a:ext uri="{FF2B5EF4-FFF2-40B4-BE49-F238E27FC236}">
                    <a16:creationId xmlns:a16="http://schemas.microsoft.com/office/drawing/2014/main" id="{24DA9C6B-9180-2341-B24B-317D1983A934}"/>
                  </a:ext>
                </a:extLst>
              </p14:cNvPr>
              <p14:cNvContentPartPr/>
              <p14:nvPr/>
            </p14:nvContentPartPr>
            <p14:xfrm>
              <a:off x="3366103" y="2228753"/>
              <a:ext cx="360" cy="360"/>
            </p14:xfrm>
          </p:contentPart>
        </mc:Choice>
        <mc:Fallback xmlns="">
          <p:pic>
            <p:nvPicPr>
              <p:cNvPr id="268" name="Ink 267">
                <a:extLst>
                  <a:ext uri="{FF2B5EF4-FFF2-40B4-BE49-F238E27FC236}">
                    <a16:creationId xmlns:a16="http://schemas.microsoft.com/office/drawing/2014/main" id="{24DA9C6B-9180-2341-B24B-317D1983A934}"/>
                  </a:ext>
                </a:extLst>
              </p:cNvPr>
              <p:cNvPicPr/>
              <p:nvPr/>
            </p:nvPicPr>
            <p:blipFill>
              <a:blip r:embed="rId297"/>
              <a:stretch>
                <a:fillRect/>
              </a:stretch>
            </p:blipFill>
            <p:spPr>
              <a:xfrm>
                <a:off x="3330103" y="21927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269" name="Ink 268">
                <a:extLst>
                  <a:ext uri="{FF2B5EF4-FFF2-40B4-BE49-F238E27FC236}">
                    <a16:creationId xmlns:a16="http://schemas.microsoft.com/office/drawing/2014/main" id="{527FAEE6-9E60-184E-AF02-537F4E6D446D}"/>
                  </a:ext>
                </a:extLst>
              </p14:cNvPr>
              <p14:cNvContentPartPr/>
              <p14:nvPr/>
            </p14:nvContentPartPr>
            <p14:xfrm>
              <a:off x="3207343" y="2271593"/>
              <a:ext cx="360" cy="360"/>
            </p14:xfrm>
          </p:contentPart>
        </mc:Choice>
        <mc:Fallback xmlns="">
          <p:pic>
            <p:nvPicPr>
              <p:cNvPr id="269" name="Ink 268">
                <a:extLst>
                  <a:ext uri="{FF2B5EF4-FFF2-40B4-BE49-F238E27FC236}">
                    <a16:creationId xmlns:a16="http://schemas.microsoft.com/office/drawing/2014/main" id="{527FAEE6-9E60-184E-AF02-537F4E6D446D}"/>
                  </a:ext>
                </a:extLst>
              </p:cNvPr>
              <p:cNvPicPr/>
              <p:nvPr/>
            </p:nvPicPr>
            <p:blipFill>
              <a:blip r:embed="rId297"/>
              <a:stretch>
                <a:fillRect/>
              </a:stretch>
            </p:blipFill>
            <p:spPr>
              <a:xfrm>
                <a:off x="3171343" y="22355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270" name="Ink 269">
                <a:extLst>
                  <a:ext uri="{FF2B5EF4-FFF2-40B4-BE49-F238E27FC236}">
                    <a16:creationId xmlns:a16="http://schemas.microsoft.com/office/drawing/2014/main" id="{7E2B0C02-3C34-F54A-A565-83F86E818FB8}"/>
                  </a:ext>
                </a:extLst>
              </p14:cNvPr>
              <p14:cNvContentPartPr/>
              <p14:nvPr/>
            </p14:nvContentPartPr>
            <p14:xfrm>
              <a:off x="3137143" y="2632673"/>
              <a:ext cx="360" cy="360"/>
            </p14:xfrm>
          </p:contentPart>
        </mc:Choice>
        <mc:Fallback xmlns="">
          <p:pic>
            <p:nvPicPr>
              <p:cNvPr id="270" name="Ink 269">
                <a:extLst>
                  <a:ext uri="{FF2B5EF4-FFF2-40B4-BE49-F238E27FC236}">
                    <a16:creationId xmlns:a16="http://schemas.microsoft.com/office/drawing/2014/main" id="{7E2B0C02-3C34-F54A-A565-83F86E818FB8}"/>
                  </a:ext>
                </a:extLst>
              </p:cNvPr>
              <p:cNvPicPr/>
              <p:nvPr/>
            </p:nvPicPr>
            <p:blipFill>
              <a:blip r:embed="rId297"/>
              <a:stretch>
                <a:fillRect/>
              </a:stretch>
            </p:blipFill>
            <p:spPr>
              <a:xfrm>
                <a:off x="3101143" y="25966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271" name="Ink 270">
                <a:extLst>
                  <a:ext uri="{FF2B5EF4-FFF2-40B4-BE49-F238E27FC236}">
                    <a16:creationId xmlns:a16="http://schemas.microsoft.com/office/drawing/2014/main" id="{EE855F48-CBE4-D14D-A613-CF2FD468ED5F}"/>
                  </a:ext>
                </a:extLst>
              </p14:cNvPr>
              <p14:cNvContentPartPr/>
              <p14:nvPr/>
            </p14:nvContentPartPr>
            <p14:xfrm>
              <a:off x="3380143" y="2621873"/>
              <a:ext cx="360" cy="360"/>
            </p14:xfrm>
          </p:contentPart>
        </mc:Choice>
        <mc:Fallback xmlns="">
          <p:pic>
            <p:nvPicPr>
              <p:cNvPr id="271" name="Ink 270">
                <a:extLst>
                  <a:ext uri="{FF2B5EF4-FFF2-40B4-BE49-F238E27FC236}">
                    <a16:creationId xmlns:a16="http://schemas.microsoft.com/office/drawing/2014/main" id="{EE855F48-CBE4-D14D-A613-CF2FD468ED5F}"/>
                  </a:ext>
                </a:extLst>
              </p:cNvPr>
              <p:cNvPicPr/>
              <p:nvPr/>
            </p:nvPicPr>
            <p:blipFill>
              <a:blip r:embed="rId297"/>
              <a:stretch>
                <a:fillRect/>
              </a:stretch>
            </p:blipFill>
            <p:spPr>
              <a:xfrm>
                <a:off x="3344143" y="25858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272" name="Ink 271">
                <a:extLst>
                  <a:ext uri="{FF2B5EF4-FFF2-40B4-BE49-F238E27FC236}">
                    <a16:creationId xmlns:a16="http://schemas.microsoft.com/office/drawing/2014/main" id="{99E3D4A5-AE9F-8E48-86AF-1EDAA7E18B3B}"/>
                  </a:ext>
                </a:extLst>
              </p14:cNvPr>
              <p14:cNvContentPartPr/>
              <p14:nvPr/>
            </p14:nvContentPartPr>
            <p14:xfrm>
              <a:off x="3395263" y="2781713"/>
              <a:ext cx="360" cy="360"/>
            </p14:xfrm>
          </p:contentPart>
        </mc:Choice>
        <mc:Fallback xmlns="">
          <p:pic>
            <p:nvPicPr>
              <p:cNvPr id="272" name="Ink 271">
                <a:extLst>
                  <a:ext uri="{FF2B5EF4-FFF2-40B4-BE49-F238E27FC236}">
                    <a16:creationId xmlns:a16="http://schemas.microsoft.com/office/drawing/2014/main" id="{99E3D4A5-AE9F-8E48-86AF-1EDAA7E18B3B}"/>
                  </a:ext>
                </a:extLst>
              </p:cNvPr>
              <p:cNvPicPr/>
              <p:nvPr/>
            </p:nvPicPr>
            <p:blipFill>
              <a:blip r:embed="rId297"/>
              <a:stretch>
                <a:fillRect/>
              </a:stretch>
            </p:blipFill>
            <p:spPr>
              <a:xfrm>
                <a:off x="3359263" y="2745713"/>
                <a:ext cx="72000" cy="72000"/>
              </a:xfrm>
              <a:prstGeom prst="rect">
                <a:avLst/>
              </a:prstGeom>
            </p:spPr>
          </p:pic>
        </mc:Fallback>
      </mc:AlternateContent>
      <p:grpSp>
        <p:nvGrpSpPr>
          <p:cNvPr id="274" name="Group 273">
            <a:extLst>
              <a:ext uri="{FF2B5EF4-FFF2-40B4-BE49-F238E27FC236}">
                <a16:creationId xmlns:a16="http://schemas.microsoft.com/office/drawing/2014/main" id="{D9907475-8D5E-BF4A-996B-34B8C2F235E2}"/>
              </a:ext>
            </a:extLst>
          </p:cNvPr>
          <p:cNvGrpSpPr/>
          <p:nvPr/>
        </p:nvGrpSpPr>
        <p:grpSpPr>
          <a:xfrm>
            <a:off x="3252343" y="2787473"/>
            <a:ext cx="13680" cy="4680"/>
            <a:chOff x="3252343" y="2787473"/>
            <a:chExt cx="13680" cy="4680"/>
          </a:xfrm>
        </p:grpSpPr>
        <mc:AlternateContent xmlns:mc="http://schemas.openxmlformats.org/markup-compatibility/2006" xmlns:p14="http://schemas.microsoft.com/office/powerpoint/2010/main">
          <mc:Choice Requires="p14">
            <p:contentPart p14:bwMode="auto" r:id="rId303">
              <p14:nvContentPartPr>
                <p14:cNvPr id="193" name="Ink 192">
                  <a:extLst>
                    <a:ext uri="{FF2B5EF4-FFF2-40B4-BE49-F238E27FC236}">
                      <a16:creationId xmlns:a16="http://schemas.microsoft.com/office/drawing/2014/main" id="{BEFB5766-3AF9-7A4E-9A79-34D83E674176}"/>
                    </a:ext>
                  </a:extLst>
                </p14:cNvPr>
                <p14:cNvContentPartPr/>
                <p14:nvPr/>
              </p14:nvContentPartPr>
              <p14:xfrm>
                <a:off x="3265663" y="2787473"/>
                <a:ext cx="360" cy="360"/>
              </p14:xfrm>
            </p:contentPart>
          </mc:Choice>
          <mc:Fallback xmlns="">
            <p:pic>
              <p:nvPicPr>
                <p:cNvPr id="193" name="Ink 192">
                  <a:extLst>
                    <a:ext uri="{FF2B5EF4-FFF2-40B4-BE49-F238E27FC236}">
                      <a16:creationId xmlns:a16="http://schemas.microsoft.com/office/drawing/2014/main" id="{BEFB5766-3AF9-7A4E-9A79-34D83E674176}"/>
                    </a:ext>
                  </a:extLst>
                </p:cNvPr>
                <p:cNvPicPr/>
                <p:nvPr/>
              </p:nvPicPr>
              <p:blipFill>
                <a:blip r:embed="rId56"/>
                <a:stretch>
                  <a:fillRect/>
                </a:stretch>
              </p:blipFill>
              <p:spPr>
                <a:xfrm>
                  <a:off x="3247663" y="2769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194" name="Ink 193">
                  <a:extLst>
                    <a:ext uri="{FF2B5EF4-FFF2-40B4-BE49-F238E27FC236}">
                      <a16:creationId xmlns:a16="http://schemas.microsoft.com/office/drawing/2014/main" id="{FC458A56-17F9-D64A-A392-7275555644CE}"/>
                    </a:ext>
                  </a:extLst>
                </p14:cNvPr>
                <p14:cNvContentPartPr/>
                <p14:nvPr/>
              </p14:nvContentPartPr>
              <p14:xfrm>
                <a:off x="3265663" y="2787473"/>
                <a:ext cx="360" cy="360"/>
              </p14:xfrm>
            </p:contentPart>
          </mc:Choice>
          <mc:Fallback xmlns="">
            <p:pic>
              <p:nvPicPr>
                <p:cNvPr id="194" name="Ink 193">
                  <a:extLst>
                    <a:ext uri="{FF2B5EF4-FFF2-40B4-BE49-F238E27FC236}">
                      <a16:creationId xmlns:a16="http://schemas.microsoft.com/office/drawing/2014/main" id="{FC458A56-17F9-D64A-A392-7275555644CE}"/>
                    </a:ext>
                  </a:extLst>
                </p:cNvPr>
                <p:cNvPicPr/>
                <p:nvPr/>
              </p:nvPicPr>
              <p:blipFill>
                <a:blip r:embed="rId56"/>
                <a:stretch>
                  <a:fillRect/>
                </a:stretch>
              </p:blipFill>
              <p:spPr>
                <a:xfrm>
                  <a:off x="3247663" y="2769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273" name="Ink 272">
                  <a:extLst>
                    <a:ext uri="{FF2B5EF4-FFF2-40B4-BE49-F238E27FC236}">
                      <a16:creationId xmlns:a16="http://schemas.microsoft.com/office/drawing/2014/main" id="{5B2F8B69-6670-4D4A-BA47-C4770BF207FC}"/>
                    </a:ext>
                  </a:extLst>
                </p14:cNvPr>
                <p14:cNvContentPartPr/>
                <p14:nvPr/>
              </p14:nvContentPartPr>
              <p14:xfrm>
                <a:off x="3252343" y="2791793"/>
                <a:ext cx="360" cy="360"/>
              </p14:xfrm>
            </p:contentPart>
          </mc:Choice>
          <mc:Fallback xmlns="">
            <p:pic>
              <p:nvPicPr>
                <p:cNvPr id="273" name="Ink 272">
                  <a:extLst>
                    <a:ext uri="{FF2B5EF4-FFF2-40B4-BE49-F238E27FC236}">
                      <a16:creationId xmlns:a16="http://schemas.microsoft.com/office/drawing/2014/main" id="{5B2F8B69-6670-4D4A-BA47-C4770BF207FC}"/>
                    </a:ext>
                  </a:extLst>
                </p:cNvPr>
                <p:cNvPicPr/>
                <p:nvPr/>
              </p:nvPicPr>
              <p:blipFill>
                <a:blip r:embed="rId297"/>
                <a:stretch>
                  <a:fillRect/>
                </a:stretch>
              </p:blipFill>
              <p:spPr>
                <a:xfrm>
                  <a:off x="3216343" y="2755793"/>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06">
            <p14:nvContentPartPr>
              <p14:cNvPr id="275" name="Ink 274">
                <a:extLst>
                  <a:ext uri="{FF2B5EF4-FFF2-40B4-BE49-F238E27FC236}">
                    <a16:creationId xmlns:a16="http://schemas.microsoft.com/office/drawing/2014/main" id="{20035630-00CC-814A-84B5-65C8D652B790}"/>
                  </a:ext>
                </a:extLst>
              </p14:cNvPr>
              <p14:cNvContentPartPr/>
              <p14:nvPr/>
            </p14:nvContentPartPr>
            <p14:xfrm>
              <a:off x="3161263" y="2900513"/>
              <a:ext cx="360" cy="360"/>
            </p14:xfrm>
          </p:contentPart>
        </mc:Choice>
        <mc:Fallback xmlns="">
          <p:pic>
            <p:nvPicPr>
              <p:cNvPr id="275" name="Ink 274">
                <a:extLst>
                  <a:ext uri="{FF2B5EF4-FFF2-40B4-BE49-F238E27FC236}">
                    <a16:creationId xmlns:a16="http://schemas.microsoft.com/office/drawing/2014/main" id="{20035630-00CC-814A-84B5-65C8D652B790}"/>
                  </a:ext>
                </a:extLst>
              </p:cNvPr>
              <p:cNvPicPr/>
              <p:nvPr/>
            </p:nvPicPr>
            <p:blipFill>
              <a:blip r:embed="rId297"/>
              <a:stretch>
                <a:fillRect/>
              </a:stretch>
            </p:blipFill>
            <p:spPr>
              <a:xfrm>
                <a:off x="3125263" y="28645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276" name="Ink 275">
                <a:extLst>
                  <a:ext uri="{FF2B5EF4-FFF2-40B4-BE49-F238E27FC236}">
                    <a16:creationId xmlns:a16="http://schemas.microsoft.com/office/drawing/2014/main" id="{A872FF2C-A2F1-F542-8E8C-F52DBF998C3D}"/>
                  </a:ext>
                </a:extLst>
              </p14:cNvPr>
              <p14:cNvContentPartPr/>
              <p14:nvPr/>
            </p14:nvContentPartPr>
            <p14:xfrm>
              <a:off x="3371143" y="2972873"/>
              <a:ext cx="360" cy="360"/>
            </p14:xfrm>
          </p:contentPart>
        </mc:Choice>
        <mc:Fallback xmlns="">
          <p:pic>
            <p:nvPicPr>
              <p:cNvPr id="276" name="Ink 275">
                <a:extLst>
                  <a:ext uri="{FF2B5EF4-FFF2-40B4-BE49-F238E27FC236}">
                    <a16:creationId xmlns:a16="http://schemas.microsoft.com/office/drawing/2014/main" id="{A872FF2C-A2F1-F542-8E8C-F52DBF998C3D}"/>
                  </a:ext>
                </a:extLst>
              </p:cNvPr>
              <p:cNvPicPr/>
              <p:nvPr/>
            </p:nvPicPr>
            <p:blipFill>
              <a:blip r:embed="rId297"/>
              <a:stretch>
                <a:fillRect/>
              </a:stretch>
            </p:blipFill>
            <p:spPr>
              <a:xfrm>
                <a:off x="3335143" y="2936873"/>
                <a:ext cx="72000" cy="72000"/>
              </a:xfrm>
              <a:prstGeom prst="rect">
                <a:avLst/>
              </a:prstGeom>
            </p:spPr>
          </p:pic>
        </mc:Fallback>
      </mc:AlternateContent>
      <p:grpSp>
        <p:nvGrpSpPr>
          <p:cNvPr id="278" name="Group 277">
            <a:extLst>
              <a:ext uri="{FF2B5EF4-FFF2-40B4-BE49-F238E27FC236}">
                <a16:creationId xmlns:a16="http://schemas.microsoft.com/office/drawing/2014/main" id="{B38A8649-37B6-C24D-ACD5-56BE16281CAB}"/>
              </a:ext>
            </a:extLst>
          </p:cNvPr>
          <p:cNvGrpSpPr/>
          <p:nvPr/>
        </p:nvGrpSpPr>
        <p:grpSpPr>
          <a:xfrm>
            <a:off x="3511183" y="2855873"/>
            <a:ext cx="3240" cy="27000"/>
            <a:chOff x="3511183" y="2855873"/>
            <a:chExt cx="3240" cy="27000"/>
          </a:xfrm>
        </p:grpSpPr>
        <mc:AlternateContent xmlns:mc="http://schemas.openxmlformats.org/markup-compatibility/2006" xmlns:p14="http://schemas.microsoft.com/office/powerpoint/2010/main">
          <mc:Choice Requires="p14">
            <p:contentPart p14:bwMode="auto" r:id="rId308">
              <p14:nvContentPartPr>
                <p14:cNvPr id="210" name="Ink 209">
                  <a:extLst>
                    <a:ext uri="{FF2B5EF4-FFF2-40B4-BE49-F238E27FC236}">
                      <a16:creationId xmlns:a16="http://schemas.microsoft.com/office/drawing/2014/main" id="{BF124D3D-44AE-F547-BCBD-D1F5E05AB0FF}"/>
                    </a:ext>
                  </a:extLst>
                </p14:cNvPr>
                <p14:cNvContentPartPr/>
                <p14:nvPr/>
              </p14:nvContentPartPr>
              <p14:xfrm>
                <a:off x="3511183" y="2855873"/>
                <a:ext cx="360" cy="360"/>
              </p14:xfrm>
            </p:contentPart>
          </mc:Choice>
          <mc:Fallback xmlns="">
            <p:pic>
              <p:nvPicPr>
                <p:cNvPr id="210" name="Ink 209">
                  <a:extLst>
                    <a:ext uri="{FF2B5EF4-FFF2-40B4-BE49-F238E27FC236}">
                      <a16:creationId xmlns:a16="http://schemas.microsoft.com/office/drawing/2014/main" id="{BF124D3D-44AE-F547-BCBD-D1F5E05AB0FF}"/>
                    </a:ext>
                  </a:extLst>
                </p:cNvPr>
                <p:cNvPicPr/>
                <p:nvPr/>
              </p:nvPicPr>
              <p:blipFill>
                <a:blip r:embed="rId56"/>
                <a:stretch>
                  <a:fillRect/>
                </a:stretch>
              </p:blipFill>
              <p:spPr>
                <a:xfrm>
                  <a:off x="3493183" y="2837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211" name="Ink 210">
                  <a:extLst>
                    <a:ext uri="{FF2B5EF4-FFF2-40B4-BE49-F238E27FC236}">
                      <a16:creationId xmlns:a16="http://schemas.microsoft.com/office/drawing/2014/main" id="{3BAA3683-B1F0-7840-9FCF-289B511D180D}"/>
                    </a:ext>
                  </a:extLst>
                </p14:cNvPr>
                <p14:cNvContentPartPr/>
                <p14:nvPr/>
              </p14:nvContentPartPr>
              <p14:xfrm>
                <a:off x="3511183" y="2855873"/>
                <a:ext cx="360" cy="360"/>
              </p14:xfrm>
            </p:contentPart>
          </mc:Choice>
          <mc:Fallback xmlns="">
            <p:pic>
              <p:nvPicPr>
                <p:cNvPr id="211" name="Ink 210">
                  <a:extLst>
                    <a:ext uri="{FF2B5EF4-FFF2-40B4-BE49-F238E27FC236}">
                      <a16:creationId xmlns:a16="http://schemas.microsoft.com/office/drawing/2014/main" id="{3BAA3683-B1F0-7840-9FCF-289B511D180D}"/>
                    </a:ext>
                  </a:extLst>
                </p:cNvPr>
                <p:cNvPicPr/>
                <p:nvPr/>
              </p:nvPicPr>
              <p:blipFill>
                <a:blip r:embed="rId56"/>
                <a:stretch>
                  <a:fillRect/>
                </a:stretch>
              </p:blipFill>
              <p:spPr>
                <a:xfrm>
                  <a:off x="3493183" y="2837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277" name="Ink 276">
                  <a:extLst>
                    <a:ext uri="{FF2B5EF4-FFF2-40B4-BE49-F238E27FC236}">
                      <a16:creationId xmlns:a16="http://schemas.microsoft.com/office/drawing/2014/main" id="{D576C6F0-D030-F940-8950-2CFDCEEC57A1}"/>
                    </a:ext>
                  </a:extLst>
                </p14:cNvPr>
                <p14:cNvContentPartPr/>
                <p14:nvPr/>
              </p14:nvContentPartPr>
              <p14:xfrm>
                <a:off x="3514063" y="2882513"/>
                <a:ext cx="360" cy="360"/>
              </p14:xfrm>
            </p:contentPart>
          </mc:Choice>
          <mc:Fallback xmlns="">
            <p:pic>
              <p:nvPicPr>
                <p:cNvPr id="277" name="Ink 276">
                  <a:extLst>
                    <a:ext uri="{FF2B5EF4-FFF2-40B4-BE49-F238E27FC236}">
                      <a16:creationId xmlns:a16="http://schemas.microsoft.com/office/drawing/2014/main" id="{D576C6F0-D030-F940-8950-2CFDCEEC57A1}"/>
                    </a:ext>
                  </a:extLst>
                </p:cNvPr>
                <p:cNvPicPr/>
                <p:nvPr/>
              </p:nvPicPr>
              <p:blipFill>
                <a:blip r:embed="rId297"/>
                <a:stretch>
                  <a:fillRect/>
                </a:stretch>
              </p:blipFill>
              <p:spPr>
                <a:xfrm>
                  <a:off x="3478063" y="2846513"/>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1">
            <p14:nvContentPartPr>
              <p14:cNvPr id="279" name="Ink 278">
                <a:extLst>
                  <a:ext uri="{FF2B5EF4-FFF2-40B4-BE49-F238E27FC236}">
                    <a16:creationId xmlns:a16="http://schemas.microsoft.com/office/drawing/2014/main" id="{F7CB9DCC-7ECD-4F47-9C79-A4D07A47C044}"/>
                  </a:ext>
                </a:extLst>
              </p14:cNvPr>
              <p14:cNvContentPartPr/>
              <p14:nvPr/>
            </p14:nvContentPartPr>
            <p14:xfrm>
              <a:off x="3515143" y="2543033"/>
              <a:ext cx="360" cy="360"/>
            </p14:xfrm>
          </p:contentPart>
        </mc:Choice>
        <mc:Fallback xmlns="">
          <p:pic>
            <p:nvPicPr>
              <p:cNvPr id="279" name="Ink 278">
                <a:extLst>
                  <a:ext uri="{FF2B5EF4-FFF2-40B4-BE49-F238E27FC236}">
                    <a16:creationId xmlns:a16="http://schemas.microsoft.com/office/drawing/2014/main" id="{F7CB9DCC-7ECD-4F47-9C79-A4D07A47C044}"/>
                  </a:ext>
                </a:extLst>
              </p:cNvPr>
              <p:cNvPicPr/>
              <p:nvPr/>
            </p:nvPicPr>
            <p:blipFill>
              <a:blip r:embed="rId297"/>
              <a:stretch>
                <a:fillRect/>
              </a:stretch>
            </p:blipFill>
            <p:spPr>
              <a:xfrm>
                <a:off x="3479143" y="25070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280" name="Ink 279">
                <a:extLst>
                  <a:ext uri="{FF2B5EF4-FFF2-40B4-BE49-F238E27FC236}">
                    <a16:creationId xmlns:a16="http://schemas.microsoft.com/office/drawing/2014/main" id="{44D3EF2E-0DB9-ED49-A648-A819293BC874}"/>
                  </a:ext>
                </a:extLst>
              </p14:cNvPr>
              <p14:cNvContentPartPr/>
              <p14:nvPr/>
            </p14:nvContentPartPr>
            <p14:xfrm>
              <a:off x="3538903" y="2258633"/>
              <a:ext cx="360" cy="360"/>
            </p14:xfrm>
          </p:contentPart>
        </mc:Choice>
        <mc:Fallback xmlns="">
          <p:pic>
            <p:nvPicPr>
              <p:cNvPr id="280" name="Ink 279">
                <a:extLst>
                  <a:ext uri="{FF2B5EF4-FFF2-40B4-BE49-F238E27FC236}">
                    <a16:creationId xmlns:a16="http://schemas.microsoft.com/office/drawing/2014/main" id="{44D3EF2E-0DB9-ED49-A648-A819293BC874}"/>
                  </a:ext>
                </a:extLst>
              </p:cNvPr>
              <p:cNvPicPr/>
              <p:nvPr/>
            </p:nvPicPr>
            <p:blipFill>
              <a:blip r:embed="rId297"/>
              <a:stretch>
                <a:fillRect/>
              </a:stretch>
            </p:blipFill>
            <p:spPr>
              <a:xfrm>
                <a:off x="3502903" y="22226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281" name="Ink 280">
                <a:extLst>
                  <a:ext uri="{FF2B5EF4-FFF2-40B4-BE49-F238E27FC236}">
                    <a16:creationId xmlns:a16="http://schemas.microsoft.com/office/drawing/2014/main" id="{7E15121D-A73E-0249-ACBE-2B09153D11B6}"/>
                  </a:ext>
                </a:extLst>
              </p14:cNvPr>
              <p14:cNvContentPartPr/>
              <p14:nvPr/>
            </p14:nvContentPartPr>
            <p14:xfrm>
              <a:off x="3412183" y="2417393"/>
              <a:ext cx="360" cy="360"/>
            </p14:xfrm>
          </p:contentPart>
        </mc:Choice>
        <mc:Fallback xmlns="">
          <p:pic>
            <p:nvPicPr>
              <p:cNvPr id="281" name="Ink 280">
                <a:extLst>
                  <a:ext uri="{FF2B5EF4-FFF2-40B4-BE49-F238E27FC236}">
                    <a16:creationId xmlns:a16="http://schemas.microsoft.com/office/drawing/2014/main" id="{7E15121D-A73E-0249-ACBE-2B09153D11B6}"/>
                  </a:ext>
                </a:extLst>
              </p:cNvPr>
              <p:cNvPicPr/>
              <p:nvPr/>
            </p:nvPicPr>
            <p:blipFill>
              <a:blip r:embed="rId297"/>
              <a:stretch>
                <a:fillRect/>
              </a:stretch>
            </p:blipFill>
            <p:spPr>
              <a:xfrm>
                <a:off x="3376183" y="23813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282" name="Ink 281">
                <a:extLst>
                  <a:ext uri="{FF2B5EF4-FFF2-40B4-BE49-F238E27FC236}">
                    <a16:creationId xmlns:a16="http://schemas.microsoft.com/office/drawing/2014/main" id="{D6C2190B-5263-B846-86F6-CB5086CD6502}"/>
                  </a:ext>
                </a:extLst>
              </p14:cNvPr>
              <p14:cNvContentPartPr/>
              <p14:nvPr/>
            </p14:nvContentPartPr>
            <p14:xfrm>
              <a:off x="3635743" y="2422793"/>
              <a:ext cx="360" cy="360"/>
            </p14:xfrm>
          </p:contentPart>
        </mc:Choice>
        <mc:Fallback xmlns="">
          <p:pic>
            <p:nvPicPr>
              <p:cNvPr id="282" name="Ink 281">
                <a:extLst>
                  <a:ext uri="{FF2B5EF4-FFF2-40B4-BE49-F238E27FC236}">
                    <a16:creationId xmlns:a16="http://schemas.microsoft.com/office/drawing/2014/main" id="{D6C2190B-5263-B846-86F6-CB5086CD6502}"/>
                  </a:ext>
                </a:extLst>
              </p:cNvPr>
              <p:cNvPicPr/>
              <p:nvPr/>
            </p:nvPicPr>
            <p:blipFill>
              <a:blip r:embed="rId297"/>
              <a:stretch>
                <a:fillRect/>
              </a:stretch>
            </p:blipFill>
            <p:spPr>
              <a:xfrm>
                <a:off x="3599743" y="2386793"/>
                <a:ext cx="72000" cy="72000"/>
              </a:xfrm>
              <a:prstGeom prst="rect">
                <a:avLst/>
              </a:prstGeom>
            </p:spPr>
          </p:pic>
        </mc:Fallback>
      </mc:AlternateContent>
      <p:grpSp>
        <p:nvGrpSpPr>
          <p:cNvPr id="284" name="Group 283">
            <a:extLst>
              <a:ext uri="{FF2B5EF4-FFF2-40B4-BE49-F238E27FC236}">
                <a16:creationId xmlns:a16="http://schemas.microsoft.com/office/drawing/2014/main" id="{67C47CB4-CFC2-E045-B511-2AB6292D42FB}"/>
              </a:ext>
            </a:extLst>
          </p:cNvPr>
          <p:cNvGrpSpPr/>
          <p:nvPr/>
        </p:nvGrpSpPr>
        <p:grpSpPr>
          <a:xfrm>
            <a:off x="3592183" y="2706113"/>
            <a:ext cx="19800" cy="5400"/>
            <a:chOff x="3592183" y="2706113"/>
            <a:chExt cx="19800" cy="5400"/>
          </a:xfrm>
        </p:grpSpPr>
        <mc:AlternateContent xmlns:mc="http://schemas.openxmlformats.org/markup-compatibility/2006" xmlns:p14="http://schemas.microsoft.com/office/powerpoint/2010/main">
          <mc:Choice Requires="p14">
            <p:contentPart p14:bwMode="auto" r:id="rId315">
              <p14:nvContentPartPr>
                <p14:cNvPr id="207" name="Ink 206">
                  <a:extLst>
                    <a:ext uri="{FF2B5EF4-FFF2-40B4-BE49-F238E27FC236}">
                      <a16:creationId xmlns:a16="http://schemas.microsoft.com/office/drawing/2014/main" id="{8A3C7832-71E6-FE4D-98A4-E208005720ED}"/>
                    </a:ext>
                  </a:extLst>
                </p14:cNvPr>
                <p14:cNvContentPartPr/>
                <p14:nvPr/>
              </p14:nvContentPartPr>
              <p14:xfrm>
                <a:off x="3592183" y="2711153"/>
                <a:ext cx="360" cy="360"/>
              </p14:xfrm>
            </p:contentPart>
          </mc:Choice>
          <mc:Fallback xmlns="">
            <p:pic>
              <p:nvPicPr>
                <p:cNvPr id="207" name="Ink 206">
                  <a:extLst>
                    <a:ext uri="{FF2B5EF4-FFF2-40B4-BE49-F238E27FC236}">
                      <a16:creationId xmlns:a16="http://schemas.microsoft.com/office/drawing/2014/main" id="{8A3C7832-71E6-FE4D-98A4-E208005720ED}"/>
                    </a:ext>
                  </a:extLst>
                </p:cNvPr>
                <p:cNvPicPr/>
                <p:nvPr/>
              </p:nvPicPr>
              <p:blipFill>
                <a:blip r:embed="rId56"/>
                <a:stretch>
                  <a:fillRect/>
                </a:stretch>
              </p:blipFill>
              <p:spPr>
                <a:xfrm>
                  <a:off x="3574183" y="2693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208" name="Ink 207">
                  <a:extLst>
                    <a:ext uri="{FF2B5EF4-FFF2-40B4-BE49-F238E27FC236}">
                      <a16:creationId xmlns:a16="http://schemas.microsoft.com/office/drawing/2014/main" id="{E8E31D78-03C7-BB4A-8C84-4D4585097F02}"/>
                    </a:ext>
                  </a:extLst>
                </p14:cNvPr>
                <p14:cNvContentPartPr/>
                <p14:nvPr/>
              </p14:nvContentPartPr>
              <p14:xfrm>
                <a:off x="3592183" y="2711153"/>
                <a:ext cx="360" cy="360"/>
              </p14:xfrm>
            </p:contentPart>
          </mc:Choice>
          <mc:Fallback xmlns="">
            <p:pic>
              <p:nvPicPr>
                <p:cNvPr id="208" name="Ink 207">
                  <a:extLst>
                    <a:ext uri="{FF2B5EF4-FFF2-40B4-BE49-F238E27FC236}">
                      <a16:creationId xmlns:a16="http://schemas.microsoft.com/office/drawing/2014/main" id="{E8E31D78-03C7-BB4A-8C84-4D4585097F02}"/>
                    </a:ext>
                  </a:extLst>
                </p:cNvPr>
                <p:cNvPicPr/>
                <p:nvPr/>
              </p:nvPicPr>
              <p:blipFill>
                <a:blip r:embed="rId56"/>
                <a:stretch>
                  <a:fillRect/>
                </a:stretch>
              </p:blipFill>
              <p:spPr>
                <a:xfrm>
                  <a:off x="3574183" y="2693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283" name="Ink 282">
                  <a:extLst>
                    <a:ext uri="{FF2B5EF4-FFF2-40B4-BE49-F238E27FC236}">
                      <a16:creationId xmlns:a16="http://schemas.microsoft.com/office/drawing/2014/main" id="{D887FDCF-8791-FD41-AD60-F3F4D2844E01}"/>
                    </a:ext>
                  </a:extLst>
                </p14:cNvPr>
                <p14:cNvContentPartPr/>
                <p14:nvPr/>
              </p14:nvContentPartPr>
              <p14:xfrm>
                <a:off x="3611623" y="2706113"/>
                <a:ext cx="360" cy="360"/>
              </p14:xfrm>
            </p:contentPart>
          </mc:Choice>
          <mc:Fallback xmlns="">
            <p:pic>
              <p:nvPicPr>
                <p:cNvPr id="283" name="Ink 282">
                  <a:extLst>
                    <a:ext uri="{FF2B5EF4-FFF2-40B4-BE49-F238E27FC236}">
                      <a16:creationId xmlns:a16="http://schemas.microsoft.com/office/drawing/2014/main" id="{D887FDCF-8791-FD41-AD60-F3F4D2844E01}"/>
                    </a:ext>
                  </a:extLst>
                </p:cNvPr>
                <p:cNvPicPr/>
                <p:nvPr/>
              </p:nvPicPr>
              <p:blipFill>
                <a:blip r:embed="rId297"/>
                <a:stretch>
                  <a:fillRect/>
                </a:stretch>
              </p:blipFill>
              <p:spPr>
                <a:xfrm>
                  <a:off x="3575623" y="2670113"/>
                  <a:ext cx="72000" cy="72000"/>
                </a:xfrm>
                <a:prstGeom prst="rect">
                  <a:avLst/>
                </a:prstGeom>
              </p:spPr>
            </p:pic>
          </mc:Fallback>
        </mc:AlternateContent>
      </p:grpSp>
      <p:grpSp>
        <p:nvGrpSpPr>
          <p:cNvPr id="286" name="Group 285">
            <a:extLst>
              <a:ext uri="{FF2B5EF4-FFF2-40B4-BE49-F238E27FC236}">
                <a16:creationId xmlns:a16="http://schemas.microsoft.com/office/drawing/2014/main" id="{53586288-0CCD-0E4B-BD06-76A1A96825CF}"/>
              </a:ext>
            </a:extLst>
          </p:cNvPr>
          <p:cNvGrpSpPr/>
          <p:nvPr/>
        </p:nvGrpSpPr>
        <p:grpSpPr>
          <a:xfrm>
            <a:off x="3759583" y="2968193"/>
            <a:ext cx="4320" cy="2520"/>
            <a:chOff x="3759583" y="2968193"/>
            <a:chExt cx="4320" cy="2520"/>
          </a:xfrm>
        </p:grpSpPr>
        <mc:AlternateContent xmlns:mc="http://schemas.openxmlformats.org/markup-compatibility/2006" xmlns:p14="http://schemas.microsoft.com/office/powerpoint/2010/main">
          <mc:Choice Requires="p14">
            <p:contentPart p14:bwMode="auto" r:id="rId318">
              <p14:nvContentPartPr>
                <p14:cNvPr id="214" name="Ink 213">
                  <a:extLst>
                    <a:ext uri="{FF2B5EF4-FFF2-40B4-BE49-F238E27FC236}">
                      <a16:creationId xmlns:a16="http://schemas.microsoft.com/office/drawing/2014/main" id="{5D451058-D6DE-F94C-9DE7-D092A5F77061}"/>
                    </a:ext>
                  </a:extLst>
                </p14:cNvPr>
                <p14:cNvContentPartPr/>
                <p14:nvPr/>
              </p14:nvContentPartPr>
              <p14:xfrm>
                <a:off x="3763543" y="2970353"/>
                <a:ext cx="360" cy="360"/>
              </p14:xfrm>
            </p:contentPart>
          </mc:Choice>
          <mc:Fallback xmlns="">
            <p:pic>
              <p:nvPicPr>
                <p:cNvPr id="214" name="Ink 213">
                  <a:extLst>
                    <a:ext uri="{FF2B5EF4-FFF2-40B4-BE49-F238E27FC236}">
                      <a16:creationId xmlns:a16="http://schemas.microsoft.com/office/drawing/2014/main" id="{5D451058-D6DE-F94C-9DE7-D092A5F77061}"/>
                    </a:ext>
                  </a:extLst>
                </p:cNvPr>
                <p:cNvPicPr/>
                <p:nvPr/>
              </p:nvPicPr>
              <p:blipFill>
                <a:blip r:embed="rId56"/>
                <a:stretch>
                  <a:fillRect/>
                </a:stretch>
              </p:blipFill>
              <p:spPr>
                <a:xfrm>
                  <a:off x="3745543" y="29523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9">
              <p14:nvContentPartPr>
                <p14:cNvPr id="215" name="Ink 214">
                  <a:extLst>
                    <a:ext uri="{FF2B5EF4-FFF2-40B4-BE49-F238E27FC236}">
                      <a16:creationId xmlns:a16="http://schemas.microsoft.com/office/drawing/2014/main" id="{BEFF339E-1CB8-4046-847F-044927C098A9}"/>
                    </a:ext>
                  </a:extLst>
                </p14:cNvPr>
                <p14:cNvContentPartPr/>
                <p14:nvPr/>
              </p14:nvContentPartPr>
              <p14:xfrm>
                <a:off x="3763543" y="2970353"/>
                <a:ext cx="360" cy="360"/>
              </p14:xfrm>
            </p:contentPart>
          </mc:Choice>
          <mc:Fallback xmlns="">
            <p:pic>
              <p:nvPicPr>
                <p:cNvPr id="215" name="Ink 214">
                  <a:extLst>
                    <a:ext uri="{FF2B5EF4-FFF2-40B4-BE49-F238E27FC236}">
                      <a16:creationId xmlns:a16="http://schemas.microsoft.com/office/drawing/2014/main" id="{BEFF339E-1CB8-4046-847F-044927C098A9}"/>
                    </a:ext>
                  </a:extLst>
                </p:cNvPr>
                <p:cNvPicPr/>
                <p:nvPr/>
              </p:nvPicPr>
              <p:blipFill>
                <a:blip r:embed="rId56"/>
                <a:stretch>
                  <a:fillRect/>
                </a:stretch>
              </p:blipFill>
              <p:spPr>
                <a:xfrm>
                  <a:off x="3745543" y="29523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285" name="Ink 284">
                  <a:extLst>
                    <a:ext uri="{FF2B5EF4-FFF2-40B4-BE49-F238E27FC236}">
                      <a16:creationId xmlns:a16="http://schemas.microsoft.com/office/drawing/2014/main" id="{4B18E525-B7B9-5B4F-9142-81CBC49D27EE}"/>
                    </a:ext>
                  </a:extLst>
                </p14:cNvPr>
                <p14:cNvContentPartPr/>
                <p14:nvPr/>
              </p14:nvContentPartPr>
              <p14:xfrm>
                <a:off x="3759583" y="2968193"/>
                <a:ext cx="360" cy="360"/>
              </p14:xfrm>
            </p:contentPart>
          </mc:Choice>
          <mc:Fallback xmlns="">
            <p:pic>
              <p:nvPicPr>
                <p:cNvPr id="285" name="Ink 284">
                  <a:extLst>
                    <a:ext uri="{FF2B5EF4-FFF2-40B4-BE49-F238E27FC236}">
                      <a16:creationId xmlns:a16="http://schemas.microsoft.com/office/drawing/2014/main" id="{4B18E525-B7B9-5B4F-9142-81CBC49D27EE}"/>
                    </a:ext>
                  </a:extLst>
                </p:cNvPr>
                <p:cNvPicPr/>
                <p:nvPr/>
              </p:nvPicPr>
              <p:blipFill>
                <a:blip r:embed="rId297"/>
                <a:stretch>
                  <a:fillRect/>
                </a:stretch>
              </p:blipFill>
              <p:spPr>
                <a:xfrm>
                  <a:off x="3723583" y="2932193"/>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21">
            <p14:nvContentPartPr>
              <p14:cNvPr id="287" name="Ink 286">
                <a:extLst>
                  <a:ext uri="{FF2B5EF4-FFF2-40B4-BE49-F238E27FC236}">
                    <a16:creationId xmlns:a16="http://schemas.microsoft.com/office/drawing/2014/main" id="{ACD0A668-868B-7947-A419-DCFFFBDDC9CE}"/>
                  </a:ext>
                </a:extLst>
              </p14:cNvPr>
              <p14:cNvContentPartPr/>
              <p14:nvPr/>
            </p14:nvContentPartPr>
            <p14:xfrm>
              <a:off x="3126703" y="2409833"/>
              <a:ext cx="360" cy="360"/>
            </p14:xfrm>
          </p:contentPart>
        </mc:Choice>
        <mc:Fallback xmlns="">
          <p:pic>
            <p:nvPicPr>
              <p:cNvPr id="287" name="Ink 286">
                <a:extLst>
                  <a:ext uri="{FF2B5EF4-FFF2-40B4-BE49-F238E27FC236}">
                    <a16:creationId xmlns:a16="http://schemas.microsoft.com/office/drawing/2014/main" id="{ACD0A668-868B-7947-A419-DCFFFBDDC9CE}"/>
                  </a:ext>
                </a:extLst>
              </p:cNvPr>
              <p:cNvPicPr/>
              <p:nvPr/>
            </p:nvPicPr>
            <p:blipFill>
              <a:blip r:embed="rId297"/>
              <a:stretch>
                <a:fillRect/>
              </a:stretch>
            </p:blipFill>
            <p:spPr>
              <a:xfrm>
                <a:off x="3090703" y="23738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288" name="Ink 287">
                <a:extLst>
                  <a:ext uri="{FF2B5EF4-FFF2-40B4-BE49-F238E27FC236}">
                    <a16:creationId xmlns:a16="http://schemas.microsoft.com/office/drawing/2014/main" id="{91A7578E-E250-1046-B1FB-996E6E8230A6}"/>
                  </a:ext>
                </a:extLst>
              </p14:cNvPr>
              <p14:cNvContentPartPr/>
              <p14:nvPr/>
            </p14:nvContentPartPr>
            <p14:xfrm>
              <a:off x="3089983" y="2194553"/>
              <a:ext cx="360" cy="360"/>
            </p14:xfrm>
          </p:contentPart>
        </mc:Choice>
        <mc:Fallback xmlns="">
          <p:pic>
            <p:nvPicPr>
              <p:cNvPr id="288" name="Ink 287">
                <a:extLst>
                  <a:ext uri="{FF2B5EF4-FFF2-40B4-BE49-F238E27FC236}">
                    <a16:creationId xmlns:a16="http://schemas.microsoft.com/office/drawing/2014/main" id="{91A7578E-E250-1046-B1FB-996E6E8230A6}"/>
                  </a:ext>
                </a:extLst>
              </p:cNvPr>
              <p:cNvPicPr/>
              <p:nvPr/>
            </p:nvPicPr>
            <p:blipFill>
              <a:blip r:embed="rId297"/>
              <a:stretch>
                <a:fillRect/>
              </a:stretch>
            </p:blipFill>
            <p:spPr>
              <a:xfrm>
                <a:off x="3053983" y="21585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3">
            <p14:nvContentPartPr>
              <p14:cNvPr id="289" name="Ink 288">
                <a:extLst>
                  <a:ext uri="{FF2B5EF4-FFF2-40B4-BE49-F238E27FC236}">
                    <a16:creationId xmlns:a16="http://schemas.microsoft.com/office/drawing/2014/main" id="{E55824E3-BF2F-B147-8CAD-8BD001C732C7}"/>
                  </a:ext>
                </a:extLst>
              </p14:cNvPr>
              <p14:cNvContentPartPr/>
              <p14:nvPr/>
            </p14:nvContentPartPr>
            <p14:xfrm>
              <a:off x="3080623" y="2795393"/>
              <a:ext cx="360" cy="360"/>
            </p14:xfrm>
          </p:contentPart>
        </mc:Choice>
        <mc:Fallback xmlns="">
          <p:pic>
            <p:nvPicPr>
              <p:cNvPr id="289" name="Ink 288">
                <a:extLst>
                  <a:ext uri="{FF2B5EF4-FFF2-40B4-BE49-F238E27FC236}">
                    <a16:creationId xmlns:a16="http://schemas.microsoft.com/office/drawing/2014/main" id="{E55824E3-BF2F-B147-8CAD-8BD001C732C7}"/>
                  </a:ext>
                </a:extLst>
              </p:cNvPr>
              <p:cNvPicPr/>
              <p:nvPr/>
            </p:nvPicPr>
            <p:blipFill>
              <a:blip r:embed="rId297"/>
              <a:stretch>
                <a:fillRect/>
              </a:stretch>
            </p:blipFill>
            <p:spPr>
              <a:xfrm>
                <a:off x="3044623" y="27593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290" name="Ink 289">
                <a:extLst>
                  <a:ext uri="{FF2B5EF4-FFF2-40B4-BE49-F238E27FC236}">
                    <a16:creationId xmlns:a16="http://schemas.microsoft.com/office/drawing/2014/main" id="{B6E58972-3EDA-A341-95F1-081AF94E461E}"/>
                  </a:ext>
                </a:extLst>
              </p14:cNvPr>
              <p14:cNvContentPartPr/>
              <p14:nvPr/>
            </p14:nvContentPartPr>
            <p14:xfrm>
              <a:off x="7070863" y="5007233"/>
              <a:ext cx="360" cy="360"/>
            </p14:xfrm>
          </p:contentPart>
        </mc:Choice>
        <mc:Fallback xmlns="">
          <p:pic>
            <p:nvPicPr>
              <p:cNvPr id="290" name="Ink 289">
                <a:extLst>
                  <a:ext uri="{FF2B5EF4-FFF2-40B4-BE49-F238E27FC236}">
                    <a16:creationId xmlns:a16="http://schemas.microsoft.com/office/drawing/2014/main" id="{B6E58972-3EDA-A341-95F1-081AF94E461E}"/>
                  </a:ext>
                </a:extLst>
              </p:cNvPr>
              <p:cNvPicPr/>
              <p:nvPr/>
            </p:nvPicPr>
            <p:blipFill>
              <a:blip r:embed="rId297"/>
              <a:stretch>
                <a:fillRect/>
              </a:stretch>
            </p:blipFill>
            <p:spPr>
              <a:xfrm>
                <a:off x="7034863" y="49712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5">
            <p14:nvContentPartPr>
              <p14:cNvPr id="291" name="Ink 290">
                <a:extLst>
                  <a:ext uri="{FF2B5EF4-FFF2-40B4-BE49-F238E27FC236}">
                    <a16:creationId xmlns:a16="http://schemas.microsoft.com/office/drawing/2014/main" id="{CB743EA8-5F44-D648-A290-125D5E10EEAA}"/>
                  </a:ext>
                </a:extLst>
              </p14:cNvPr>
              <p14:cNvContentPartPr/>
              <p14:nvPr/>
            </p14:nvContentPartPr>
            <p14:xfrm>
              <a:off x="7306663" y="4981313"/>
              <a:ext cx="360" cy="360"/>
            </p14:xfrm>
          </p:contentPart>
        </mc:Choice>
        <mc:Fallback xmlns="">
          <p:pic>
            <p:nvPicPr>
              <p:cNvPr id="291" name="Ink 290">
                <a:extLst>
                  <a:ext uri="{FF2B5EF4-FFF2-40B4-BE49-F238E27FC236}">
                    <a16:creationId xmlns:a16="http://schemas.microsoft.com/office/drawing/2014/main" id="{CB743EA8-5F44-D648-A290-125D5E10EEAA}"/>
                  </a:ext>
                </a:extLst>
              </p:cNvPr>
              <p:cNvPicPr/>
              <p:nvPr/>
            </p:nvPicPr>
            <p:blipFill>
              <a:blip r:embed="rId297"/>
              <a:stretch>
                <a:fillRect/>
              </a:stretch>
            </p:blipFill>
            <p:spPr>
              <a:xfrm>
                <a:off x="7270663" y="49453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292" name="Ink 291">
                <a:extLst>
                  <a:ext uri="{FF2B5EF4-FFF2-40B4-BE49-F238E27FC236}">
                    <a16:creationId xmlns:a16="http://schemas.microsoft.com/office/drawing/2014/main" id="{98E1299B-0B0E-7D48-A098-5111DE2E4DB1}"/>
                  </a:ext>
                </a:extLst>
              </p14:cNvPr>
              <p14:cNvContentPartPr/>
              <p14:nvPr/>
            </p14:nvContentPartPr>
            <p14:xfrm>
              <a:off x="7419703" y="5139353"/>
              <a:ext cx="360" cy="360"/>
            </p14:xfrm>
          </p:contentPart>
        </mc:Choice>
        <mc:Fallback xmlns="">
          <p:pic>
            <p:nvPicPr>
              <p:cNvPr id="292" name="Ink 291">
                <a:extLst>
                  <a:ext uri="{FF2B5EF4-FFF2-40B4-BE49-F238E27FC236}">
                    <a16:creationId xmlns:a16="http://schemas.microsoft.com/office/drawing/2014/main" id="{98E1299B-0B0E-7D48-A098-5111DE2E4DB1}"/>
                  </a:ext>
                </a:extLst>
              </p:cNvPr>
              <p:cNvPicPr/>
              <p:nvPr/>
            </p:nvPicPr>
            <p:blipFill>
              <a:blip r:embed="rId297"/>
              <a:stretch>
                <a:fillRect/>
              </a:stretch>
            </p:blipFill>
            <p:spPr>
              <a:xfrm>
                <a:off x="7383703" y="51033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7">
            <p14:nvContentPartPr>
              <p14:cNvPr id="293" name="Ink 292">
                <a:extLst>
                  <a:ext uri="{FF2B5EF4-FFF2-40B4-BE49-F238E27FC236}">
                    <a16:creationId xmlns:a16="http://schemas.microsoft.com/office/drawing/2014/main" id="{9488B361-B753-ED49-879E-280166C23649}"/>
                  </a:ext>
                </a:extLst>
              </p14:cNvPr>
              <p14:cNvContentPartPr/>
              <p14:nvPr/>
            </p14:nvContentPartPr>
            <p14:xfrm>
              <a:off x="7568743" y="5021273"/>
              <a:ext cx="360" cy="360"/>
            </p14:xfrm>
          </p:contentPart>
        </mc:Choice>
        <mc:Fallback xmlns="">
          <p:pic>
            <p:nvPicPr>
              <p:cNvPr id="293" name="Ink 292">
                <a:extLst>
                  <a:ext uri="{FF2B5EF4-FFF2-40B4-BE49-F238E27FC236}">
                    <a16:creationId xmlns:a16="http://schemas.microsoft.com/office/drawing/2014/main" id="{9488B361-B753-ED49-879E-280166C23649}"/>
                  </a:ext>
                </a:extLst>
              </p:cNvPr>
              <p:cNvPicPr/>
              <p:nvPr/>
            </p:nvPicPr>
            <p:blipFill>
              <a:blip r:embed="rId297"/>
              <a:stretch>
                <a:fillRect/>
              </a:stretch>
            </p:blipFill>
            <p:spPr>
              <a:xfrm>
                <a:off x="7532743" y="49852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294" name="Ink 293">
                <a:extLst>
                  <a:ext uri="{FF2B5EF4-FFF2-40B4-BE49-F238E27FC236}">
                    <a16:creationId xmlns:a16="http://schemas.microsoft.com/office/drawing/2014/main" id="{A6374B23-5D15-C64F-993B-F541AE842045}"/>
                  </a:ext>
                </a:extLst>
              </p14:cNvPr>
              <p14:cNvContentPartPr/>
              <p14:nvPr/>
            </p14:nvContentPartPr>
            <p14:xfrm>
              <a:off x="7666303" y="4869713"/>
              <a:ext cx="360" cy="360"/>
            </p14:xfrm>
          </p:contentPart>
        </mc:Choice>
        <mc:Fallback xmlns="">
          <p:pic>
            <p:nvPicPr>
              <p:cNvPr id="294" name="Ink 293">
                <a:extLst>
                  <a:ext uri="{FF2B5EF4-FFF2-40B4-BE49-F238E27FC236}">
                    <a16:creationId xmlns:a16="http://schemas.microsoft.com/office/drawing/2014/main" id="{A6374B23-5D15-C64F-993B-F541AE842045}"/>
                  </a:ext>
                </a:extLst>
              </p:cNvPr>
              <p:cNvPicPr/>
              <p:nvPr/>
            </p:nvPicPr>
            <p:blipFill>
              <a:blip r:embed="rId297"/>
              <a:stretch>
                <a:fillRect/>
              </a:stretch>
            </p:blipFill>
            <p:spPr>
              <a:xfrm>
                <a:off x="7630303" y="48337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295" name="Ink 294">
                <a:extLst>
                  <a:ext uri="{FF2B5EF4-FFF2-40B4-BE49-F238E27FC236}">
                    <a16:creationId xmlns:a16="http://schemas.microsoft.com/office/drawing/2014/main" id="{E219DCC3-80CC-4C4F-A534-BF12A96C6C6E}"/>
                  </a:ext>
                </a:extLst>
              </p14:cNvPr>
              <p14:cNvContentPartPr/>
              <p14:nvPr/>
            </p14:nvContentPartPr>
            <p14:xfrm>
              <a:off x="7448143" y="4808153"/>
              <a:ext cx="360" cy="360"/>
            </p14:xfrm>
          </p:contentPart>
        </mc:Choice>
        <mc:Fallback xmlns="">
          <p:pic>
            <p:nvPicPr>
              <p:cNvPr id="295" name="Ink 294">
                <a:extLst>
                  <a:ext uri="{FF2B5EF4-FFF2-40B4-BE49-F238E27FC236}">
                    <a16:creationId xmlns:a16="http://schemas.microsoft.com/office/drawing/2014/main" id="{E219DCC3-80CC-4C4F-A534-BF12A96C6C6E}"/>
                  </a:ext>
                </a:extLst>
              </p:cNvPr>
              <p:cNvPicPr/>
              <p:nvPr/>
            </p:nvPicPr>
            <p:blipFill>
              <a:blip r:embed="rId297"/>
              <a:stretch>
                <a:fillRect/>
              </a:stretch>
            </p:blipFill>
            <p:spPr>
              <a:xfrm>
                <a:off x="7412143" y="47721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296" name="Ink 295">
                <a:extLst>
                  <a:ext uri="{FF2B5EF4-FFF2-40B4-BE49-F238E27FC236}">
                    <a16:creationId xmlns:a16="http://schemas.microsoft.com/office/drawing/2014/main" id="{63BD754B-C8B2-A040-B349-F62D09F41E45}"/>
                  </a:ext>
                </a:extLst>
              </p14:cNvPr>
              <p14:cNvContentPartPr/>
              <p14:nvPr/>
            </p14:nvContentPartPr>
            <p14:xfrm>
              <a:off x="7238983" y="4715273"/>
              <a:ext cx="360" cy="360"/>
            </p14:xfrm>
          </p:contentPart>
        </mc:Choice>
        <mc:Fallback xmlns="">
          <p:pic>
            <p:nvPicPr>
              <p:cNvPr id="296" name="Ink 295">
                <a:extLst>
                  <a:ext uri="{FF2B5EF4-FFF2-40B4-BE49-F238E27FC236}">
                    <a16:creationId xmlns:a16="http://schemas.microsoft.com/office/drawing/2014/main" id="{63BD754B-C8B2-A040-B349-F62D09F41E45}"/>
                  </a:ext>
                </a:extLst>
              </p:cNvPr>
              <p:cNvPicPr/>
              <p:nvPr/>
            </p:nvPicPr>
            <p:blipFill>
              <a:blip r:embed="rId297"/>
              <a:stretch>
                <a:fillRect/>
              </a:stretch>
            </p:blipFill>
            <p:spPr>
              <a:xfrm>
                <a:off x="7202983" y="46792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1">
            <p14:nvContentPartPr>
              <p14:cNvPr id="297" name="Ink 296">
                <a:extLst>
                  <a:ext uri="{FF2B5EF4-FFF2-40B4-BE49-F238E27FC236}">
                    <a16:creationId xmlns:a16="http://schemas.microsoft.com/office/drawing/2014/main" id="{7B92D04E-F947-B44C-B9CB-E8701D1547F6}"/>
                  </a:ext>
                </a:extLst>
              </p14:cNvPr>
              <p14:cNvContentPartPr/>
              <p14:nvPr/>
            </p14:nvContentPartPr>
            <p14:xfrm>
              <a:off x="7109743" y="4814993"/>
              <a:ext cx="360" cy="360"/>
            </p14:xfrm>
          </p:contentPart>
        </mc:Choice>
        <mc:Fallback xmlns="">
          <p:pic>
            <p:nvPicPr>
              <p:cNvPr id="297" name="Ink 296">
                <a:extLst>
                  <a:ext uri="{FF2B5EF4-FFF2-40B4-BE49-F238E27FC236}">
                    <a16:creationId xmlns:a16="http://schemas.microsoft.com/office/drawing/2014/main" id="{7B92D04E-F947-B44C-B9CB-E8701D1547F6}"/>
                  </a:ext>
                </a:extLst>
              </p:cNvPr>
              <p:cNvPicPr/>
              <p:nvPr/>
            </p:nvPicPr>
            <p:blipFill>
              <a:blip r:embed="rId297"/>
              <a:stretch>
                <a:fillRect/>
              </a:stretch>
            </p:blipFill>
            <p:spPr>
              <a:xfrm>
                <a:off x="7073743" y="47789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298" name="Ink 297">
                <a:extLst>
                  <a:ext uri="{FF2B5EF4-FFF2-40B4-BE49-F238E27FC236}">
                    <a16:creationId xmlns:a16="http://schemas.microsoft.com/office/drawing/2014/main" id="{C5BE11DD-D98D-E54B-A0C2-3D7D4D84C334}"/>
                  </a:ext>
                </a:extLst>
              </p14:cNvPr>
              <p14:cNvContentPartPr/>
              <p14:nvPr/>
            </p14:nvContentPartPr>
            <p14:xfrm>
              <a:off x="7050343" y="4463633"/>
              <a:ext cx="360" cy="360"/>
            </p14:xfrm>
          </p:contentPart>
        </mc:Choice>
        <mc:Fallback xmlns="">
          <p:pic>
            <p:nvPicPr>
              <p:cNvPr id="298" name="Ink 297">
                <a:extLst>
                  <a:ext uri="{FF2B5EF4-FFF2-40B4-BE49-F238E27FC236}">
                    <a16:creationId xmlns:a16="http://schemas.microsoft.com/office/drawing/2014/main" id="{C5BE11DD-D98D-E54B-A0C2-3D7D4D84C334}"/>
                  </a:ext>
                </a:extLst>
              </p:cNvPr>
              <p:cNvPicPr/>
              <p:nvPr/>
            </p:nvPicPr>
            <p:blipFill>
              <a:blip r:embed="rId297"/>
              <a:stretch>
                <a:fillRect/>
              </a:stretch>
            </p:blipFill>
            <p:spPr>
              <a:xfrm>
                <a:off x="7014343" y="44276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3">
            <p14:nvContentPartPr>
              <p14:cNvPr id="299" name="Ink 298">
                <a:extLst>
                  <a:ext uri="{FF2B5EF4-FFF2-40B4-BE49-F238E27FC236}">
                    <a16:creationId xmlns:a16="http://schemas.microsoft.com/office/drawing/2014/main" id="{1C2ECCAD-B07D-4B4B-8CB0-A273B3E21ADB}"/>
                  </a:ext>
                </a:extLst>
              </p14:cNvPr>
              <p14:cNvContentPartPr/>
              <p14:nvPr/>
            </p14:nvContentPartPr>
            <p14:xfrm>
              <a:off x="7045663" y="4651193"/>
              <a:ext cx="360" cy="360"/>
            </p14:xfrm>
          </p:contentPart>
        </mc:Choice>
        <mc:Fallback xmlns="">
          <p:pic>
            <p:nvPicPr>
              <p:cNvPr id="299" name="Ink 298">
                <a:extLst>
                  <a:ext uri="{FF2B5EF4-FFF2-40B4-BE49-F238E27FC236}">
                    <a16:creationId xmlns:a16="http://schemas.microsoft.com/office/drawing/2014/main" id="{1C2ECCAD-B07D-4B4B-8CB0-A273B3E21ADB}"/>
                  </a:ext>
                </a:extLst>
              </p:cNvPr>
              <p:cNvPicPr/>
              <p:nvPr/>
            </p:nvPicPr>
            <p:blipFill>
              <a:blip r:embed="rId297"/>
              <a:stretch>
                <a:fillRect/>
              </a:stretch>
            </p:blipFill>
            <p:spPr>
              <a:xfrm>
                <a:off x="7009663" y="46151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300" name="Ink 299">
                <a:extLst>
                  <a:ext uri="{FF2B5EF4-FFF2-40B4-BE49-F238E27FC236}">
                    <a16:creationId xmlns:a16="http://schemas.microsoft.com/office/drawing/2014/main" id="{A0D2627E-A747-3844-BDE4-1CF05D32AA86}"/>
                  </a:ext>
                </a:extLst>
              </p14:cNvPr>
              <p14:cNvContentPartPr/>
              <p14:nvPr/>
            </p14:nvContentPartPr>
            <p14:xfrm>
              <a:off x="7290463" y="4427633"/>
              <a:ext cx="360" cy="360"/>
            </p14:xfrm>
          </p:contentPart>
        </mc:Choice>
        <mc:Fallback xmlns="">
          <p:pic>
            <p:nvPicPr>
              <p:cNvPr id="300" name="Ink 299">
                <a:extLst>
                  <a:ext uri="{FF2B5EF4-FFF2-40B4-BE49-F238E27FC236}">
                    <a16:creationId xmlns:a16="http://schemas.microsoft.com/office/drawing/2014/main" id="{A0D2627E-A747-3844-BDE4-1CF05D32AA86}"/>
                  </a:ext>
                </a:extLst>
              </p:cNvPr>
              <p:cNvPicPr/>
              <p:nvPr/>
            </p:nvPicPr>
            <p:blipFill>
              <a:blip r:embed="rId297"/>
              <a:stretch>
                <a:fillRect/>
              </a:stretch>
            </p:blipFill>
            <p:spPr>
              <a:xfrm>
                <a:off x="7254463" y="43916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5">
            <p14:nvContentPartPr>
              <p14:cNvPr id="301" name="Ink 300">
                <a:extLst>
                  <a:ext uri="{FF2B5EF4-FFF2-40B4-BE49-F238E27FC236}">
                    <a16:creationId xmlns:a16="http://schemas.microsoft.com/office/drawing/2014/main" id="{FC42E035-E442-1A42-841E-254B317D3D7E}"/>
                  </a:ext>
                </a:extLst>
              </p14:cNvPr>
              <p14:cNvContentPartPr/>
              <p14:nvPr/>
            </p14:nvContentPartPr>
            <p14:xfrm>
              <a:off x="7141423" y="4308473"/>
              <a:ext cx="360" cy="360"/>
            </p14:xfrm>
          </p:contentPart>
        </mc:Choice>
        <mc:Fallback xmlns="">
          <p:pic>
            <p:nvPicPr>
              <p:cNvPr id="301" name="Ink 300">
                <a:extLst>
                  <a:ext uri="{FF2B5EF4-FFF2-40B4-BE49-F238E27FC236}">
                    <a16:creationId xmlns:a16="http://schemas.microsoft.com/office/drawing/2014/main" id="{FC42E035-E442-1A42-841E-254B317D3D7E}"/>
                  </a:ext>
                </a:extLst>
              </p:cNvPr>
              <p:cNvPicPr/>
              <p:nvPr/>
            </p:nvPicPr>
            <p:blipFill>
              <a:blip r:embed="rId297"/>
              <a:stretch>
                <a:fillRect/>
              </a:stretch>
            </p:blipFill>
            <p:spPr>
              <a:xfrm>
                <a:off x="7105423" y="42724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302" name="Ink 301">
                <a:extLst>
                  <a:ext uri="{FF2B5EF4-FFF2-40B4-BE49-F238E27FC236}">
                    <a16:creationId xmlns:a16="http://schemas.microsoft.com/office/drawing/2014/main" id="{77B7AF76-3B68-FF44-A3BB-82C14852369C}"/>
                  </a:ext>
                </a:extLst>
              </p14:cNvPr>
              <p14:cNvContentPartPr/>
              <p14:nvPr/>
            </p14:nvContentPartPr>
            <p14:xfrm>
              <a:off x="7380103" y="4257353"/>
              <a:ext cx="360" cy="360"/>
            </p14:xfrm>
          </p:contentPart>
        </mc:Choice>
        <mc:Fallback xmlns="">
          <p:pic>
            <p:nvPicPr>
              <p:cNvPr id="302" name="Ink 301">
                <a:extLst>
                  <a:ext uri="{FF2B5EF4-FFF2-40B4-BE49-F238E27FC236}">
                    <a16:creationId xmlns:a16="http://schemas.microsoft.com/office/drawing/2014/main" id="{77B7AF76-3B68-FF44-A3BB-82C14852369C}"/>
                  </a:ext>
                </a:extLst>
              </p:cNvPr>
              <p:cNvPicPr/>
              <p:nvPr/>
            </p:nvPicPr>
            <p:blipFill>
              <a:blip r:embed="rId297"/>
              <a:stretch>
                <a:fillRect/>
              </a:stretch>
            </p:blipFill>
            <p:spPr>
              <a:xfrm>
                <a:off x="7344103" y="42213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7">
            <p14:nvContentPartPr>
              <p14:cNvPr id="303" name="Ink 302">
                <a:extLst>
                  <a:ext uri="{FF2B5EF4-FFF2-40B4-BE49-F238E27FC236}">
                    <a16:creationId xmlns:a16="http://schemas.microsoft.com/office/drawing/2014/main" id="{8CC5AC32-F867-5A44-A6A0-8C7543F40FA9}"/>
                  </a:ext>
                </a:extLst>
              </p14:cNvPr>
              <p14:cNvContentPartPr/>
              <p14:nvPr/>
            </p14:nvContentPartPr>
            <p14:xfrm>
              <a:off x="6963223" y="4227833"/>
              <a:ext cx="360" cy="360"/>
            </p14:xfrm>
          </p:contentPart>
        </mc:Choice>
        <mc:Fallback xmlns="">
          <p:pic>
            <p:nvPicPr>
              <p:cNvPr id="303" name="Ink 302">
                <a:extLst>
                  <a:ext uri="{FF2B5EF4-FFF2-40B4-BE49-F238E27FC236}">
                    <a16:creationId xmlns:a16="http://schemas.microsoft.com/office/drawing/2014/main" id="{8CC5AC32-F867-5A44-A6A0-8C7543F40FA9}"/>
                  </a:ext>
                </a:extLst>
              </p:cNvPr>
              <p:cNvPicPr/>
              <p:nvPr/>
            </p:nvPicPr>
            <p:blipFill>
              <a:blip r:embed="rId297"/>
              <a:stretch>
                <a:fillRect/>
              </a:stretch>
            </p:blipFill>
            <p:spPr>
              <a:xfrm>
                <a:off x="6927223" y="41918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304" name="Ink 303">
                <a:extLst>
                  <a:ext uri="{FF2B5EF4-FFF2-40B4-BE49-F238E27FC236}">
                    <a16:creationId xmlns:a16="http://schemas.microsoft.com/office/drawing/2014/main" id="{50BF545D-E11B-F14D-896F-C374322954CE}"/>
                  </a:ext>
                </a:extLst>
              </p14:cNvPr>
              <p14:cNvContentPartPr/>
              <p14:nvPr/>
            </p14:nvContentPartPr>
            <p14:xfrm>
              <a:off x="7471183" y="4549313"/>
              <a:ext cx="360" cy="360"/>
            </p14:xfrm>
          </p:contentPart>
        </mc:Choice>
        <mc:Fallback xmlns="">
          <p:pic>
            <p:nvPicPr>
              <p:cNvPr id="304" name="Ink 303">
                <a:extLst>
                  <a:ext uri="{FF2B5EF4-FFF2-40B4-BE49-F238E27FC236}">
                    <a16:creationId xmlns:a16="http://schemas.microsoft.com/office/drawing/2014/main" id="{50BF545D-E11B-F14D-896F-C374322954CE}"/>
                  </a:ext>
                </a:extLst>
              </p:cNvPr>
              <p:cNvPicPr/>
              <p:nvPr/>
            </p:nvPicPr>
            <p:blipFill>
              <a:blip r:embed="rId297"/>
              <a:stretch>
                <a:fillRect/>
              </a:stretch>
            </p:blipFill>
            <p:spPr>
              <a:xfrm>
                <a:off x="7435183" y="45133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9">
            <p14:nvContentPartPr>
              <p14:cNvPr id="305" name="Ink 304">
                <a:extLst>
                  <a:ext uri="{FF2B5EF4-FFF2-40B4-BE49-F238E27FC236}">
                    <a16:creationId xmlns:a16="http://schemas.microsoft.com/office/drawing/2014/main" id="{CEF6E25C-FB24-4D46-94BE-CF13766FA4A6}"/>
                  </a:ext>
                </a:extLst>
              </p14:cNvPr>
              <p14:cNvContentPartPr/>
              <p14:nvPr/>
            </p14:nvContentPartPr>
            <p14:xfrm>
              <a:off x="7582063" y="4377953"/>
              <a:ext cx="360" cy="360"/>
            </p14:xfrm>
          </p:contentPart>
        </mc:Choice>
        <mc:Fallback xmlns="">
          <p:pic>
            <p:nvPicPr>
              <p:cNvPr id="305" name="Ink 304">
                <a:extLst>
                  <a:ext uri="{FF2B5EF4-FFF2-40B4-BE49-F238E27FC236}">
                    <a16:creationId xmlns:a16="http://schemas.microsoft.com/office/drawing/2014/main" id="{CEF6E25C-FB24-4D46-94BE-CF13766FA4A6}"/>
                  </a:ext>
                </a:extLst>
              </p:cNvPr>
              <p:cNvPicPr/>
              <p:nvPr/>
            </p:nvPicPr>
            <p:blipFill>
              <a:blip r:embed="rId297"/>
              <a:stretch>
                <a:fillRect/>
              </a:stretch>
            </p:blipFill>
            <p:spPr>
              <a:xfrm>
                <a:off x="7546063" y="43419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306" name="Ink 305">
                <a:extLst>
                  <a:ext uri="{FF2B5EF4-FFF2-40B4-BE49-F238E27FC236}">
                    <a16:creationId xmlns:a16="http://schemas.microsoft.com/office/drawing/2014/main" id="{220A18A7-DEFF-9945-A6BC-BE109298061F}"/>
                  </a:ext>
                </a:extLst>
              </p14:cNvPr>
              <p14:cNvContentPartPr/>
              <p14:nvPr/>
            </p14:nvContentPartPr>
            <p14:xfrm>
              <a:off x="7704823" y="4241873"/>
              <a:ext cx="360" cy="360"/>
            </p14:xfrm>
          </p:contentPart>
        </mc:Choice>
        <mc:Fallback xmlns="">
          <p:pic>
            <p:nvPicPr>
              <p:cNvPr id="306" name="Ink 305">
                <a:extLst>
                  <a:ext uri="{FF2B5EF4-FFF2-40B4-BE49-F238E27FC236}">
                    <a16:creationId xmlns:a16="http://schemas.microsoft.com/office/drawing/2014/main" id="{220A18A7-DEFF-9945-A6BC-BE109298061F}"/>
                  </a:ext>
                </a:extLst>
              </p:cNvPr>
              <p:cNvPicPr/>
              <p:nvPr/>
            </p:nvPicPr>
            <p:blipFill>
              <a:blip r:embed="rId297"/>
              <a:stretch>
                <a:fillRect/>
              </a:stretch>
            </p:blipFill>
            <p:spPr>
              <a:xfrm>
                <a:off x="7668823" y="42058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1">
            <p14:nvContentPartPr>
              <p14:cNvPr id="307" name="Ink 306">
                <a:extLst>
                  <a:ext uri="{FF2B5EF4-FFF2-40B4-BE49-F238E27FC236}">
                    <a16:creationId xmlns:a16="http://schemas.microsoft.com/office/drawing/2014/main" id="{9AEAC947-6C4F-394F-B93C-1FC9B0A61EF0}"/>
                  </a:ext>
                </a:extLst>
              </p14:cNvPr>
              <p14:cNvContentPartPr/>
              <p14:nvPr/>
            </p14:nvContentPartPr>
            <p14:xfrm>
              <a:off x="7664863" y="4652993"/>
              <a:ext cx="360" cy="360"/>
            </p14:xfrm>
          </p:contentPart>
        </mc:Choice>
        <mc:Fallback xmlns="">
          <p:pic>
            <p:nvPicPr>
              <p:cNvPr id="307" name="Ink 306">
                <a:extLst>
                  <a:ext uri="{FF2B5EF4-FFF2-40B4-BE49-F238E27FC236}">
                    <a16:creationId xmlns:a16="http://schemas.microsoft.com/office/drawing/2014/main" id="{9AEAC947-6C4F-394F-B93C-1FC9B0A61EF0}"/>
                  </a:ext>
                </a:extLst>
              </p:cNvPr>
              <p:cNvPicPr/>
              <p:nvPr/>
            </p:nvPicPr>
            <p:blipFill>
              <a:blip r:embed="rId297"/>
              <a:stretch>
                <a:fillRect/>
              </a:stretch>
            </p:blipFill>
            <p:spPr>
              <a:xfrm>
                <a:off x="7628863" y="46169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308" name="Ink 307">
                <a:extLst>
                  <a:ext uri="{FF2B5EF4-FFF2-40B4-BE49-F238E27FC236}">
                    <a16:creationId xmlns:a16="http://schemas.microsoft.com/office/drawing/2014/main" id="{C2D524CB-096A-FB44-8A6A-7371AA09DEEB}"/>
                  </a:ext>
                </a:extLst>
              </p14:cNvPr>
              <p14:cNvContentPartPr/>
              <p14:nvPr/>
            </p14:nvContentPartPr>
            <p14:xfrm>
              <a:off x="7781503" y="4440953"/>
              <a:ext cx="360" cy="360"/>
            </p14:xfrm>
          </p:contentPart>
        </mc:Choice>
        <mc:Fallback xmlns="">
          <p:pic>
            <p:nvPicPr>
              <p:cNvPr id="308" name="Ink 307">
                <a:extLst>
                  <a:ext uri="{FF2B5EF4-FFF2-40B4-BE49-F238E27FC236}">
                    <a16:creationId xmlns:a16="http://schemas.microsoft.com/office/drawing/2014/main" id="{C2D524CB-096A-FB44-8A6A-7371AA09DEEB}"/>
                  </a:ext>
                </a:extLst>
              </p:cNvPr>
              <p:cNvPicPr/>
              <p:nvPr/>
            </p:nvPicPr>
            <p:blipFill>
              <a:blip r:embed="rId297"/>
              <a:stretch>
                <a:fillRect/>
              </a:stretch>
            </p:blipFill>
            <p:spPr>
              <a:xfrm>
                <a:off x="7745503" y="44049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3">
            <p14:nvContentPartPr>
              <p14:cNvPr id="309" name="Ink 308">
                <a:extLst>
                  <a:ext uri="{FF2B5EF4-FFF2-40B4-BE49-F238E27FC236}">
                    <a16:creationId xmlns:a16="http://schemas.microsoft.com/office/drawing/2014/main" id="{CA33CCF2-A4BE-1D49-84F3-6B71DA28195E}"/>
                  </a:ext>
                </a:extLst>
              </p14:cNvPr>
              <p14:cNvContentPartPr/>
              <p14:nvPr/>
            </p14:nvContentPartPr>
            <p14:xfrm>
              <a:off x="7796263" y="4764233"/>
              <a:ext cx="360" cy="360"/>
            </p14:xfrm>
          </p:contentPart>
        </mc:Choice>
        <mc:Fallback xmlns="">
          <p:pic>
            <p:nvPicPr>
              <p:cNvPr id="309" name="Ink 308">
                <a:extLst>
                  <a:ext uri="{FF2B5EF4-FFF2-40B4-BE49-F238E27FC236}">
                    <a16:creationId xmlns:a16="http://schemas.microsoft.com/office/drawing/2014/main" id="{CA33CCF2-A4BE-1D49-84F3-6B71DA28195E}"/>
                  </a:ext>
                </a:extLst>
              </p:cNvPr>
              <p:cNvPicPr/>
              <p:nvPr/>
            </p:nvPicPr>
            <p:blipFill>
              <a:blip r:embed="rId297"/>
              <a:stretch>
                <a:fillRect/>
              </a:stretch>
            </p:blipFill>
            <p:spPr>
              <a:xfrm>
                <a:off x="7760263" y="47282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310" name="Ink 309">
                <a:extLst>
                  <a:ext uri="{FF2B5EF4-FFF2-40B4-BE49-F238E27FC236}">
                    <a16:creationId xmlns:a16="http://schemas.microsoft.com/office/drawing/2014/main" id="{18D49EF2-9FDC-9F49-A78B-D62B6F994574}"/>
                  </a:ext>
                </a:extLst>
              </p14:cNvPr>
              <p14:cNvContentPartPr/>
              <p14:nvPr/>
            </p14:nvContentPartPr>
            <p14:xfrm>
              <a:off x="6950263" y="4390553"/>
              <a:ext cx="360" cy="360"/>
            </p14:xfrm>
          </p:contentPart>
        </mc:Choice>
        <mc:Fallback xmlns="">
          <p:pic>
            <p:nvPicPr>
              <p:cNvPr id="310" name="Ink 309">
                <a:extLst>
                  <a:ext uri="{FF2B5EF4-FFF2-40B4-BE49-F238E27FC236}">
                    <a16:creationId xmlns:a16="http://schemas.microsoft.com/office/drawing/2014/main" id="{18D49EF2-9FDC-9F49-A78B-D62B6F994574}"/>
                  </a:ext>
                </a:extLst>
              </p:cNvPr>
              <p:cNvPicPr/>
              <p:nvPr/>
            </p:nvPicPr>
            <p:blipFill>
              <a:blip r:embed="rId56"/>
              <a:stretch>
                <a:fillRect/>
              </a:stretch>
            </p:blipFill>
            <p:spPr>
              <a:xfrm>
                <a:off x="6932263" y="4372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5">
            <p14:nvContentPartPr>
              <p14:cNvPr id="311" name="Ink 310">
                <a:extLst>
                  <a:ext uri="{FF2B5EF4-FFF2-40B4-BE49-F238E27FC236}">
                    <a16:creationId xmlns:a16="http://schemas.microsoft.com/office/drawing/2014/main" id="{E76A48CD-609A-8449-B902-D868571FEEB3}"/>
                  </a:ext>
                </a:extLst>
              </p14:cNvPr>
              <p14:cNvContentPartPr/>
              <p14:nvPr/>
            </p14:nvContentPartPr>
            <p14:xfrm>
              <a:off x="6979063" y="4614833"/>
              <a:ext cx="360" cy="360"/>
            </p14:xfrm>
          </p:contentPart>
        </mc:Choice>
        <mc:Fallback xmlns="">
          <p:pic>
            <p:nvPicPr>
              <p:cNvPr id="311" name="Ink 310">
                <a:extLst>
                  <a:ext uri="{FF2B5EF4-FFF2-40B4-BE49-F238E27FC236}">
                    <a16:creationId xmlns:a16="http://schemas.microsoft.com/office/drawing/2014/main" id="{E76A48CD-609A-8449-B902-D868571FEEB3}"/>
                  </a:ext>
                </a:extLst>
              </p:cNvPr>
              <p:cNvPicPr/>
              <p:nvPr/>
            </p:nvPicPr>
            <p:blipFill>
              <a:blip r:embed="rId56"/>
              <a:stretch>
                <a:fillRect/>
              </a:stretch>
            </p:blipFill>
            <p:spPr>
              <a:xfrm>
                <a:off x="6961063" y="45968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312" name="Ink 311">
                <a:extLst>
                  <a:ext uri="{FF2B5EF4-FFF2-40B4-BE49-F238E27FC236}">
                    <a16:creationId xmlns:a16="http://schemas.microsoft.com/office/drawing/2014/main" id="{6F4CC299-A0F3-2E4E-BDCF-385418C7E4A8}"/>
                  </a:ext>
                </a:extLst>
              </p14:cNvPr>
              <p14:cNvContentPartPr/>
              <p14:nvPr/>
            </p14:nvContentPartPr>
            <p14:xfrm>
              <a:off x="6962143" y="4760633"/>
              <a:ext cx="360" cy="360"/>
            </p14:xfrm>
          </p:contentPart>
        </mc:Choice>
        <mc:Fallback xmlns="">
          <p:pic>
            <p:nvPicPr>
              <p:cNvPr id="312" name="Ink 311">
                <a:extLst>
                  <a:ext uri="{FF2B5EF4-FFF2-40B4-BE49-F238E27FC236}">
                    <a16:creationId xmlns:a16="http://schemas.microsoft.com/office/drawing/2014/main" id="{6F4CC299-A0F3-2E4E-BDCF-385418C7E4A8}"/>
                  </a:ext>
                </a:extLst>
              </p:cNvPr>
              <p:cNvPicPr/>
              <p:nvPr/>
            </p:nvPicPr>
            <p:blipFill>
              <a:blip r:embed="rId56"/>
              <a:stretch>
                <a:fillRect/>
              </a:stretch>
            </p:blipFill>
            <p:spPr>
              <a:xfrm>
                <a:off x="6944143" y="4742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7">
            <p14:nvContentPartPr>
              <p14:cNvPr id="313" name="Ink 312">
                <a:extLst>
                  <a:ext uri="{FF2B5EF4-FFF2-40B4-BE49-F238E27FC236}">
                    <a16:creationId xmlns:a16="http://schemas.microsoft.com/office/drawing/2014/main" id="{796DB051-D3AC-4549-AA98-1B2A4333E6E0}"/>
                  </a:ext>
                </a:extLst>
              </p14:cNvPr>
              <p14:cNvContentPartPr/>
              <p14:nvPr/>
            </p14:nvContentPartPr>
            <p14:xfrm>
              <a:off x="6995983" y="4946753"/>
              <a:ext cx="360" cy="360"/>
            </p14:xfrm>
          </p:contentPart>
        </mc:Choice>
        <mc:Fallback xmlns="">
          <p:pic>
            <p:nvPicPr>
              <p:cNvPr id="313" name="Ink 312">
                <a:extLst>
                  <a:ext uri="{FF2B5EF4-FFF2-40B4-BE49-F238E27FC236}">
                    <a16:creationId xmlns:a16="http://schemas.microsoft.com/office/drawing/2014/main" id="{796DB051-D3AC-4549-AA98-1B2A4333E6E0}"/>
                  </a:ext>
                </a:extLst>
              </p:cNvPr>
              <p:cNvPicPr/>
              <p:nvPr/>
            </p:nvPicPr>
            <p:blipFill>
              <a:blip r:embed="rId56"/>
              <a:stretch>
                <a:fillRect/>
              </a:stretch>
            </p:blipFill>
            <p:spPr>
              <a:xfrm>
                <a:off x="6977983" y="4928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314" name="Ink 313">
                <a:extLst>
                  <a:ext uri="{FF2B5EF4-FFF2-40B4-BE49-F238E27FC236}">
                    <a16:creationId xmlns:a16="http://schemas.microsoft.com/office/drawing/2014/main" id="{908DD12F-6BF1-6B4D-9F15-D3333C46917A}"/>
                  </a:ext>
                </a:extLst>
              </p14:cNvPr>
              <p14:cNvContentPartPr/>
              <p14:nvPr/>
            </p14:nvContentPartPr>
            <p14:xfrm>
              <a:off x="7197943" y="4201193"/>
              <a:ext cx="360" cy="360"/>
            </p14:xfrm>
          </p:contentPart>
        </mc:Choice>
        <mc:Fallback xmlns="">
          <p:pic>
            <p:nvPicPr>
              <p:cNvPr id="314" name="Ink 313">
                <a:extLst>
                  <a:ext uri="{FF2B5EF4-FFF2-40B4-BE49-F238E27FC236}">
                    <a16:creationId xmlns:a16="http://schemas.microsoft.com/office/drawing/2014/main" id="{908DD12F-6BF1-6B4D-9F15-D3333C46917A}"/>
                  </a:ext>
                </a:extLst>
              </p:cNvPr>
              <p:cNvPicPr/>
              <p:nvPr/>
            </p:nvPicPr>
            <p:blipFill>
              <a:blip r:embed="rId56"/>
              <a:stretch>
                <a:fillRect/>
              </a:stretch>
            </p:blipFill>
            <p:spPr>
              <a:xfrm>
                <a:off x="7179943" y="4183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9">
            <p14:nvContentPartPr>
              <p14:cNvPr id="315" name="Ink 314">
                <a:extLst>
                  <a:ext uri="{FF2B5EF4-FFF2-40B4-BE49-F238E27FC236}">
                    <a16:creationId xmlns:a16="http://schemas.microsoft.com/office/drawing/2014/main" id="{0EBC8812-A6B1-E446-B7F5-F9FCB1EE4933}"/>
                  </a:ext>
                </a:extLst>
              </p14:cNvPr>
              <p14:cNvContentPartPr/>
              <p14:nvPr/>
            </p14:nvContentPartPr>
            <p14:xfrm>
              <a:off x="7548583" y="4210553"/>
              <a:ext cx="360" cy="360"/>
            </p14:xfrm>
          </p:contentPart>
        </mc:Choice>
        <mc:Fallback xmlns="">
          <p:pic>
            <p:nvPicPr>
              <p:cNvPr id="315" name="Ink 314">
                <a:extLst>
                  <a:ext uri="{FF2B5EF4-FFF2-40B4-BE49-F238E27FC236}">
                    <a16:creationId xmlns:a16="http://schemas.microsoft.com/office/drawing/2014/main" id="{0EBC8812-A6B1-E446-B7F5-F9FCB1EE4933}"/>
                  </a:ext>
                </a:extLst>
              </p:cNvPr>
              <p:cNvPicPr/>
              <p:nvPr/>
            </p:nvPicPr>
            <p:blipFill>
              <a:blip r:embed="rId56"/>
              <a:stretch>
                <a:fillRect/>
              </a:stretch>
            </p:blipFill>
            <p:spPr>
              <a:xfrm>
                <a:off x="7530583" y="4192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316" name="Ink 315">
                <a:extLst>
                  <a:ext uri="{FF2B5EF4-FFF2-40B4-BE49-F238E27FC236}">
                    <a16:creationId xmlns:a16="http://schemas.microsoft.com/office/drawing/2014/main" id="{E0828E41-BB16-7E40-91E6-856B9C8CFAAD}"/>
                  </a:ext>
                </a:extLst>
              </p14:cNvPr>
              <p14:cNvContentPartPr/>
              <p14:nvPr/>
            </p14:nvContentPartPr>
            <p14:xfrm>
              <a:off x="7941343" y="4214513"/>
              <a:ext cx="360" cy="360"/>
            </p14:xfrm>
          </p:contentPart>
        </mc:Choice>
        <mc:Fallback xmlns="">
          <p:pic>
            <p:nvPicPr>
              <p:cNvPr id="316" name="Ink 315">
                <a:extLst>
                  <a:ext uri="{FF2B5EF4-FFF2-40B4-BE49-F238E27FC236}">
                    <a16:creationId xmlns:a16="http://schemas.microsoft.com/office/drawing/2014/main" id="{E0828E41-BB16-7E40-91E6-856B9C8CFAAD}"/>
                  </a:ext>
                </a:extLst>
              </p:cNvPr>
              <p:cNvPicPr/>
              <p:nvPr/>
            </p:nvPicPr>
            <p:blipFill>
              <a:blip r:embed="rId56"/>
              <a:stretch>
                <a:fillRect/>
              </a:stretch>
            </p:blipFill>
            <p:spPr>
              <a:xfrm>
                <a:off x="7923343" y="4196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1">
            <p14:nvContentPartPr>
              <p14:cNvPr id="317" name="Ink 316">
                <a:extLst>
                  <a:ext uri="{FF2B5EF4-FFF2-40B4-BE49-F238E27FC236}">
                    <a16:creationId xmlns:a16="http://schemas.microsoft.com/office/drawing/2014/main" id="{B4091A0E-BDF4-B145-B425-D2557E9F6DA6}"/>
                  </a:ext>
                </a:extLst>
              </p14:cNvPr>
              <p14:cNvContentPartPr/>
              <p14:nvPr/>
            </p14:nvContentPartPr>
            <p14:xfrm>
              <a:off x="7879423" y="4318553"/>
              <a:ext cx="360" cy="360"/>
            </p14:xfrm>
          </p:contentPart>
        </mc:Choice>
        <mc:Fallback xmlns="">
          <p:pic>
            <p:nvPicPr>
              <p:cNvPr id="317" name="Ink 316">
                <a:extLst>
                  <a:ext uri="{FF2B5EF4-FFF2-40B4-BE49-F238E27FC236}">
                    <a16:creationId xmlns:a16="http://schemas.microsoft.com/office/drawing/2014/main" id="{B4091A0E-BDF4-B145-B425-D2557E9F6DA6}"/>
                  </a:ext>
                </a:extLst>
              </p:cNvPr>
              <p:cNvPicPr/>
              <p:nvPr/>
            </p:nvPicPr>
            <p:blipFill>
              <a:blip r:embed="rId56"/>
              <a:stretch>
                <a:fillRect/>
              </a:stretch>
            </p:blipFill>
            <p:spPr>
              <a:xfrm>
                <a:off x="7861423" y="4300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318" name="Ink 317">
                <a:extLst>
                  <a:ext uri="{FF2B5EF4-FFF2-40B4-BE49-F238E27FC236}">
                    <a16:creationId xmlns:a16="http://schemas.microsoft.com/office/drawing/2014/main" id="{1187997A-941D-AD42-9606-19E3DF8CB8CC}"/>
                  </a:ext>
                </a:extLst>
              </p14:cNvPr>
              <p14:cNvContentPartPr/>
              <p14:nvPr/>
            </p14:nvContentPartPr>
            <p14:xfrm>
              <a:off x="7835503" y="4651553"/>
              <a:ext cx="360" cy="360"/>
            </p14:xfrm>
          </p:contentPart>
        </mc:Choice>
        <mc:Fallback xmlns="">
          <p:pic>
            <p:nvPicPr>
              <p:cNvPr id="318" name="Ink 317">
                <a:extLst>
                  <a:ext uri="{FF2B5EF4-FFF2-40B4-BE49-F238E27FC236}">
                    <a16:creationId xmlns:a16="http://schemas.microsoft.com/office/drawing/2014/main" id="{1187997A-941D-AD42-9606-19E3DF8CB8CC}"/>
                  </a:ext>
                </a:extLst>
              </p:cNvPr>
              <p:cNvPicPr/>
              <p:nvPr/>
            </p:nvPicPr>
            <p:blipFill>
              <a:blip r:embed="rId56"/>
              <a:stretch>
                <a:fillRect/>
              </a:stretch>
            </p:blipFill>
            <p:spPr>
              <a:xfrm>
                <a:off x="7817503" y="4633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3">
            <p14:nvContentPartPr>
              <p14:cNvPr id="319" name="Ink 318">
                <a:extLst>
                  <a:ext uri="{FF2B5EF4-FFF2-40B4-BE49-F238E27FC236}">
                    <a16:creationId xmlns:a16="http://schemas.microsoft.com/office/drawing/2014/main" id="{C6403499-4BAE-1140-A564-1F180C73154D}"/>
                  </a:ext>
                </a:extLst>
              </p14:cNvPr>
              <p14:cNvContentPartPr/>
              <p14:nvPr/>
            </p14:nvContentPartPr>
            <p14:xfrm>
              <a:off x="7813903" y="4975193"/>
              <a:ext cx="360" cy="360"/>
            </p14:xfrm>
          </p:contentPart>
        </mc:Choice>
        <mc:Fallback xmlns="">
          <p:pic>
            <p:nvPicPr>
              <p:cNvPr id="319" name="Ink 318">
                <a:extLst>
                  <a:ext uri="{FF2B5EF4-FFF2-40B4-BE49-F238E27FC236}">
                    <a16:creationId xmlns:a16="http://schemas.microsoft.com/office/drawing/2014/main" id="{C6403499-4BAE-1140-A564-1F180C73154D}"/>
                  </a:ext>
                </a:extLst>
              </p:cNvPr>
              <p:cNvPicPr/>
              <p:nvPr/>
            </p:nvPicPr>
            <p:blipFill>
              <a:blip r:embed="rId56"/>
              <a:stretch>
                <a:fillRect/>
              </a:stretch>
            </p:blipFill>
            <p:spPr>
              <a:xfrm>
                <a:off x="7795903" y="4957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320" name="Ink 319">
                <a:extLst>
                  <a:ext uri="{FF2B5EF4-FFF2-40B4-BE49-F238E27FC236}">
                    <a16:creationId xmlns:a16="http://schemas.microsoft.com/office/drawing/2014/main" id="{ECFE8D29-FED6-7F42-884B-8D07FDEBBB7B}"/>
                  </a:ext>
                </a:extLst>
              </p14:cNvPr>
              <p14:cNvContentPartPr/>
              <p14:nvPr/>
            </p14:nvContentPartPr>
            <p14:xfrm>
              <a:off x="7627063" y="5186513"/>
              <a:ext cx="360" cy="360"/>
            </p14:xfrm>
          </p:contentPart>
        </mc:Choice>
        <mc:Fallback xmlns="">
          <p:pic>
            <p:nvPicPr>
              <p:cNvPr id="320" name="Ink 319">
                <a:extLst>
                  <a:ext uri="{FF2B5EF4-FFF2-40B4-BE49-F238E27FC236}">
                    <a16:creationId xmlns:a16="http://schemas.microsoft.com/office/drawing/2014/main" id="{ECFE8D29-FED6-7F42-884B-8D07FDEBBB7B}"/>
                  </a:ext>
                </a:extLst>
              </p:cNvPr>
              <p:cNvPicPr/>
              <p:nvPr/>
            </p:nvPicPr>
            <p:blipFill>
              <a:blip r:embed="rId56"/>
              <a:stretch>
                <a:fillRect/>
              </a:stretch>
            </p:blipFill>
            <p:spPr>
              <a:xfrm>
                <a:off x="7609063" y="5168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5">
            <p14:nvContentPartPr>
              <p14:cNvPr id="321" name="Ink 320">
                <a:extLst>
                  <a:ext uri="{FF2B5EF4-FFF2-40B4-BE49-F238E27FC236}">
                    <a16:creationId xmlns:a16="http://schemas.microsoft.com/office/drawing/2014/main" id="{42D8DAD6-3BF4-764B-8E72-F8ED7DA60401}"/>
                  </a:ext>
                </a:extLst>
              </p14:cNvPr>
              <p14:cNvContentPartPr/>
              <p14:nvPr/>
            </p14:nvContentPartPr>
            <p14:xfrm>
              <a:off x="7479463" y="4686833"/>
              <a:ext cx="360" cy="360"/>
            </p14:xfrm>
          </p:contentPart>
        </mc:Choice>
        <mc:Fallback xmlns="">
          <p:pic>
            <p:nvPicPr>
              <p:cNvPr id="321" name="Ink 320">
                <a:extLst>
                  <a:ext uri="{FF2B5EF4-FFF2-40B4-BE49-F238E27FC236}">
                    <a16:creationId xmlns:a16="http://schemas.microsoft.com/office/drawing/2014/main" id="{42D8DAD6-3BF4-764B-8E72-F8ED7DA60401}"/>
                  </a:ext>
                </a:extLst>
              </p:cNvPr>
              <p:cNvPicPr/>
              <p:nvPr/>
            </p:nvPicPr>
            <p:blipFill>
              <a:blip r:embed="rId56"/>
              <a:stretch>
                <a:fillRect/>
              </a:stretch>
            </p:blipFill>
            <p:spPr>
              <a:xfrm>
                <a:off x="7461463" y="46688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322" name="Ink 321">
                <a:extLst>
                  <a:ext uri="{FF2B5EF4-FFF2-40B4-BE49-F238E27FC236}">
                    <a16:creationId xmlns:a16="http://schemas.microsoft.com/office/drawing/2014/main" id="{0CD1B748-F9EA-1040-91AF-AB75C652FF33}"/>
                  </a:ext>
                </a:extLst>
              </p14:cNvPr>
              <p14:cNvContentPartPr/>
              <p14:nvPr/>
            </p14:nvContentPartPr>
            <p14:xfrm>
              <a:off x="7919383" y="4470113"/>
              <a:ext cx="360" cy="360"/>
            </p14:xfrm>
          </p:contentPart>
        </mc:Choice>
        <mc:Fallback xmlns="">
          <p:pic>
            <p:nvPicPr>
              <p:cNvPr id="322" name="Ink 321">
                <a:extLst>
                  <a:ext uri="{FF2B5EF4-FFF2-40B4-BE49-F238E27FC236}">
                    <a16:creationId xmlns:a16="http://schemas.microsoft.com/office/drawing/2014/main" id="{0CD1B748-F9EA-1040-91AF-AB75C652FF33}"/>
                  </a:ext>
                </a:extLst>
              </p:cNvPr>
              <p:cNvPicPr/>
              <p:nvPr/>
            </p:nvPicPr>
            <p:blipFill>
              <a:blip r:embed="rId56"/>
              <a:stretch>
                <a:fillRect/>
              </a:stretch>
            </p:blipFill>
            <p:spPr>
              <a:xfrm>
                <a:off x="7901383" y="4452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7">
            <p14:nvContentPartPr>
              <p14:cNvPr id="323" name="Ink 322">
                <a:extLst>
                  <a:ext uri="{FF2B5EF4-FFF2-40B4-BE49-F238E27FC236}">
                    <a16:creationId xmlns:a16="http://schemas.microsoft.com/office/drawing/2014/main" id="{12F89102-766D-9B48-A349-6D2433ACACB0}"/>
                  </a:ext>
                </a:extLst>
              </p14:cNvPr>
              <p14:cNvContentPartPr/>
              <p14:nvPr/>
            </p14:nvContentPartPr>
            <p14:xfrm>
              <a:off x="8002903" y="4642193"/>
              <a:ext cx="360" cy="360"/>
            </p14:xfrm>
          </p:contentPart>
        </mc:Choice>
        <mc:Fallback xmlns="">
          <p:pic>
            <p:nvPicPr>
              <p:cNvPr id="323" name="Ink 322">
                <a:extLst>
                  <a:ext uri="{FF2B5EF4-FFF2-40B4-BE49-F238E27FC236}">
                    <a16:creationId xmlns:a16="http://schemas.microsoft.com/office/drawing/2014/main" id="{12F89102-766D-9B48-A349-6D2433ACACB0}"/>
                  </a:ext>
                </a:extLst>
              </p:cNvPr>
              <p:cNvPicPr/>
              <p:nvPr/>
            </p:nvPicPr>
            <p:blipFill>
              <a:blip r:embed="rId56"/>
              <a:stretch>
                <a:fillRect/>
              </a:stretch>
            </p:blipFill>
            <p:spPr>
              <a:xfrm>
                <a:off x="7984903" y="4624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324" name="Ink 323">
                <a:extLst>
                  <a:ext uri="{FF2B5EF4-FFF2-40B4-BE49-F238E27FC236}">
                    <a16:creationId xmlns:a16="http://schemas.microsoft.com/office/drawing/2014/main" id="{2E650CA7-D216-094C-95DA-989825F2DC01}"/>
                  </a:ext>
                </a:extLst>
              </p14:cNvPr>
              <p14:cNvContentPartPr/>
              <p14:nvPr/>
            </p14:nvContentPartPr>
            <p14:xfrm>
              <a:off x="7939903" y="4886633"/>
              <a:ext cx="360" cy="360"/>
            </p14:xfrm>
          </p:contentPart>
        </mc:Choice>
        <mc:Fallback xmlns="">
          <p:pic>
            <p:nvPicPr>
              <p:cNvPr id="324" name="Ink 323">
                <a:extLst>
                  <a:ext uri="{FF2B5EF4-FFF2-40B4-BE49-F238E27FC236}">
                    <a16:creationId xmlns:a16="http://schemas.microsoft.com/office/drawing/2014/main" id="{2E650CA7-D216-094C-95DA-989825F2DC01}"/>
                  </a:ext>
                </a:extLst>
              </p:cNvPr>
              <p:cNvPicPr/>
              <p:nvPr/>
            </p:nvPicPr>
            <p:blipFill>
              <a:blip r:embed="rId56"/>
              <a:stretch>
                <a:fillRect/>
              </a:stretch>
            </p:blipFill>
            <p:spPr>
              <a:xfrm>
                <a:off x="7921903" y="4868633"/>
                <a:ext cx="36000" cy="36000"/>
              </a:xfrm>
              <a:prstGeom prst="rect">
                <a:avLst/>
              </a:prstGeom>
            </p:spPr>
          </p:pic>
        </mc:Fallback>
      </mc:AlternateContent>
      <p:grpSp>
        <p:nvGrpSpPr>
          <p:cNvPr id="328" name="Group 327">
            <a:extLst>
              <a:ext uri="{FF2B5EF4-FFF2-40B4-BE49-F238E27FC236}">
                <a16:creationId xmlns:a16="http://schemas.microsoft.com/office/drawing/2014/main" id="{1114FB49-2DD5-B942-ACA0-414456B3DD7F}"/>
              </a:ext>
            </a:extLst>
          </p:cNvPr>
          <p:cNvGrpSpPr/>
          <p:nvPr/>
        </p:nvGrpSpPr>
        <p:grpSpPr>
          <a:xfrm>
            <a:off x="8133583" y="4717793"/>
            <a:ext cx="360" cy="360"/>
            <a:chOff x="8133583" y="4717793"/>
            <a:chExt cx="360" cy="360"/>
          </a:xfrm>
        </p:grpSpPr>
        <mc:AlternateContent xmlns:mc="http://schemas.openxmlformats.org/markup-compatibility/2006" xmlns:p14="http://schemas.microsoft.com/office/powerpoint/2010/main">
          <mc:Choice Requires="p14">
            <p:contentPart p14:bwMode="auto" r:id="rId359">
              <p14:nvContentPartPr>
                <p14:cNvPr id="325" name="Ink 324">
                  <a:extLst>
                    <a:ext uri="{FF2B5EF4-FFF2-40B4-BE49-F238E27FC236}">
                      <a16:creationId xmlns:a16="http://schemas.microsoft.com/office/drawing/2014/main" id="{B04DDC33-DD84-B847-BC64-E38ECE204986}"/>
                    </a:ext>
                  </a:extLst>
                </p14:cNvPr>
                <p14:cNvContentPartPr/>
                <p14:nvPr/>
              </p14:nvContentPartPr>
              <p14:xfrm>
                <a:off x="8133583" y="4717793"/>
                <a:ext cx="360" cy="360"/>
              </p14:xfrm>
            </p:contentPart>
          </mc:Choice>
          <mc:Fallback xmlns="">
            <p:pic>
              <p:nvPicPr>
                <p:cNvPr id="325" name="Ink 324">
                  <a:extLst>
                    <a:ext uri="{FF2B5EF4-FFF2-40B4-BE49-F238E27FC236}">
                      <a16:creationId xmlns:a16="http://schemas.microsoft.com/office/drawing/2014/main" id="{B04DDC33-DD84-B847-BC64-E38ECE204986}"/>
                    </a:ext>
                  </a:extLst>
                </p:cNvPr>
                <p:cNvPicPr/>
                <p:nvPr/>
              </p:nvPicPr>
              <p:blipFill>
                <a:blip r:embed="rId56"/>
                <a:stretch>
                  <a:fillRect/>
                </a:stretch>
              </p:blipFill>
              <p:spPr>
                <a:xfrm>
                  <a:off x="8115583" y="4699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326" name="Ink 325">
                  <a:extLst>
                    <a:ext uri="{FF2B5EF4-FFF2-40B4-BE49-F238E27FC236}">
                      <a16:creationId xmlns:a16="http://schemas.microsoft.com/office/drawing/2014/main" id="{31B334FB-C912-044F-BD09-B2774B1DCE93}"/>
                    </a:ext>
                  </a:extLst>
                </p14:cNvPr>
                <p14:cNvContentPartPr/>
                <p14:nvPr/>
              </p14:nvContentPartPr>
              <p14:xfrm>
                <a:off x="8133583" y="4717793"/>
                <a:ext cx="360" cy="360"/>
              </p14:xfrm>
            </p:contentPart>
          </mc:Choice>
          <mc:Fallback xmlns="">
            <p:pic>
              <p:nvPicPr>
                <p:cNvPr id="326" name="Ink 325">
                  <a:extLst>
                    <a:ext uri="{FF2B5EF4-FFF2-40B4-BE49-F238E27FC236}">
                      <a16:creationId xmlns:a16="http://schemas.microsoft.com/office/drawing/2014/main" id="{31B334FB-C912-044F-BD09-B2774B1DCE93}"/>
                    </a:ext>
                  </a:extLst>
                </p:cNvPr>
                <p:cNvPicPr/>
                <p:nvPr/>
              </p:nvPicPr>
              <p:blipFill>
                <a:blip r:embed="rId56"/>
                <a:stretch>
                  <a:fillRect/>
                </a:stretch>
              </p:blipFill>
              <p:spPr>
                <a:xfrm>
                  <a:off x="8115583" y="4699793"/>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1">
            <p14:nvContentPartPr>
              <p14:cNvPr id="327" name="Ink 326">
                <a:extLst>
                  <a:ext uri="{FF2B5EF4-FFF2-40B4-BE49-F238E27FC236}">
                    <a16:creationId xmlns:a16="http://schemas.microsoft.com/office/drawing/2014/main" id="{46FAD683-ED2B-BA42-A9A6-0F9F2F4BA790}"/>
                  </a:ext>
                </a:extLst>
              </p14:cNvPr>
              <p14:cNvContentPartPr/>
              <p14:nvPr/>
            </p14:nvContentPartPr>
            <p14:xfrm>
              <a:off x="8242303" y="4654433"/>
              <a:ext cx="360" cy="360"/>
            </p14:xfrm>
          </p:contentPart>
        </mc:Choice>
        <mc:Fallback xmlns="">
          <p:pic>
            <p:nvPicPr>
              <p:cNvPr id="327" name="Ink 326">
                <a:extLst>
                  <a:ext uri="{FF2B5EF4-FFF2-40B4-BE49-F238E27FC236}">
                    <a16:creationId xmlns:a16="http://schemas.microsoft.com/office/drawing/2014/main" id="{46FAD683-ED2B-BA42-A9A6-0F9F2F4BA790}"/>
                  </a:ext>
                </a:extLst>
              </p:cNvPr>
              <p:cNvPicPr/>
              <p:nvPr/>
            </p:nvPicPr>
            <p:blipFill>
              <a:blip r:embed="rId56"/>
              <a:stretch>
                <a:fillRect/>
              </a:stretch>
            </p:blipFill>
            <p:spPr>
              <a:xfrm>
                <a:off x="8224303" y="4636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2">
            <p14:nvContentPartPr>
              <p14:cNvPr id="329" name="Ink 328">
                <a:extLst>
                  <a:ext uri="{FF2B5EF4-FFF2-40B4-BE49-F238E27FC236}">
                    <a16:creationId xmlns:a16="http://schemas.microsoft.com/office/drawing/2014/main" id="{0114F5FC-750C-A74F-93D4-EF520DB10DCA}"/>
                  </a:ext>
                </a:extLst>
              </p14:cNvPr>
              <p14:cNvContentPartPr/>
              <p14:nvPr/>
            </p14:nvContentPartPr>
            <p14:xfrm>
              <a:off x="8239783" y="4375793"/>
              <a:ext cx="360" cy="360"/>
            </p14:xfrm>
          </p:contentPart>
        </mc:Choice>
        <mc:Fallback xmlns="">
          <p:pic>
            <p:nvPicPr>
              <p:cNvPr id="329" name="Ink 328">
                <a:extLst>
                  <a:ext uri="{FF2B5EF4-FFF2-40B4-BE49-F238E27FC236}">
                    <a16:creationId xmlns:a16="http://schemas.microsoft.com/office/drawing/2014/main" id="{0114F5FC-750C-A74F-93D4-EF520DB10DCA}"/>
                  </a:ext>
                </a:extLst>
              </p:cNvPr>
              <p:cNvPicPr/>
              <p:nvPr/>
            </p:nvPicPr>
            <p:blipFill>
              <a:blip r:embed="rId56"/>
              <a:stretch>
                <a:fillRect/>
              </a:stretch>
            </p:blipFill>
            <p:spPr>
              <a:xfrm>
                <a:off x="8221783" y="4357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3">
            <p14:nvContentPartPr>
              <p14:cNvPr id="330" name="Ink 329">
                <a:extLst>
                  <a:ext uri="{FF2B5EF4-FFF2-40B4-BE49-F238E27FC236}">
                    <a16:creationId xmlns:a16="http://schemas.microsoft.com/office/drawing/2014/main" id="{A378CC48-343E-E041-BE34-5505E7ED547F}"/>
                  </a:ext>
                </a:extLst>
              </p14:cNvPr>
              <p14:cNvContentPartPr/>
              <p14:nvPr/>
            </p14:nvContentPartPr>
            <p14:xfrm>
              <a:off x="8039623" y="4372193"/>
              <a:ext cx="360" cy="360"/>
            </p14:xfrm>
          </p:contentPart>
        </mc:Choice>
        <mc:Fallback xmlns="">
          <p:pic>
            <p:nvPicPr>
              <p:cNvPr id="330" name="Ink 329">
                <a:extLst>
                  <a:ext uri="{FF2B5EF4-FFF2-40B4-BE49-F238E27FC236}">
                    <a16:creationId xmlns:a16="http://schemas.microsoft.com/office/drawing/2014/main" id="{A378CC48-343E-E041-BE34-5505E7ED547F}"/>
                  </a:ext>
                </a:extLst>
              </p:cNvPr>
              <p:cNvPicPr/>
              <p:nvPr/>
            </p:nvPicPr>
            <p:blipFill>
              <a:blip r:embed="rId56"/>
              <a:stretch>
                <a:fillRect/>
              </a:stretch>
            </p:blipFill>
            <p:spPr>
              <a:xfrm>
                <a:off x="8021623" y="4354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4">
            <p14:nvContentPartPr>
              <p14:cNvPr id="331" name="Ink 330">
                <a:extLst>
                  <a:ext uri="{FF2B5EF4-FFF2-40B4-BE49-F238E27FC236}">
                    <a16:creationId xmlns:a16="http://schemas.microsoft.com/office/drawing/2014/main" id="{C0F85616-E002-964D-9519-7EBA7B535FC5}"/>
                  </a:ext>
                </a:extLst>
              </p14:cNvPr>
              <p14:cNvContentPartPr/>
              <p14:nvPr/>
            </p14:nvContentPartPr>
            <p14:xfrm>
              <a:off x="8300623" y="4258433"/>
              <a:ext cx="360" cy="360"/>
            </p14:xfrm>
          </p:contentPart>
        </mc:Choice>
        <mc:Fallback xmlns="">
          <p:pic>
            <p:nvPicPr>
              <p:cNvPr id="331" name="Ink 330">
                <a:extLst>
                  <a:ext uri="{FF2B5EF4-FFF2-40B4-BE49-F238E27FC236}">
                    <a16:creationId xmlns:a16="http://schemas.microsoft.com/office/drawing/2014/main" id="{C0F85616-E002-964D-9519-7EBA7B535FC5}"/>
                  </a:ext>
                </a:extLst>
              </p:cNvPr>
              <p:cNvPicPr/>
              <p:nvPr/>
            </p:nvPicPr>
            <p:blipFill>
              <a:blip r:embed="rId56"/>
              <a:stretch>
                <a:fillRect/>
              </a:stretch>
            </p:blipFill>
            <p:spPr>
              <a:xfrm>
                <a:off x="8282623" y="4240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5">
            <p14:nvContentPartPr>
              <p14:cNvPr id="332" name="Ink 331">
                <a:extLst>
                  <a:ext uri="{FF2B5EF4-FFF2-40B4-BE49-F238E27FC236}">
                    <a16:creationId xmlns:a16="http://schemas.microsoft.com/office/drawing/2014/main" id="{36B86C77-1E83-D24C-B901-3103F35EF063}"/>
                  </a:ext>
                </a:extLst>
              </p14:cNvPr>
              <p14:cNvContentPartPr/>
              <p14:nvPr/>
            </p14:nvContentPartPr>
            <p14:xfrm>
              <a:off x="8444983" y="4409993"/>
              <a:ext cx="360" cy="360"/>
            </p14:xfrm>
          </p:contentPart>
        </mc:Choice>
        <mc:Fallback xmlns="">
          <p:pic>
            <p:nvPicPr>
              <p:cNvPr id="332" name="Ink 331">
                <a:extLst>
                  <a:ext uri="{FF2B5EF4-FFF2-40B4-BE49-F238E27FC236}">
                    <a16:creationId xmlns:a16="http://schemas.microsoft.com/office/drawing/2014/main" id="{36B86C77-1E83-D24C-B901-3103F35EF063}"/>
                  </a:ext>
                </a:extLst>
              </p:cNvPr>
              <p:cNvPicPr/>
              <p:nvPr/>
            </p:nvPicPr>
            <p:blipFill>
              <a:blip r:embed="rId56"/>
              <a:stretch>
                <a:fillRect/>
              </a:stretch>
            </p:blipFill>
            <p:spPr>
              <a:xfrm>
                <a:off x="8426983" y="4391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333" name="Ink 332">
                <a:extLst>
                  <a:ext uri="{FF2B5EF4-FFF2-40B4-BE49-F238E27FC236}">
                    <a16:creationId xmlns:a16="http://schemas.microsoft.com/office/drawing/2014/main" id="{C07381C5-FFA3-AE49-AC20-65ADBC7FAC69}"/>
                  </a:ext>
                </a:extLst>
              </p14:cNvPr>
              <p14:cNvContentPartPr/>
              <p14:nvPr/>
            </p14:nvContentPartPr>
            <p14:xfrm>
              <a:off x="8358943" y="4557233"/>
              <a:ext cx="360" cy="360"/>
            </p14:xfrm>
          </p:contentPart>
        </mc:Choice>
        <mc:Fallback xmlns="">
          <p:pic>
            <p:nvPicPr>
              <p:cNvPr id="333" name="Ink 332">
                <a:extLst>
                  <a:ext uri="{FF2B5EF4-FFF2-40B4-BE49-F238E27FC236}">
                    <a16:creationId xmlns:a16="http://schemas.microsoft.com/office/drawing/2014/main" id="{C07381C5-FFA3-AE49-AC20-65ADBC7FAC69}"/>
                  </a:ext>
                </a:extLst>
              </p:cNvPr>
              <p:cNvPicPr/>
              <p:nvPr/>
            </p:nvPicPr>
            <p:blipFill>
              <a:blip r:embed="rId56"/>
              <a:stretch>
                <a:fillRect/>
              </a:stretch>
            </p:blipFill>
            <p:spPr>
              <a:xfrm>
                <a:off x="8340943" y="4539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7">
            <p14:nvContentPartPr>
              <p14:cNvPr id="334" name="Ink 333">
                <a:extLst>
                  <a:ext uri="{FF2B5EF4-FFF2-40B4-BE49-F238E27FC236}">
                    <a16:creationId xmlns:a16="http://schemas.microsoft.com/office/drawing/2014/main" id="{2E558B1E-2AEF-C344-8BCB-E13E5BB18EB6}"/>
                  </a:ext>
                </a:extLst>
              </p14:cNvPr>
              <p14:cNvContentPartPr/>
              <p14:nvPr/>
            </p14:nvContentPartPr>
            <p14:xfrm>
              <a:off x="8610583" y="4220993"/>
              <a:ext cx="360" cy="360"/>
            </p14:xfrm>
          </p:contentPart>
        </mc:Choice>
        <mc:Fallback xmlns="">
          <p:pic>
            <p:nvPicPr>
              <p:cNvPr id="334" name="Ink 333">
                <a:extLst>
                  <a:ext uri="{FF2B5EF4-FFF2-40B4-BE49-F238E27FC236}">
                    <a16:creationId xmlns:a16="http://schemas.microsoft.com/office/drawing/2014/main" id="{2E558B1E-2AEF-C344-8BCB-E13E5BB18EB6}"/>
                  </a:ext>
                </a:extLst>
              </p:cNvPr>
              <p:cNvPicPr/>
              <p:nvPr/>
            </p:nvPicPr>
            <p:blipFill>
              <a:blip r:embed="rId56"/>
              <a:stretch>
                <a:fillRect/>
              </a:stretch>
            </p:blipFill>
            <p:spPr>
              <a:xfrm>
                <a:off x="8592583" y="4202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335" name="Ink 334">
                <a:extLst>
                  <a:ext uri="{FF2B5EF4-FFF2-40B4-BE49-F238E27FC236}">
                    <a16:creationId xmlns:a16="http://schemas.microsoft.com/office/drawing/2014/main" id="{6C7FED2A-1EA8-3B45-84F1-B5196CA79EB1}"/>
                  </a:ext>
                </a:extLst>
              </p14:cNvPr>
              <p14:cNvContentPartPr/>
              <p14:nvPr/>
            </p14:nvContentPartPr>
            <p14:xfrm>
              <a:off x="8649103" y="4386953"/>
              <a:ext cx="360" cy="360"/>
            </p14:xfrm>
          </p:contentPart>
        </mc:Choice>
        <mc:Fallback xmlns="">
          <p:pic>
            <p:nvPicPr>
              <p:cNvPr id="335" name="Ink 334">
                <a:extLst>
                  <a:ext uri="{FF2B5EF4-FFF2-40B4-BE49-F238E27FC236}">
                    <a16:creationId xmlns:a16="http://schemas.microsoft.com/office/drawing/2014/main" id="{6C7FED2A-1EA8-3B45-84F1-B5196CA79EB1}"/>
                  </a:ext>
                </a:extLst>
              </p:cNvPr>
              <p:cNvPicPr/>
              <p:nvPr/>
            </p:nvPicPr>
            <p:blipFill>
              <a:blip r:embed="rId56"/>
              <a:stretch>
                <a:fillRect/>
              </a:stretch>
            </p:blipFill>
            <p:spPr>
              <a:xfrm>
                <a:off x="8631103" y="4368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9">
            <p14:nvContentPartPr>
              <p14:cNvPr id="336" name="Ink 335">
                <a:extLst>
                  <a:ext uri="{FF2B5EF4-FFF2-40B4-BE49-F238E27FC236}">
                    <a16:creationId xmlns:a16="http://schemas.microsoft.com/office/drawing/2014/main" id="{57DC29B9-2576-8247-B532-9FB66630278C}"/>
                  </a:ext>
                </a:extLst>
              </p14:cNvPr>
              <p14:cNvContentPartPr/>
              <p14:nvPr/>
            </p14:nvContentPartPr>
            <p14:xfrm>
              <a:off x="8723983" y="4242233"/>
              <a:ext cx="360" cy="360"/>
            </p14:xfrm>
          </p:contentPart>
        </mc:Choice>
        <mc:Fallback xmlns="">
          <p:pic>
            <p:nvPicPr>
              <p:cNvPr id="336" name="Ink 335">
                <a:extLst>
                  <a:ext uri="{FF2B5EF4-FFF2-40B4-BE49-F238E27FC236}">
                    <a16:creationId xmlns:a16="http://schemas.microsoft.com/office/drawing/2014/main" id="{57DC29B9-2576-8247-B532-9FB66630278C}"/>
                  </a:ext>
                </a:extLst>
              </p:cNvPr>
              <p:cNvPicPr/>
              <p:nvPr/>
            </p:nvPicPr>
            <p:blipFill>
              <a:blip r:embed="rId56"/>
              <a:stretch>
                <a:fillRect/>
              </a:stretch>
            </p:blipFill>
            <p:spPr>
              <a:xfrm>
                <a:off x="8705983" y="4224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0">
            <p14:nvContentPartPr>
              <p14:cNvPr id="337" name="Ink 336">
                <a:extLst>
                  <a:ext uri="{FF2B5EF4-FFF2-40B4-BE49-F238E27FC236}">
                    <a16:creationId xmlns:a16="http://schemas.microsoft.com/office/drawing/2014/main" id="{9039FA24-3E85-074D-A05A-EA81646FE643}"/>
                  </a:ext>
                </a:extLst>
              </p14:cNvPr>
              <p14:cNvContentPartPr/>
              <p14:nvPr/>
            </p14:nvContentPartPr>
            <p14:xfrm>
              <a:off x="8835583" y="4350233"/>
              <a:ext cx="360" cy="360"/>
            </p14:xfrm>
          </p:contentPart>
        </mc:Choice>
        <mc:Fallback xmlns="">
          <p:pic>
            <p:nvPicPr>
              <p:cNvPr id="337" name="Ink 336">
                <a:extLst>
                  <a:ext uri="{FF2B5EF4-FFF2-40B4-BE49-F238E27FC236}">
                    <a16:creationId xmlns:a16="http://schemas.microsoft.com/office/drawing/2014/main" id="{9039FA24-3E85-074D-A05A-EA81646FE643}"/>
                  </a:ext>
                </a:extLst>
              </p:cNvPr>
              <p:cNvPicPr/>
              <p:nvPr/>
            </p:nvPicPr>
            <p:blipFill>
              <a:blip r:embed="rId56"/>
              <a:stretch>
                <a:fillRect/>
              </a:stretch>
            </p:blipFill>
            <p:spPr>
              <a:xfrm>
                <a:off x="8817583" y="4332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1">
            <p14:nvContentPartPr>
              <p14:cNvPr id="338" name="Ink 337">
                <a:extLst>
                  <a:ext uri="{FF2B5EF4-FFF2-40B4-BE49-F238E27FC236}">
                    <a16:creationId xmlns:a16="http://schemas.microsoft.com/office/drawing/2014/main" id="{71EB74E9-D0FF-5D48-BAE9-F70742BD3A31}"/>
                  </a:ext>
                </a:extLst>
              </p14:cNvPr>
              <p14:cNvContentPartPr/>
              <p14:nvPr/>
            </p14:nvContentPartPr>
            <p14:xfrm>
              <a:off x="8802103" y="4460753"/>
              <a:ext cx="360" cy="360"/>
            </p14:xfrm>
          </p:contentPart>
        </mc:Choice>
        <mc:Fallback xmlns="">
          <p:pic>
            <p:nvPicPr>
              <p:cNvPr id="338" name="Ink 337">
                <a:extLst>
                  <a:ext uri="{FF2B5EF4-FFF2-40B4-BE49-F238E27FC236}">
                    <a16:creationId xmlns:a16="http://schemas.microsoft.com/office/drawing/2014/main" id="{71EB74E9-D0FF-5D48-BAE9-F70742BD3A31}"/>
                  </a:ext>
                </a:extLst>
              </p:cNvPr>
              <p:cNvPicPr/>
              <p:nvPr/>
            </p:nvPicPr>
            <p:blipFill>
              <a:blip r:embed="rId56"/>
              <a:stretch>
                <a:fillRect/>
              </a:stretch>
            </p:blipFill>
            <p:spPr>
              <a:xfrm>
                <a:off x="8784103" y="4442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339" name="Ink 338">
                <a:extLst>
                  <a:ext uri="{FF2B5EF4-FFF2-40B4-BE49-F238E27FC236}">
                    <a16:creationId xmlns:a16="http://schemas.microsoft.com/office/drawing/2014/main" id="{799C76D9-4BAB-DA40-BA15-2108CA7CE9D9}"/>
                  </a:ext>
                </a:extLst>
              </p14:cNvPr>
              <p14:cNvContentPartPr/>
              <p14:nvPr/>
            </p14:nvContentPartPr>
            <p14:xfrm>
              <a:off x="8026303" y="5044313"/>
              <a:ext cx="360" cy="360"/>
            </p14:xfrm>
          </p:contentPart>
        </mc:Choice>
        <mc:Fallback xmlns="">
          <p:pic>
            <p:nvPicPr>
              <p:cNvPr id="339" name="Ink 338">
                <a:extLst>
                  <a:ext uri="{FF2B5EF4-FFF2-40B4-BE49-F238E27FC236}">
                    <a16:creationId xmlns:a16="http://schemas.microsoft.com/office/drawing/2014/main" id="{799C76D9-4BAB-DA40-BA15-2108CA7CE9D9}"/>
                  </a:ext>
                </a:extLst>
              </p:cNvPr>
              <p:cNvPicPr/>
              <p:nvPr/>
            </p:nvPicPr>
            <p:blipFill>
              <a:blip r:embed="rId56"/>
              <a:stretch>
                <a:fillRect/>
              </a:stretch>
            </p:blipFill>
            <p:spPr>
              <a:xfrm>
                <a:off x="8008303" y="5026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3">
            <p14:nvContentPartPr>
              <p14:cNvPr id="340" name="Ink 339">
                <a:extLst>
                  <a:ext uri="{FF2B5EF4-FFF2-40B4-BE49-F238E27FC236}">
                    <a16:creationId xmlns:a16="http://schemas.microsoft.com/office/drawing/2014/main" id="{3A1F6F5B-8DCE-E146-9B36-0FD24097A120}"/>
                  </a:ext>
                </a:extLst>
              </p14:cNvPr>
              <p14:cNvContentPartPr/>
              <p14:nvPr/>
            </p14:nvContentPartPr>
            <p14:xfrm>
              <a:off x="8471263" y="4699793"/>
              <a:ext cx="360" cy="360"/>
            </p14:xfrm>
          </p:contentPart>
        </mc:Choice>
        <mc:Fallback xmlns="">
          <p:pic>
            <p:nvPicPr>
              <p:cNvPr id="340" name="Ink 339">
                <a:extLst>
                  <a:ext uri="{FF2B5EF4-FFF2-40B4-BE49-F238E27FC236}">
                    <a16:creationId xmlns:a16="http://schemas.microsoft.com/office/drawing/2014/main" id="{3A1F6F5B-8DCE-E146-9B36-0FD24097A120}"/>
                  </a:ext>
                </a:extLst>
              </p:cNvPr>
              <p:cNvPicPr/>
              <p:nvPr/>
            </p:nvPicPr>
            <p:blipFill>
              <a:blip r:embed="rId56"/>
              <a:stretch>
                <a:fillRect/>
              </a:stretch>
            </p:blipFill>
            <p:spPr>
              <a:xfrm>
                <a:off x="8453263" y="4681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4">
            <p14:nvContentPartPr>
              <p14:cNvPr id="341" name="Ink 340">
                <a:extLst>
                  <a:ext uri="{FF2B5EF4-FFF2-40B4-BE49-F238E27FC236}">
                    <a16:creationId xmlns:a16="http://schemas.microsoft.com/office/drawing/2014/main" id="{977F3A6A-9D30-1640-9065-D0549040A457}"/>
                  </a:ext>
                </a:extLst>
              </p14:cNvPr>
              <p14:cNvContentPartPr/>
              <p14:nvPr/>
            </p14:nvContentPartPr>
            <p14:xfrm>
              <a:off x="8913703" y="4177793"/>
              <a:ext cx="360" cy="360"/>
            </p14:xfrm>
          </p:contentPart>
        </mc:Choice>
        <mc:Fallback xmlns="">
          <p:pic>
            <p:nvPicPr>
              <p:cNvPr id="341" name="Ink 340">
                <a:extLst>
                  <a:ext uri="{FF2B5EF4-FFF2-40B4-BE49-F238E27FC236}">
                    <a16:creationId xmlns:a16="http://schemas.microsoft.com/office/drawing/2014/main" id="{977F3A6A-9D30-1640-9065-D0549040A457}"/>
                  </a:ext>
                </a:extLst>
              </p:cNvPr>
              <p:cNvPicPr/>
              <p:nvPr/>
            </p:nvPicPr>
            <p:blipFill>
              <a:blip r:embed="rId56"/>
              <a:stretch>
                <a:fillRect/>
              </a:stretch>
            </p:blipFill>
            <p:spPr>
              <a:xfrm>
                <a:off x="8895703" y="4159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5">
            <p14:nvContentPartPr>
              <p14:cNvPr id="342" name="Ink 341">
                <a:extLst>
                  <a:ext uri="{FF2B5EF4-FFF2-40B4-BE49-F238E27FC236}">
                    <a16:creationId xmlns:a16="http://schemas.microsoft.com/office/drawing/2014/main" id="{B291E7AC-5735-B741-B26E-F1795846B4B7}"/>
                  </a:ext>
                </a:extLst>
              </p14:cNvPr>
              <p14:cNvContentPartPr/>
              <p14:nvPr/>
            </p14:nvContentPartPr>
            <p14:xfrm>
              <a:off x="9014863" y="4259513"/>
              <a:ext cx="360" cy="360"/>
            </p14:xfrm>
          </p:contentPart>
        </mc:Choice>
        <mc:Fallback xmlns="">
          <p:pic>
            <p:nvPicPr>
              <p:cNvPr id="342" name="Ink 341">
                <a:extLst>
                  <a:ext uri="{FF2B5EF4-FFF2-40B4-BE49-F238E27FC236}">
                    <a16:creationId xmlns:a16="http://schemas.microsoft.com/office/drawing/2014/main" id="{B291E7AC-5735-B741-B26E-F1795846B4B7}"/>
                  </a:ext>
                </a:extLst>
              </p:cNvPr>
              <p:cNvPicPr/>
              <p:nvPr/>
            </p:nvPicPr>
            <p:blipFill>
              <a:blip r:embed="rId56"/>
              <a:stretch>
                <a:fillRect/>
              </a:stretch>
            </p:blipFill>
            <p:spPr>
              <a:xfrm>
                <a:off x="8996863" y="4241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6">
            <p14:nvContentPartPr>
              <p14:cNvPr id="343" name="Ink 342">
                <a:extLst>
                  <a:ext uri="{FF2B5EF4-FFF2-40B4-BE49-F238E27FC236}">
                    <a16:creationId xmlns:a16="http://schemas.microsoft.com/office/drawing/2014/main" id="{ED241932-79AE-4244-9078-1DA935FE0D8C}"/>
                  </a:ext>
                </a:extLst>
              </p14:cNvPr>
              <p14:cNvContentPartPr/>
              <p14:nvPr/>
            </p14:nvContentPartPr>
            <p14:xfrm>
              <a:off x="9166423" y="4204793"/>
              <a:ext cx="360" cy="360"/>
            </p14:xfrm>
          </p:contentPart>
        </mc:Choice>
        <mc:Fallback xmlns="">
          <p:pic>
            <p:nvPicPr>
              <p:cNvPr id="343" name="Ink 342">
                <a:extLst>
                  <a:ext uri="{FF2B5EF4-FFF2-40B4-BE49-F238E27FC236}">
                    <a16:creationId xmlns:a16="http://schemas.microsoft.com/office/drawing/2014/main" id="{ED241932-79AE-4244-9078-1DA935FE0D8C}"/>
                  </a:ext>
                </a:extLst>
              </p:cNvPr>
              <p:cNvPicPr/>
              <p:nvPr/>
            </p:nvPicPr>
            <p:blipFill>
              <a:blip r:embed="rId56"/>
              <a:stretch>
                <a:fillRect/>
              </a:stretch>
            </p:blipFill>
            <p:spPr>
              <a:xfrm>
                <a:off x="9148423" y="4186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7">
            <p14:nvContentPartPr>
              <p14:cNvPr id="344" name="Ink 343">
                <a:extLst>
                  <a:ext uri="{FF2B5EF4-FFF2-40B4-BE49-F238E27FC236}">
                    <a16:creationId xmlns:a16="http://schemas.microsoft.com/office/drawing/2014/main" id="{FB4C357A-1971-B14B-8909-BE67E48A856E}"/>
                  </a:ext>
                </a:extLst>
              </p14:cNvPr>
              <p14:cNvContentPartPr/>
              <p14:nvPr/>
            </p14:nvContentPartPr>
            <p14:xfrm>
              <a:off x="4584343" y="3224153"/>
              <a:ext cx="360" cy="360"/>
            </p14:xfrm>
          </p:contentPart>
        </mc:Choice>
        <mc:Fallback xmlns="">
          <p:pic>
            <p:nvPicPr>
              <p:cNvPr id="344" name="Ink 343">
                <a:extLst>
                  <a:ext uri="{FF2B5EF4-FFF2-40B4-BE49-F238E27FC236}">
                    <a16:creationId xmlns:a16="http://schemas.microsoft.com/office/drawing/2014/main" id="{FB4C357A-1971-B14B-8909-BE67E48A856E}"/>
                  </a:ext>
                </a:extLst>
              </p:cNvPr>
              <p:cNvPicPr/>
              <p:nvPr/>
            </p:nvPicPr>
            <p:blipFill>
              <a:blip r:embed="rId34"/>
              <a:stretch>
                <a:fillRect/>
              </a:stretch>
            </p:blipFill>
            <p:spPr>
              <a:xfrm>
                <a:off x="4494343" y="3044153"/>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78">
            <p14:nvContentPartPr>
              <p14:cNvPr id="346" name="Ink 345">
                <a:extLst>
                  <a:ext uri="{FF2B5EF4-FFF2-40B4-BE49-F238E27FC236}">
                    <a16:creationId xmlns:a16="http://schemas.microsoft.com/office/drawing/2014/main" id="{E6F8614A-6095-7F4F-8C4D-A674FD3E4AFF}"/>
                  </a:ext>
                </a:extLst>
              </p14:cNvPr>
              <p14:cNvContentPartPr/>
              <p14:nvPr/>
            </p14:nvContentPartPr>
            <p14:xfrm>
              <a:off x="6601063" y="3950633"/>
              <a:ext cx="2231280" cy="31680"/>
            </p14:xfrm>
          </p:contentPart>
        </mc:Choice>
        <mc:Fallback xmlns="">
          <p:pic>
            <p:nvPicPr>
              <p:cNvPr id="346" name="Ink 345">
                <a:extLst>
                  <a:ext uri="{FF2B5EF4-FFF2-40B4-BE49-F238E27FC236}">
                    <a16:creationId xmlns:a16="http://schemas.microsoft.com/office/drawing/2014/main" id="{E6F8614A-6095-7F4F-8C4D-A674FD3E4AFF}"/>
                  </a:ext>
                </a:extLst>
              </p:cNvPr>
              <p:cNvPicPr/>
              <p:nvPr/>
            </p:nvPicPr>
            <p:blipFill>
              <a:blip r:embed="rId379"/>
              <a:stretch>
                <a:fillRect/>
              </a:stretch>
            </p:blipFill>
            <p:spPr>
              <a:xfrm>
                <a:off x="6511078" y="3770633"/>
                <a:ext cx="2410891" cy="391320"/>
              </a:xfrm>
              <a:prstGeom prst="rect">
                <a:avLst/>
              </a:prstGeom>
            </p:spPr>
          </p:pic>
        </mc:Fallback>
      </mc:AlternateContent>
      <mc:AlternateContent xmlns:mc="http://schemas.openxmlformats.org/markup-compatibility/2006" xmlns:p14="http://schemas.microsoft.com/office/powerpoint/2010/main">
        <mc:Choice Requires="p14">
          <p:contentPart p14:bwMode="auto" r:id="rId380">
            <p14:nvContentPartPr>
              <p14:cNvPr id="347" name="Ink 346">
                <a:extLst>
                  <a:ext uri="{FF2B5EF4-FFF2-40B4-BE49-F238E27FC236}">
                    <a16:creationId xmlns:a16="http://schemas.microsoft.com/office/drawing/2014/main" id="{3A29342F-BC36-B644-85F5-78577D3B4262}"/>
                  </a:ext>
                </a:extLst>
              </p14:cNvPr>
              <p14:cNvContentPartPr/>
              <p14:nvPr/>
            </p14:nvContentPartPr>
            <p14:xfrm>
              <a:off x="1562503" y="2849753"/>
              <a:ext cx="360" cy="360"/>
            </p14:xfrm>
          </p:contentPart>
        </mc:Choice>
        <mc:Fallback xmlns="">
          <p:pic>
            <p:nvPicPr>
              <p:cNvPr id="347" name="Ink 346">
                <a:extLst>
                  <a:ext uri="{FF2B5EF4-FFF2-40B4-BE49-F238E27FC236}">
                    <a16:creationId xmlns:a16="http://schemas.microsoft.com/office/drawing/2014/main" id="{3A29342F-BC36-B644-85F5-78577D3B4262}"/>
                  </a:ext>
                </a:extLst>
              </p:cNvPr>
              <p:cNvPicPr/>
              <p:nvPr/>
            </p:nvPicPr>
            <p:blipFill>
              <a:blip r:embed="rId381"/>
              <a:stretch>
                <a:fillRect/>
              </a:stretch>
            </p:blipFill>
            <p:spPr>
              <a:xfrm>
                <a:off x="1472503" y="2669753"/>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348" name="Ink 347">
                <a:extLst>
                  <a:ext uri="{FF2B5EF4-FFF2-40B4-BE49-F238E27FC236}">
                    <a16:creationId xmlns:a16="http://schemas.microsoft.com/office/drawing/2014/main" id="{52A916AF-F6DD-084E-89CA-C1EFCD5CFEF9}"/>
                  </a:ext>
                </a:extLst>
              </p14:cNvPr>
              <p14:cNvContentPartPr/>
              <p14:nvPr/>
            </p14:nvContentPartPr>
            <p14:xfrm>
              <a:off x="1579423" y="2482913"/>
              <a:ext cx="360" cy="360"/>
            </p14:xfrm>
          </p:contentPart>
        </mc:Choice>
        <mc:Fallback xmlns="">
          <p:pic>
            <p:nvPicPr>
              <p:cNvPr id="348" name="Ink 347">
                <a:extLst>
                  <a:ext uri="{FF2B5EF4-FFF2-40B4-BE49-F238E27FC236}">
                    <a16:creationId xmlns:a16="http://schemas.microsoft.com/office/drawing/2014/main" id="{52A916AF-F6DD-084E-89CA-C1EFCD5CFEF9}"/>
                  </a:ext>
                </a:extLst>
              </p:cNvPr>
              <p:cNvPicPr/>
              <p:nvPr/>
            </p:nvPicPr>
            <p:blipFill>
              <a:blip r:embed="rId383"/>
              <a:stretch>
                <a:fillRect/>
              </a:stretch>
            </p:blipFill>
            <p:spPr>
              <a:xfrm>
                <a:off x="1489423" y="2302913"/>
                <a:ext cx="180000" cy="360000"/>
              </a:xfrm>
              <a:prstGeom prst="rect">
                <a:avLst/>
              </a:prstGeom>
            </p:spPr>
          </p:pic>
        </mc:Fallback>
      </mc:AlternateContent>
      <p:sp>
        <p:nvSpPr>
          <p:cNvPr id="349" name="TextBox 348">
            <a:extLst>
              <a:ext uri="{FF2B5EF4-FFF2-40B4-BE49-F238E27FC236}">
                <a16:creationId xmlns:a16="http://schemas.microsoft.com/office/drawing/2014/main" id="{3079BC3C-0DEF-0B45-9B56-33D5C280576A}"/>
              </a:ext>
            </a:extLst>
          </p:cNvPr>
          <p:cNvSpPr txBox="1"/>
          <p:nvPr/>
        </p:nvSpPr>
        <p:spPr>
          <a:xfrm>
            <a:off x="48111" y="3108899"/>
            <a:ext cx="1427632" cy="369332"/>
          </a:xfrm>
          <a:prstGeom prst="rect">
            <a:avLst/>
          </a:prstGeom>
          <a:solidFill>
            <a:schemeClr val="bg1"/>
          </a:solidFill>
          <a:ln>
            <a:solidFill>
              <a:schemeClr val="tx1"/>
            </a:solidFill>
          </a:ln>
        </p:spPr>
        <p:txBody>
          <a:bodyPr wrap="square" rtlCol="0">
            <a:spAutoFit/>
          </a:bodyPr>
          <a:lstStyle/>
          <a:p>
            <a:r>
              <a:rPr lang="en-US" dirty="0">
                <a:solidFill>
                  <a:srgbClr val="10C2B7"/>
                </a:solidFill>
              </a:rPr>
              <a:t>INFECTIOUS</a:t>
            </a:r>
          </a:p>
        </p:txBody>
      </p:sp>
      <p:sp>
        <p:nvSpPr>
          <p:cNvPr id="350" name="TextBox 349">
            <a:extLst>
              <a:ext uri="{FF2B5EF4-FFF2-40B4-BE49-F238E27FC236}">
                <a16:creationId xmlns:a16="http://schemas.microsoft.com/office/drawing/2014/main" id="{084864EC-2025-2448-9CC7-7C496A8CE127}"/>
              </a:ext>
            </a:extLst>
          </p:cNvPr>
          <p:cNvSpPr txBox="1"/>
          <p:nvPr/>
        </p:nvSpPr>
        <p:spPr>
          <a:xfrm>
            <a:off x="35126" y="2535833"/>
            <a:ext cx="1416576" cy="523220"/>
          </a:xfrm>
          <a:prstGeom prst="rect">
            <a:avLst/>
          </a:prstGeom>
          <a:solidFill>
            <a:schemeClr val="bg1"/>
          </a:solidFill>
          <a:ln>
            <a:solidFill>
              <a:schemeClr val="tx1"/>
            </a:solidFill>
          </a:ln>
        </p:spPr>
        <p:txBody>
          <a:bodyPr wrap="square" rtlCol="0">
            <a:spAutoFit/>
          </a:bodyPr>
          <a:lstStyle/>
          <a:p>
            <a:r>
              <a:rPr lang="en-US" sz="1700" dirty="0">
                <a:solidFill>
                  <a:schemeClr val="accent2">
                    <a:lumMod val="75000"/>
                  </a:schemeClr>
                </a:solidFill>
              </a:rPr>
              <a:t>COUGH/COLD </a:t>
            </a:r>
            <a:r>
              <a:rPr lang="en-US" sz="1100" dirty="0">
                <a:solidFill>
                  <a:schemeClr val="accent2">
                    <a:lumMod val="75000"/>
                  </a:schemeClr>
                </a:solidFill>
              </a:rPr>
              <a:t>&amp; CONJUNCTIVITIS</a:t>
            </a:r>
          </a:p>
        </p:txBody>
      </p:sp>
      <p:sp>
        <p:nvSpPr>
          <p:cNvPr id="351" name="TextBox 350">
            <a:extLst>
              <a:ext uri="{FF2B5EF4-FFF2-40B4-BE49-F238E27FC236}">
                <a16:creationId xmlns:a16="http://schemas.microsoft.com/office/drawing/2014/main" id="{8874611F-11DD-1446-804B-433A94C0F698}"/>
              </a:ext>
            </a:extLst>
          </p:cNvPr>
          <p:cNvSpPr txBox="1"/>
          <p:nvPr/>
        </p:nvSpPr>
        <p:spPr>
          <a:xfrm>
            <a:off x="47408" y="2136233"/>
            <a:ext cx="1417498" cy="369332"/>
          </a:xfrm>
          <a:prstGeom prst="rect">
            <a:avLst/>
          </a:prstGeom>
          <a:solidFill>
            <a:schemeClr val="bg1"/>
          </a:solidFill>
          <a:ln>
            <a:solidFill>
              <a:schemeClr val="tx1"/>
            </a:solidFill>
          </a:ln>
        </p:spPr>
        <p:txBody>
          <a:bodyPr wrap="square" rtlCol="0">
            <a:spAutoFit/>
          </a:bodyPr>
          <a:lstStyle/>
          <a:p>
            <a:r>
              <a:rPr lang="en-US" dirty="0">
                <a:solidFill>
                  <a:srgbClr val="C00000"/>
                </a:solidFill>
              </a:rPr>
              <a:t>HIGH FEVER</a:t>
            </a:r>
          </a:p>
        </p:txBody>
      </p:sp>
      <p:sp>
        <p:nvSpPr>
          <p:cNvPr id="73" name="TextBox 72">
            <a:extLst>
              <a:ext uri="{FF2B5EF4-FFF2-40B4-BE49-F238E27FC236}">
                <a16:creationId xmlns:a16="http://schemas.microsoft.com/office/drawing/2014/main" id="{C8FC8287-A9FE-CD4C-83EE-BC6038D2CCE5}"/>
              </a:ext>
            </a:extLst>
          </p:cNvPr>
          <p:cNvSpPr txBox="1"/>
          <p:nvPr/>
        </p:nvSpPr>
        <p:spPr>
          <a:xfrm>
            <a:off x="1889185" y="3813134"/>
            <a:ext cx="3792438" cy="307777"/>
          </a:xfrm>
          <a:prstGeom prst="rect">
            <a:avLst/>
          </a:prstGeom>
          <a:solidFill>
            <a:srgbClr val="FFFF00"/>
          </a:solidFill>
        </p:spPr>
        <p:txBody>
          <a:bodyPr wrap="square" rtlCol="0">
            <a:spAutoFit/>
          </a:bodyPr>
          <a:lstStyle/>
          <a:p>
            <a:pPr algn="ctr"/>
            <a:r>
              <a:rPr lang="en-US" sz="1400" dirty="0"/>
              <a:t>Average 10-12 day incubation period</a:t>
            </a:r>
          </a:p>
        </p:txBody>
      </p:sp>
      <p:sp>
        <p:nvSpPr>
          <p:cNvPr id="358" name="Up Arrow 357">
            <a:extLst>
              <a:ext uri="{FF2B5EF4-FFF2-40B4-BE49-F238E27FC236}">
                <a16:creationId xmlns:a16="http://schemas.microsoft.com/office/drawing/2014/main" id="{EC47DD4B-B2C3-7F45-B0DB-B392320C9C95}"/>
              </a:ext>
            </a:extLst>
          </p:cNvPr>
          <p:cNvSpPr/>
          <p:nvPr/>
        </p:nvSpPr>
        <p:spPr>
          <a:xfrm>
            <a:off x="1763383" y="3788229"/>
            <a:ext cx="140062" cy="1705047"/>
          </a:xfrm>
          <a:prstGeom prst="upArrow">
            <a:avLst>
              <a:gd name="adj1" fmla="val 50000"/>
              <a:gd name="adj2" fmla="val 755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C497DB65-7BDC-FC42-BC71-1351F5C8B3D2}"/>
              </a:ext>
            </a:extLst>
          </p:cNvPr>
          <p:cNvSpPr txBox="1"/>
          <p:nvPr/>
        </p:nvSpPr>
        <p:spPr>
          <a:xfrm>
            <a:off x="2542423" y="4223153"/>
            <a:ext cx="2017080" cy="646331"/>
          </a:xfrm>
          <a:prstGeom prst="rect">
            <a:avLst/>
          </a:prstGeom>
          <a:solidFill>
            <a:schemeClr val="accent4"/>
          </a:solidFill>
        </p:spPr>
        <p:txBody>
          <a:bodyPr wrap="square" rtlCol="0">
            <a:spAutoFit/>
          </a:bodyPr>
          <a:lstStyle/>
          <a:p>
            <a:pPr algn="ctr"/>
            <a:r>
              <a:rPr lang="en-US" dirty="0"/>
              <a:t>Incubation period can be 7-18 days</a:t>
            </a:r>
          </a:p>
        </p:txBody>
      </p:sp>
      <p:sp>
        <p:nvSpPr>
          <p:cNvPr id="98" name="TextBox 97">
            <a:extLst>
              <a:ext uri="{FF2B5EF4-FFF2-40B4-BE49-F238E27FC236}">
                <a16:creationId xmlns:a16="http://schemas.microsoft.com/office/drawing/2014/main" id="{B7620425-905E-4E49-9396-FF033C7B6499}"/>
              </a:ext>
            </a:extLst>
          </p:cNvPr>
          <p:cNvSpPr txBox="1"/>
          <p:nvPr/>
        </p:nvSpPr>
        <p:spPr>
          <a:xfrm>
            <a:off x="3060103" y="5001473"/>
            <a:ext cx="7317474" cy="369332"/>
          </a:xfrm>
          <a:prstGeom prst="rect">
            <a:avLst/>
          </a:prstGeom>
          <a:solidFill>
            <a:srgbClr val="7030A0"/>
          </a:solidFill>
        </p:spPr>
        <p:txBody>
          <a:bodyPr wrap="square" rtlCol="0">
            <a:spAutoFit/>
          </a:bodyPr>
          <a:lstStyle/>
          <a:p>
            <a:pPr algn="ctr"/>
            <a:r>
              <a:rPr lang="en-US" dirty="0">
                <a:solidFill>
                  <a:schemeClr val="bg1"/>
                </a:solidFill>
              </a:rPr>
              <a:t>Non-immune contacts: isolation period to avoid infecting others </a:t>
            </a:r>
          </a:p>
        </p:txBody>
      </p:sp>
    </p:spTree>
    <p:extLst>
      <p:ext uri="{BB962C8B-B14F-4D97-AF65-F5344CB8AC3E}">
        <p14:creationId xmlns:p14="http://schemas.microsoft.com/office/powerpoint/2010/main" val="1051927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BDF9D-E17F-C942-8DB4-25A4B11A383A}"/>
              </a:ext>
            </a:extLst>
          </p:cNvPr>
          <p:cNvSpPr>
            <a:spLocks noGrp="1"/>
          </p:cNvSpPr>
          <p:nvPr>
            <p:ph type="title"/>
          </p:nvPr>
        </p:nvSpPr>
        <p:spPr/>
        <p:txBody>
          <a:bodyPr/>
          <a:lstStyle/>
          <a:p>
            <a:r>
              <a:rPr lang="en-US" b="1" dirty="0">
                <a:solidFill>
                  <a:schemeClr val="accent1"/>
                </a:solidFill>
              </a:rPr>
              <a:t>Summary of key points</a:t>
            </a:r>
          </a:p>
        </p:txBody>
      </p:sp>
      <p:sp>
        <p:nvSpPr>
          <p:cNvPr id="3" name="Content Placeholder 2">
            <a:extLst>
              <a:ext uri="{FF2B5EF4-FFF2-40B4-BE49-F238E27FC236}">
                <a16:creationId xmlns:a16="http://schemas.microsoft.com/office/drawing/2014/main" id="{FE8B22E9-A0DE-9848-AA1D-3B3DAA37D0B5}"/>
              </a:ext>
            </a:extLst>
          </p:cNvPr>
          <p:cNvSpPr>
            <a:spLocks noGrp="1"/>
          </p:cNvSpPr>
          <p:nvPr>
            <p:ph idx="1"/>
          </p:nvPr>
        </p:nvSpPr>
        <p:spPr/>
        <p:txBody>
          <a:bodyPr>
            <a:normAutofit/>
          </a:bodyPr>
          <a:lstStyle/>
          <a:p>
            <a:pPr>
              <a:lnSpc>
                <a:spcPct val="120000"/>
              </a:lnSpc>
            </a:pPr>
            <a:r>
              <a:rPr lang="en-US" dirty="0"/>
              <a:t>Measles is very infectious &amp; spreads very easily</a:t>
            </a:r>
          </a:p>
          <a:p>
            <a:pPr>
              <a:lnSpc>
                <a:spcPct val="120000"/>
              </a:lnSpc>
            </a:pPr>
            <a:r>
              <a:rPr lang="en-US" dirty="0"/>
              <a:t>Anyone can catch it at any age</a:t>
            </a:r>
          </a:p>
          <a:p>
            <a:pPr>
              <a:lnSpc>
                <a:spcPct val="120000"/>
              </a:lnSpc>
            </a:pPr>
            <a:r>
              <a:rPr lang="en-US" dirty="0"/>
              <a:t>Vaccination gives lifelong protection</a:t>
            </a:r>
          </a:p>
          <a:p>
            <a:pPr>
              <a:lnSpc>
                <a:spcPct val="120000"/>
              </a:lnSpc>
            </a:pPr>
            <a:r>
              <a:rPr lang="en-US" dirty="0"/>
              <a:t>You can be routinely vaccinated at any age after your first birthday</a:t>
            </a:r>
          </a:p>
          <a:p>
            <a:pPr>
              <a:lnSpc>
                <a:spcPct val="120000"/>
              </a:lnSpc>
            </a:pPr>
            <a:r>
              <a:rPr lang="en-US" dirty="0"/>
              <a:t>Vaccination involves two doses off MMR vaccine – free of charge </a:t>
            </a:r>
          </a:p>
          <a:p>
            <a:pPr>
              <a:lnSpc>
                <a:spcPct val="120000"/>
              </a:lnSpc>
            </a:pPr>
            <a:r>
              <a:rPr lang="en-US" dirty="0"/>
              <a:t>If you think you have measles, call NHS 111 or your GP for advice – do not go to your surgery or A&amp;E and stay away from other people.</a:t>
            </a:r>
          </a:p>
        </p:txBody>
      </p:sp>
    </p:spTree>
    <p:extLst>
      <p:ext uri="{BB962C8B-B14F-4D97-AF65-F5344CB8AC3E}">
        <p14:creationId xmlns:p14="http://schemas.microsoft.com/office/powerpoint/2010/main" val="213162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02F5-E48E-2549-9677-279CFE91C777}"/>
              </a:ext>
            </a:extLst>
          </p:cNvPr>
          <p:cNvSpPr>
            <a:spLocks noGrp="1"/>
          </p:cNvSpPr>
          <p:nvPr>
            <p:ph type="title"/>
          </p:nvPr>
        </p:nvSpPr>
        <p:spPr/>
        <p:txBody>
          <a:bodyPr/>
          <a:lstStyle/>
          <a:p>
            <a:r>
              <a:rPr lang="en-US" b="1" dirty="0">
                <a:solidFill>
                  <a:schemeClr val="accent1"/>
                </a:solidFill>
              </a:rPr>
              <a:t>Overview</a:t>
            </a:r>
            <a:endParaRPr lang="en-US" dirty="0"/>
          </a:p>
        </p:txBody>
      </p:sp>
      <p:sp>
        <p:nvSpPr>
          <p:cNvPr id="3" name="Content Placeholder 2">
            <a:extLst>
              <a:ext uri="{FF2B5EF4-FFF2-40B4-BE49-F238E27FC236}">
                <a16:creationId xmlns:a16="http://schemas.microsoft.com/office/drawing/2014/main" id="{7772D3FC-B881-9B41-85F7-3683251B425C}"/>
              </a:ext>
            </a:extLst>
          </p:cNvPr>
          <p:cNvSpPr>
            <a:spLocks noGrp="1"/>
          </p:cNvSpPr>
          <p:nvPr>
            <p:ph idx="1"/>
          </p:nvPr>
        </p:nvSpPr>
        <p:spPr/>
        <p:txBody>
          <a:bodyPr/>
          <a:lstStyle/>
          <a:p>
            <a:r>
              <a:rPr lang="en-US" dirty="0"/>
              <a:t>What is Measles?</a:t>
            </a:r>
          </a:p>
          <a:p>
            <a:r>
              <a:rPr lang="en-US" dirty="0"/>
              <a:t>Symptoms/signs</a:t>
            </a:r>
          </a:p>
          <a:p>
            <a:r>
              <a:rPr lang="en-US" dirty="0"/>
              <a:t>Complications</a:t>
            </a:r>
          </a:p>
          <a:p>
            <a:r>
              <a:rPr lang="en-US" dirty="0"/>
              <a:t>Infection timeline</a:t>
            </a:r>
          </a:p>
          <a:p>
            <a:r>
              <a:rPr lang="en-US" dirty="0"/>
              <a:t>Herd Immunity</a:t>
            </a:r>
          </a:p>
          <a:p>
            <a:r>
              <a:rPr lang="en-US" dirty="0"/>
              <a:t>Vaccination</a:t>
            </a:r>
          </a:p>
          <a:p>
            <a:r>
              <a:rPr lang="en-US" dirty="0"/>
              <a:t>Exposure to Measles</a:t>
            </a:r>
          </a:p>
          <a:p>
            <a:r>
              <a:rPr lang="en-US" dirty="0"/>
              <a:t>Self-Isolation</a:t>
            </a:r>
          </a:p>
          <a:p>
            <a:endParaRPr lang="en-US" dirty="0"/>
          </a:p>
          <a:p>
            <a:endParaRPr lang="en-US" dirty="0"/>
          </a:p>
        </p:txBody>
      </p:sp>
    </p:spTree>
    <p:extLst>
      <p:ext uri="{BB962C8B-B14F-4D97-AF65-F5344CB8AC3E}">
        <p14:creationId xmlns:p14="http://schemas.microsoft.com/office/powerpoint/2010/main" val="4197131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760EA-2B65-79CC-AB44-DEA7390D54E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CB5A9E-79EC-F802-C219-288EE5EBDB23}"/>
              </a:ext>
            </a:extLst>
          </p:cNvPr>
          <p:cNvSpPr txBox="1">
            <a:spLocks/>
          </p:cNvSpPr>
          <p:nvPr/>
        </p:nvSpPr>
        <p:spPr>
          <a:xfrm>
            <a:off x="359999" y="1587062"/>
            <a:ext cx="6259035" cy="490581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1125"/>
              </a:spcAft>
            </a:pPr>
            <a:r>
              <a:rPr lang="en-GB" sz="2400" dirty="0">
                <a:solidFill>
                  <a:srgbClr val="171212"/>
                </a:solidFill>
                <a:latin typeface="+mn-lt"/>
                <a:ea typeface="Calibri" panose="020F0502020204030204" pitchFamily="34" charset="0"/>
              </a:rPr>
              <a:t>If you don’t know if you are fully immunised against measles - s</a:t>
            </a:r>
            <a:r>
              <a:rPr lang="en-GB" sz="2400" dirty="0">
                <a:solidFill>
                  <a:srgbClr val="171212"/>
                </a:solidFill>
                <a:effectLst/>
                <a:latin typeface="+mn-lt"/>
                <a:ea typeface="Calibri" panose="020F0502020204030204" pitchFamily="34" charset="0"/>
              </a:rPr>
              <a:t>peak to your GP</a:t>
            </a:r>
          </a:p>
          <a:p>
            <a:pPr>
              <a:lnSpc>
                <a:spcPct val="120000"/>
              </a:lnSpc>
              <a:spcAft>
                <a:spcPts val="1125"/>
              </a:spcAft>
            </a:pPr>
            <a:r>
              <a:rPr lang="en-GB" sz="2400" dirty="0">
                <a:solidFill>
                  <a:srgbClr val="171212"/>
                </a:solidFill>
                <a:effectLst/>
                <a:latin typeface="+mn-lt"/>
                <a:ea typeface="Calibri" panose="020F0502020204030204" pitchFamily="34" charset="0"/>
              </a:rPr>
              <a:t>GPs provide MMR vaccinations </a:t>
            </a:r>
          </a:p>
          <a:p>
            <a:pPr>
              <a:lnSpc>
                <a:spcPct val="120000"/>
              </a:lnSpc>
            </a:pPr>
            <a:r>
              <a:rPr lang="en-GB" sz="2400" dirty="0">
                <a:solidFill>
                  <a:srgbClr val="171212"/>
                </a:solidFill>
                <a:effectLst/>
                <a:latin typeface="+mn-lt"/>
                <a:ea typeface="Calibri" panose="020F0502020204030204" pitchFamily="34" charset="0"/>
              </a:rPr>
              <a:t>If you are struggling to get an MMR vaccination from your GP, call our helpline, you may be able to get an MMR vaccination from one of our mobile vaccination units operating across LLR  - for details, </a:t>
            </a:r>
            <a:r>
              <a:rPr lang="en-GB" sz="2400" dirty="0" err="1">
                <a:solidFill>
                  <a:srgbClr val="171212"/>
                </a:solidFill>
                <a:effectLst/>
                <a:latin typeface="+mn-lt"/>
                <a:ea typeface="Calibri" panose="020F0502020204030204" pitchFamily="34" charset="0"/>
              </a:rPr>
              <a:t>tel</a:t>
            </a:r>
            <a:r>
              <a:rPr lang="en-GB" sz="2400" dirty="0">
                <a:solidFill>
                  <a:srgbClr val="171212"/>
                </a:solidFill>
                <a:effectLst/>
                <a:latin typeface="+mn-lt"/>
                <a:ea typeface="Calibri" panose="020F0502020204030204" pitchFamily="34" charset="0"/>
              </a:rPr>
              <a:t>:  </a:t>
            </a:r>
            <a:r>
              <a:rPr lang="fr-FR" sz="2400" dirty="0">
                <a:solidFill>
                  <a:srgbClr val="171212"/>
                </a:solidFill>
                <a:effectLst/>
                <a:latin typeface="+mn-lt"/>
                <a:ea typeface="Calibri" panose="020F0502020204030204" pitchFamily="34" charset="0"/>
              </a:rPr>
              <a:t>0116 497 5700 &amp; select ‘option 1’.</a:t>
            </a:r>
            <a:endParaRPr lang="en-GB" sz="2400" dirty="0">
              <a:solidFill>
                <a:srgbClr val="171212"/>
              </a:solidFill>
              <a:effectLst/>
              <a:latin typeface="+mn-lt"/>
              <a:ea typeface="Calibri" panose="020F0502020204030204" pitchFamily="34" charset="0"/>
            </a:endParaRPr>
          </a:p>
        </p:txBody>
      </p:sp>
      <p:sp>
        <p:nvSpPr>
          <p:cNvPr id="5" name="Title 4">
            <a:extLst>
              <a:ext uri="{FF2B5EF4-FFF2-40B4-BE49-F238E27FC236}">
                <a16:creationId xmlns:a16="http://schemas.microsoft.com/office/drawing/2014/main" id="{FB347351-72E9-ECA9-0AC5-244993BD1751}"/>
              </a:ext>
            </a:extLst>
          </p:cNvPr>
          <p:cNvSpPr>
            <a:spLocks noGrp="1"/>
          </p:cNvSpPr>
          <p:nvPr>
            <p:ph type="title"/>
          </p:nvPr>
        </p:nvSpPr>
        <p:spPr>
          <a:xfrm>
            <a:off x="359999" y="365125"/>
            <a:ext cx="10993801" cy="1325563"/>
          </a:xfrm>
        </p:spPr>
        <p:txBody>
          <a:bodyPr/>
          <a:lstStyle/>
          <a:p>
            <a:r>
              <a:rPr lang="en-GB" b="1" dirty="0">
                <a:solidFill>
                  <a:schemeClr val="accent1"/>
                </a:solidFill>
              </a:rPr>
              <a:t>To get a Measles Vaccination</a:t>
            </a:r>
          </a:p>
        </p:txBody>
      </p:sp>
      <p:pic>
        <p:nvPicPr>
          <p:cNvPr id="6" name="Picture 5">
            <a:extLst>
              <a:ext uri="{FF2B5EF4-FFF2-40B4-BE49-F238E27FC236}">
                <a16:creationId xmlns:a16="http://schemas.microsoft.com/office/drawing/2014/main" id="{654036C3-6AFB-7949-9B78-887B6987E386}"/>
              </a:ext>
            </a:extLst>
          </p:cNvPr>
          <p:cNvPicPr>
            <a:picLocks noChangeAspect="1"/>
          </p:cNvPicPr>
          <p:nvPr/>
        </p:nvPicPr>
        <p:blipFill>
          <a:blip r:embed="rId3"/>
          <a:stretch>
            <a:fillRect/>
          </a:stretch>
        </p:blipFill>
        <p:spPr>
          <a:xfrm>
            <a:off x="7327392" y="0"/>
            <a:ext cx="4864608" cy="6858000"/>
          </a:xfrm>
          <a:prstGeom prst="rect">
            <a:avLst/>
          </a:prstGeom>
        </p:spPr>
      </p:pic>
    </p:spTree>
    <p:extLst>
      <p:ext uri="{BB962C8B-B14F-4D97-AF65-F5344CB8AC3E}">
        <p14:creationId xmlns:p14="http://schemas.microsoft.com/office/powerpoint/2010/main" val="1370267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760EA-2B65-79CC-AB44-DEA7390D54E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B347351-72E9-ECA9-0AC5-244993BD1751}"/>
              </a:ext>
            </a:extLst>
          </p:cNvPr>
          <p:cNvSpPr>
            <a:spLocks noGrp="1"/>
          </p:cNvSpPr>
          <p:nvPr>
            <p:ph type="title"/>
          </p:nvPr>
        </p:nvSpPr>
        <p:spPr>
          <a:xfrm>
            <a:off x="359999" y="365125"/>
            <a:ext cx="10993801" cy="1325563"/>
          </a:xfrm>
        </p:spPr>
        <p:txBody>
          <a:bodyPr/>
          <a:lstStyle/>
          <a:p>
            <a:r>
              <a:rPr lang="en-GB" b="1" dirty="0">
                <a:solidFill>
                  <a:schemeClr val="accent1"/>
                </a:solidFill>
              </a:rPr>
              <a:t>Mobile MMR Vaccination: City Locations</a:t>
            </a:r>
          </a:p>
        </p:txBody>
      </p:sp>
      <p:pic>
        <p:nvPicPr>
          <p:cNvPr id="6" name="Picture 5">
            <a:extLst>
              <a:ext uri="{FF2B5EF4-FFF2-40B4-BE49-F238E27FC236}">
                <a16:creationId xmlns:a16="http://schemas.microsoft.com/office/drawing/2014/main" id="{654036C3-6AFB-7949-9B78-887B6987E386}"/>
              </a:ext>
            </a:extLst>
          </p:cNvPr>
          <p:cNvPicPr>
            <a:picLocks noChangeAspect="1"/>
          </p:cNvPicPr>
          <p:nvPr/>
        </p:nvPicPr>
        <p:blipFill>
          <a:blip r:embed="rId3"/>
          <a:stretch>
            <a:fillRect/>
          </a:stretch>
        </p:blipFill>
        <p:spPr>
          <a:xfrm>
            <a:off x="8199751" y="1323366"/>
            <a:ext cx="3728334" cy="5256110"/>
          </a:xfrm>
          <a:prstGeom prst="rect">
            <a:avLst/>
          </a:prstGeom>
        </p:spPr>
      </p:pic>
      <p:graphicFrame>
        <p:nvGraphicFramePr>
          <p:cNvPr id="2" name="Table 1">
            <a:extLst>
              <a:ext uri="{FF2B5EF4-FFF2-40B4-BE49-F238E27FC236}">
                <a16:creationId xmlns:a16="http://schemas.microsoft.com/office/drawing/2014/main" id="{4ADA2370-8206-4AC6-E8D1-8C6D56CE96E2}"/>
              </a:ext>
            </a:extLst>
          </p:cNvPr>
          <p:cNvGraphicFramePr>
            <a:graphicFrameLocks noGrp="1"/>
          </p:cNvGraphicFramePr>
          <p:nvPr>
            <p:extLst>
              <p:ext uri="{D42A27DB-BD31-4B8C-83A1-F6EECF244321}">
                <p14:modId xmlns:p14="http://schemas.microsoft.com/office/powerpoint/2010/main" val="406167014"/>
              </p:ext>
            </p:extLst>
          </p:nvPr>
        </p:nvGraphicFramePr>
        <p:xfrm>
          <a:off x="396486" y="1323366"/>
          <a:ext cx="7570356" cy="5256110"/>
        </p:xfrm>
        <a:graphic>
          <a:graphicData uri="http://schemas.openxmlformats.org/drawingml/2006/table">
            <a:tbl>
              <a:tblPr firstRow="1" firstCol="1" bandRow="1">
                <a:tableStyleId>{1E171933-4619-4E11-9A3F-F7608DF75F80}</a:tableStyleId>
              </a:tblPr>
              <a:tblGrid>
                <a:gridCol w="1489652">
                  <a:extLst>
                    <a:ext uri="{9D8B030D-6E8A-4147-A177-3AD203B41FA5}">
                      <a16:colId xmlns:a16="http://schemas.microsoft.com/office/drawing/2014/main" val="3960476979"/>
                    </a:ext>
                  </a:extLst>
                </a:gridCol>
                <a:gridCol w="4478543">
                  <a:extLst>
                    <a:ext uri="{9D8B030D-6E8A-4147-A177-3AD203B41FA5}">
                      <a16:colId xmlns:a16="http://schemas.microsoft.com/office/drawing/2014/main" val="711630015"/>
                    </a:ext>
                  </a:extLst>
                </a:gridCol>
                <a:gridCol w="1602161">
                  <a:extLst>
                    <a:ext uri="{9D8B030D-6E8A-4147-A177-3AD203B41FA5}">
                      <a16:colId xmlns:a16="http://schemas.microsoft.com/office/drawing/2014/main" val="1501910007"/>
                    </a:ext>
                  </a:extLst>
                </a:gridCol>
              </a:tblGrid>
              <a:tr h="427565">
                <a:tc>
                  <a:txBody>
                    <a:bodyPr/>
                    <a:lstStyle/>
                    <a:p>
                      <a:pPr algn="ctr"/>
                      <a:r>
                        <a:rPr lang="en-GB" sz="1800" dirty="0">
                          <a:effectLst/>
                        </a:rPr>
                        <a:t>Date</a:t>
                      </a:r>
                      <a:endParaRPr lang="en-GB" sz="1800" dirty="0">
                        <a:effectLst/>
                        <a:latin typeface="+mn-lt"/>
                        <a:ea typeface="Calibri" panose="020F0502020204030204" pitchFamily="34" charset="0"/>
                      </a:endParaRPr>
                    </a:p>
                  </a:txBody>
                  <a:tcPr marL="57719" marR="57719" marT="0" marB="0" anchor="ctr"/>
                </a:tc>
                <a:tc>
                  <a:txBody>
                    <a:bodyPr/>
                    <a:lstStyle/>
                    <a:p>
                      <a:pPr algn="ctr"/>
                      <a:r>
                        <a:rPr lang="en-GB" sz="1800" dirty="0">
                          <a:effectLst/>
                        </a:rPr>
                        <a:t>Location </a:t>
                      </a:r>
                      <a:endParaRPr lang="en-GB" sz="1800" dirty="0">
                        <a:effectLst/>
                        <a:latin typeface="+mn-lt"/>
                        <a:ea typeface="Calibri" panose="020F0502020204030204" pitchFamily="34" charset="0"/>
                      </a:endParaRPr>
                    </a:p>
                  </a:txBody>
                  <a:tcPr marL="57719" marR="57719" marT="0" marB="0" anchor="ctr"/>
                </a:tc>
                <a:tc>
                  <a:txBody>
                    <a:bodyPr/>
                    <a:lstStyle/>
                    <a:p>
                      <a:pPr algn="ctr"/>
                      <a:r>
                        <a:rPr lang="en-GB" sz="1800" dirty="0">
                          <a:effectLst/>
                        </a:rPr>
                        <a:t>Availability</a:t>
                      </a:r>
                      <a:endParaRPr lang="en-GB" sz="1800" dirty="0">
                        <a:effectLst/>
                        <a:latin typeface="+mn-lt"/>
                        <a:ea typeface="Calibri" panose="020F0502020204030204" pitchFamily="34" charset="0"/>
                      </a:endParaRPr>
                    </a:p>
                  </a:txBody>
                  <a:tcPr marL="57719" marR="57719" marT="0" marB="0" anchor="ctr"/>
                </a:tc>
                <a:extLst>
                  <a:ext uri="{0D108BD9-81ED-4DB2-BD59-A6C34878D82A}">
                    <a16:rowId xmlns:a16="http://schemas.microsoft.com/office/drawing/2014/main" val="1607848205"/>
                  </a:ext>
                </a:extLst>
              </a:tr>
              <a:tr h="321903">
                <a:tc>
                  <a:txBody>
                    <a:bodyPr/>
                    <a:lstStyle/>
                    <a:p>
                      <a:pPr algn="ctr"/>
                      <a:r>
                        <a:rPr lang="en-GB" sz="1400" b="0" dirty="0">
                          <a:effectLst/>
                          <a:latin typeface="+mn-lt"/>
                          <a:ea typeface="Calibri" panose="020F0502020204030204" pitchFamily="34" charset="0"/>
                        </a:rPr>
                        <a:t>19/05/2024</a:t>
                      </a:r>
                    </a:p>
                  </a:txBody>
                  <a:tcPr marL="57719" marR="57719" marT="0" marB="0" anchor="ctr"/>
                </a:tc>
                <a:tc>
                  <a:txBody>
                    <a:bodyPr/>
                    <a:lstStyle/>
                    <a:p>
                      <a:pPr algn="l"/>
                      <a:r>
                        <a:rPr lang="en-GB" sz="1400" dirty="0">
                          <a:effectLst/>
                          <a:latin typeface="+mn-lt"/>
                          <a:ea typeface="Calibri" panose="020F0502020204030204" pitchFamily="34" charset="0"/>
                        </a:rPr>
                        <a:t>Peepul Arts Wellbeing Mela, LE4</a:t>
                      </a:r>
                    </a:p>
                  </a:txBody>
                  <a:tcPr marL="57719" marR="57719" marT="0" marB="0" anchor="ctr"/>
                </a:tc>
                <a:tc>
                  <a:txBody>
                    <a:bodyPr/>
                    <a:lstStyle/>
                    <a:p>
                      <a:pPr algn="ctr"/>
                      <a:r>
                        <a:rPr lang="en-GB" sz="1400" dirty="0">
                          <a:effectLst/>
                          <a:latin typeface="+mn-lt"/>
                          <a:ea typeface="Calibri" panose="020F0502020204030204" pitchFamily="34" charset="0"/>
                        </a:rPr>
                        <a:t>11am to 5pm </a:t>
                      </a:r>
                    </a:p>
                  </a:txBody>
                  <a:tcPr marL="57719" marR="57719" marT="0" marB="0" anchor="ctr"/>
                </a:tc>
                <a:extLst>
                  <a:ext uri="{0D108BD9-81ED-4DB2-BD59-A6C34878D82A}">
                    <a16:rowId xmlns:a16="http://schemas.microsoft.com/office/drawing/2014/main" val="852563837"/>
                  </a:ext>
                </a:extLst>
              </a:tr>
              <a:tr h="321903">
                <a:tc>
                  <a:txBody>
                    <a:bodyPr/>
                    <a:lstStyle/>
                    <a:p>
                      <a:pPr algn="ctr"/>
                      <a:r>
                        <a:rPr lang="en-GB" sz="1400" b="0" dirty="0">
                          <a:effectLst/>
                          <a:latin typeface="+mn-lt"/>
                          <a:ea typeface="Calibri" panose="020F0502020204030204" pitchFamily="34" charset="0"/>
                        </a:rPr>
                        <a:t>23/05/2024</a:t>
                      </a:r>
                    </a:p>
                  </a:txBody>
                  <a:tcPr marL="57719" marR="57719" marT="0" marB="0" anchor="ctr"/>
                </a:tc>
                <a:tc>
                  <a:txBody>
                    <a:bodyPr/>
                    <a:lstStyle/>
                    <a:p>
                      <a:pPr algn="l"/>
                      <a:r>
                        <a:rPr lang="en-GB" sz="1400" dirty="0">
                          <a:effectLst/>
                          <a:latin typeface="+mn-lt"/>
                          <a:ea typeface="Calibri" panose="020F0502020204030204" pitchFamily="34" charset="0"/>
                        </a:rPr>
                        <a:t>Tudor Centre, Steady Steps, LE4</a:t>
                      </a:r>
                    </a:p>
                  </a:txBody>
                  <a:tcPr marL="57719" marR="57719" marT="0" marB="0" anchor="ctr"/>
                </a:tc>
                <a:tc>
                  <a:txBody>
                    <a:bodyPr/>
                    <a:lstStyle/>
                    <a:p>
                      <a:pPr algn="ctr"/>
                      <a:r>
                        <a:rPr lang="en-GB" sz="1400" dirty="0">
                          <a:effectLst/>
                          <a:latin typeface="+mn-lt"/>
                          <a:ea typeface="Calibri" panose="020F0502020204030204" pitchFamily="34" charset="0"/>
                        </a:rPr>
                        <a:t>9am to 11am </a:t>
                      </a:r>
                    </a:p>
                  </a:txBody>
                  <a:tcPr marL="57719" marR="57719" marT="0" marB="0" anchor="ctr"/>
                </a:tc>
                <a:extLst>
                  <a:ext uri="{0D108BD9-81ED-4DB2-BD59-A6C34878D82A}">
                    <a16:rowId xmlns:a16="http://schemas.microsoft.com/office/drawing/2014/main" val="1441118017"/>
                  </a:ext>
                </a:extLst>
              </a:tr>
              <a:tr h="321903">
                <a:tc>
                  <a:txBody>
                    <a:bodyPr/>
                    <a:lstStyle/>
                    <a:p>
                      <a:pPr algn="ctr"/>
                      <a:r>
                        <a:rPr lang="en-GB" sz="1400" b="0" dirty="0">
                          <a:effectLst/>
                          <a:latin typeface="+mn-lt"/>
                          <a:ea typeface="Calibri" panose="020F0502020204030204" pitchFamily="34" charset="0"/>
                        </a:rPr>
                        <a:t>23/05/2024</a:t>
                      </a:r>
                    </a:p>
                  </a:txBody>
                  <a:tcPr marL="57719" marR="57719" marT="0" marB="0" anchor="ctr"/>
                </a:tc>
                <a:tc>
                  <a:txBody>
                    <a:bodyPr/>
                    <a:lstStyle/>
                    <a:p>
                      <a:pPr algn="l"/>
                      <a:r>
                        <a:rPr lang="en-GB" sz="1400" dirty="0">
                          <a:effectLst/>
                          <a:latin typeface="+mn-lt"/>
                          <a:ea typeface="Calibri" panose="020F0502020204030204" pitchFamily="34" charset="0"/>
                        </a:rPr>
                        <a:t>King Richard III School, LE3</a:t>
                      </a:r>
                    </a:p>
                  </a:txBody>
                  <a:tcPr marL="57719" marR="57719" marT="0" marB="0" anchor="ctr"/>
                </a:tc>
                <a:tc>
                  <a:txBody>
                    <a:bodyPr/>
                    <a:lstStyle/>
                    <a:p>
                      <a:pPr algn="ctr"/>
                      <a:r>
                        <a:rPr lang="en-GB" sz="1400" dirty="0">
                          <a:effectLst/>
                          <a:latin typeface="+mn-lt"/>
                          <a:ea typeface="Calibri" panose="020F0502020204030204" pitchFamily="34" charset="0"/>
                        </a:rPr>
                        <a:t>12pm to 4pm</a:t>
                      </a:r>
                    </a:p>
                  </a:txBody>
                  <a:tcPr marL="57719" marR="57719" marT="0" marB="0" anchor="ctr"/>
                </a:tc>
                <a:extLst>
                  <a:ext uri="{0D108BD9-81ED-4DB2-BD59-A6C34878D82A}">
                    <a16:rowId xmlns:a16="http://schemas.microsoft.com/office/drawing/2014/main" val="3287093115"/>
                  </a:ext>
                </a:extLst>
              </a:tr>
              <a:tr h="321903">
                <a:tc>
                  <a:txBody>
                    <a:bodyPr/>
                    <a:lstStyle/>
                    <a:p>
                      <a:pPr algn="ctr"/>
                      <a:r>
                        <a:rPr lang="en-GB" sz="1400" b="0" dirty="0">
                          <a:effectLst/>
                          <a:latin typeface="+mn-lt"/>
                          <a:ea typeface="Calibri" panose="020F0502020204030204" pitchFamily="34" charset="0"/>
                        </a:rPr>
                        <a:t>24/05/2024</a:t>
                      </a:r>
                    </a:p>
                  </a:txBody>
                  <a:tcPr marL="57719" marR="57719" marT="0" marB="0" anchor="ctr"/>
                </a:tc>
                <a:tc>
                  <a:txBody>
                    <a:bodyPr/>
                    <a:lstStyle/>
                    <a:p>
                      <a:pPr algn="l"/>
                      <a:r>
                        <a:rPr lang="en-GB" sz="1400" dirty="0">
                          <a:effectLst/>
                          <a:latin typeface="+mn-lt"/>
                          <a:ea typeface="Calibri" panose="020F0502020204030204" pitchFamily="34" charset="0"/>
                        </a:rPr>
                        <a:t>Heron GP Practice, LE5</a:t>
                      </a:r>
                    </a:p>
                  </a:txBody>
                  <a:tcPr marL="57719" marR="57719" marT="0" marB="0" anchor="ctr"/>
                </a:tc>
                <a:tc>
                  <a:txBody>
                    <a:bodyPr/>
                    <a:lstStyle/>
                    <a:p>
                      <a:pPr algn="ctr"/>
                      <a:r>
                        <a:rPr lang="en-GB" sz="1400" dirty="0">
                          <a:effectLst/>
                          <a:latin typeface="+mn-lt"/>
                          <a:ea typeface="Calibri" panose="020F0502020204030204" pitchFamily="34" charset="0"/>
                        </a:rPr>
                        <a:t>10am to 4pm </a:t>
                      </a:r>
                    </a:p>
                  </a:txBody>
                  <a:tcPr marL="57719" marR="57719" marT="0" marB="0" anchor="ctr"/>
                </a:tc>
                <a:extLst>
                  <a:ext uri="{0D108BD9-81ED-4DB2-BD59-A6C34878D82A}">
                    <a16:rowId xmlns:a16="http://schemas.microsoft.com/office/drawing/2014/main" val="632657128"/>
                  </a:ext>
                </a:extLst>
              </a:tr>
              <a:tr h="321903">
                <a:tc>
                  <a:txBody>
                    <a:bodyPr/>
                    <a:lstStyle/>
                    <a:p>
                      <a:pPr algn="ctr"/>
                      <a:r>
                        <a:rPr lang="en-GB" sz="1400" b="0" dirty="0">
                          <a:effectLst/>
                          <a:latin typeface="+mn-lt"/>
                          <a:ea typeface="Calibri" panose="020F0502020204030204" pitchFamily="34" charset="0"/>
                        </a:rPr>
                        <a:t>25/05/2024</a:t>
                      </a:r>
                    </a:p>
                  </a:txBody>
                  <a:tcPr marL="57719" marR="57719" marT="0" marB="0" anchor="ctr"/>
                </a:tc>
                <a:tc>
                  <a:txBody>
                    <a:bodyPr/>
                    <a:lstStyle/>
                    <a:p>
                      <a:pPr algn="l"/>
                      <a:r>
                        <a:rPr lang="en-GB" sz="1400" dirty="0">
                          <a:effectLst/>
                          <a:latin typeface="+mn-lt"/>
                          <a:ea typeface="Calibri" panose="020F0502020204030204" pitchFamily="34" charset="0"/>
                        </a:rPr>
                        <a:t>Town Hall Square, LE1</a:t>
                      </a:r>
                    </a:p>
                  </a:txBody>
                  <a:tcPr marL="57719" marR="57719" marT="0" marB="0" anchor="ctr"/>
                </a:tc>
                <a:tc>
                  <a:txBody>
                    <a:bodyPr/>
                    <a:lstStyle/>
                    <a:p>
                      <a:pPr algn="ctr"/>
                      <a:r>
                        <a:rPr lang="en-GB" sz="1400" dirty="0">
                          <a:effectLst/>
                          <a:latin typeface="+mn-lt"/>
                          <a:ea typeface="Calibri" panose="020F0502020204030204" pitchFamily="34" charset="0"/>
                        </a:rPr>
                        <a:t>10am to 4pm </a:t>
                      </a:r>
                    </a:p>
                  </a:txBody>
                  <a:tcPr marL="57719" marR="57719" marT="0" marB="0" anchor="ctr"/>
                </a:tc>
                <a:extLst>
                  <a:ext uri="{0D108BD9-81ED-4DB2-BD59-A6C34878D82A}">
                    <a16:rowId xmlns:a16="http://schemas.microsoft.com/office/drawing/2014/main" val="3760949089"/>
                  </a:ext>
                </a:extLst>
              </a:tr>
              <a:tr h="321903">
                <a:tc>
                  <a:txBody>
                    <a:bodyPr/>
                    <a:lstStyle/>
                    <a:p>
                      <a:pPr algn="ctr"/>
                      <a:r>
                        <a:rPr lang="en-GB" sz="1400" b="0" dirty="0">
                          <a:effectLst/>
                          <a:latin typeface="+mn-lt"/>
                          <a:ea typeface="Calibri" panose="020F0502020204030204" pitchFamily="34" charset="0"/>
                        </a:rPr>
                        <a:t>28/05/2024</a:t>
                      </a:r>
                    </a:p>
                  </a:txBody>
                  <a:tcPr marL="57719" marR="57719" marT="0" marB="0" anchor="ctr"/>
                </a:tc>
                <a:tc>
                  <a:txBody>
                    <a:bodyPr/>
                    <a:lstStyle/>
                    <a:p>
                      <a:pPr algn="l"/>
                      <a:r>
                        <a:rPr lang="en-GB" sz="1400" dirty="0">
                          <a:effectLst/>
                          <a:latin typeface="+mn-lt"/>
                          <a:ea typeface="Calibri" panose="020F0502020204030204" pitchFamily="34" charset="0"/>
                        </a:rPr>
                        <a:t>Primark, LE1</a:t>
                      </a:r>
                    </a:p>
                  </a:txBody>
                  <a:tcPr marL="57719" marR="57719" marT="0" marB="0" anchor="ctr"/>
                </a:tc>
                <a:tc>
                  <a:txBody>
                    <a:bodyPr/>
                    <a:lstStyle/>
                    <a:p>
                      <a:pPr algn="ctr"/>
                      <a:r>
                        <a:rPr lang="en-GB" sz="1400" dirty="0">
                          <a:effectLst/>
                          <a:latin typeface="+mn-lt"/>
                          <a:ea typeface="Calibri" panose="020F0502020204030204" pitchFamily="34" charset="0"/>
                        </a:rPr>
                        <a:t>10am to 4pm</a:t>
                      </a:r>
                    </a:p>
                  </a:txBody>
                  <a:tcPr marL="57719" marR="57719" marT="0" marB="0" anchor="ctr"/>
                </a:tc>
                <a:extLst>
                  <a:ext uri="{0D108BD9-81ED-4DB2-BD59-A6C34878D82A}">
                    <a16:rowId xmlns:a16="http://schemas.microsoft.com/office/drawing/2014/main" val="2205657712"/>
                  </a:ext>
                </a:extLst>
              </a:tr>
              <a:tr h="321903">
                <a:tc>
                  <a:txBody>
                    <a:bodyPr/>
                    <a:lstStyle/>
                    <a:p>
                      <a:pPr algn="ctr"/>
                      <a:r>
                        <a:rPr lang="en-GB" sz="1400" b="0" dirty="0">
                          <a:effectLst/>
                          <a:latin typeface="+mn-lt"/>
                          <a:ea typeface="Calibri" panose="020F0502020204030204" pitchFamily="34" charset="0"/>
                        </a:rPr>
                        <a:t>29/05/2024</a:t>
                      </a:r>
                    </a:p>
                  </a:txBody>
                  <a:tcPr marL="57719" marR="57719" marT="0" marB="0" anchor="ctr"/>
                </a:tc>
                <a:tc>
                  <a:txBody>
                    <a:bodyPr/>
                    <a:lstStyle/>
                    <a:p>
                      <a:pPr algn="l"/>
                      <a:r>
                        <a:rPr lang="en-GB" sz="1400" dirty="0">
                          <a:effectLst/>
                          <a:latin typeface="+mn-lt"/>
                          <a:ea typeface="Calibri" panose="020F0502020204030204" pitchFamily="34" charset="0"/>
                        </a:rPr>
                        <a:t>Primark, LE1</a:t>
                      </a:r>
                    </a:p>
                  </a:txBody>
                  <a:tcPr marL="57719" marR="57719" marT="0" marB="0" anchor="ctr"/>
                </a:tc>
                <a:tc>
                  <a:txBody>
                    <a:bodyPr/>
                    <a:lstStyle/>
                    <a:p>
                      <a:pPr algn="ctr"/>
                      <a:r>
                        <a:rPr lang="en-GB" sz="1400" dirty="0">
                          <a:effectLst/>
                          <a:latin typeface="+mn-lt"/>
                          <a:ea typeface="Calibri" panose="020F0502020204030204" pitchFamily="34" charset="0"/>
                        </a:rPr>
                        <a:t>10am to 4pm </a:t>
                      </a:r>
                    </a:p>
                  </a:txBody>
                  <a:tcPr marL="57719" marR="57719" marT="0" marB="0" anchor="ctr"/>
                </a:tc>
                <a:extLst>
                  <a:ext uri="{0D108BD9-81ED-4DB2-BD59-A6C34878D82A}">
                    <a16:rowId xmlns:a16="http://schemas.microsoft.com/office/drawing/2014/main" val="3147242225"/>
                  </a:ext>
                </a:extLst>
              </a:tr>
              <a:tr h="321903">
                <a:tc>
                  <a:txBody>
                    <a:bodyPr/>
                    <a:lstStyle/>
                    <a:p>
                      <a:pPr algn="ctr"/>
                      <a:r>
                        <a:rPr lang="en-GB" sz="1400" b="0" dirty="0">
                          <a:effectLst/>
                          <a:latin typeface="+mn-lt"/>
                          <a:ea typeface="Calibri" panose="020F0502020204030204" pitchFamily="34" charset="0"/>
                        </a:rPr>
                        <a:t>04/06/2024</a:t>
                      </a:r>
                    </a:p>
                  </a:txBody>
                  <a:tcPr marL="57719" marR="57719" marT="0" marB="0" anchor="ctr"/>
                </a:tc>
                <a:tc>
                  <a:txBody>
                    <a:bodyPr/>
                    <a:lstStyle/>
                    <a:p>
                      <a:pPr algn="l"/>
                      <a:r>
                        <a:rPr lang="en-GB" sz="1400" dirty="0">
                          <a:effectLst/>
                          <a:latin typeface="+mn-lt"/>
                          <a:ea typeface="Calibri" panose="020F0502020204030204" pitchFamily="34" charset="0"/>
                        </a:rPr>
                        <a:t>Leicester Adult Education, LE1</a:t>
                      </a:r>
                    </a:p>
                  </a:txBody>
                  <a:tcPr marL="57719" marR="57719" marT="0" marB="0" anchor="ctr"/>
                </a:tc>
                <a:tc>
                  <a:txBody>
                    <a:bodyPr/>
                    <a:lstStyle/>
                    <a:p>
                      <a:pPr algn="ctr"/>
                      <a:r>
                        <a:rPr lang="en-GB" sz="1400" dirty="0">
                          <a:effectLst/>
                          <a:latin typeface="+mn-lt"/>
                          <a:ea typeface="Calibri" panose="020F0502020204030204" pitchFamily="34" charset="0"/>
                        </a:rPr>
                        <a:t>11am to 2pm</a:t>
                      </a:r>
                    </a:p>
                  </a:txBody>
                  <a:tcPr marL="57719" marR="57719" marT="0" marB="0" anchor="ctr"/>
                </a:tc>
                <a:extLst>
                  <a:ext uri="{0D108BD9-81ED-4DB2-BD59-A6C34878D82A}">
                    <a16:rowId xmlns:a16="http://schemas.microsoft.com/office/drawing/2014/main" val="1760635241"/>
                  </a:ext>
                </a:extLst>
              </a:tr>
              <a:tr h="321903">
                <a:tc>
                  <a:txBody>
                    <a:bodyPr/>
                    <a:lstStyle/>
                    <a:p>
                      <a:pPr algn="ctr"/>
                      <a:r>
                        <a:rPr lang="en-GB" sz="1400" b="0" dirty="0">
                          <a:effectLst/>
                          <a:latin typeface="+mn-lt"/>
                          <a:ea typeface="Calibri" panose="020F0502020204030204" pitchFamily="34" charset="0"/>
                        </a:rPr>
                        <a:t>07/06/2024</a:t>
                      </a:r>
                    </a:p>
                  </a:txBody>
                  <a:tcPr marL="57719" marR="57719" marT="0" marB="0" anchor="ctr"/>
                </a:tc>
                <a:tc>
                  <a:txBody>
                    <a:bodyPr/>
                    <a:lstStyle/>
                    <a:p>
                      <a:pPr algn="l"/>
                      <a:r>
                        <a:rPr lang="en-GB" sz="1400" dirty="0">
                          <a:effectLst/>
                          <a:latin typeface="+mn-lt"/>
                          <a:ea typeface="Calibri" panose="020F0502020204030204" pitchFamily="34" charset="0"/>
                        </a:rPr>
                        <a:t>Horizon Healthcare, LE5</a:t>
                      </a:r>
                    </a:p>
                  </a:txBody>
                  <a:tcPr marL="57719" marR="57719" marT="0" marB="0" anchor="ctr"/>
                </a:tc>
                <a:tc>
                  <a:txBody>
                    <a:bodyPr/>
                    <a:lstStyle/>
                    <a:p>
                      <a:pPr algn="ctr"/>
                      <a:r>
                        <a:rPr lang="en-GB" sz="1400" dirty="0">
                          <a:effectLst/>
                          <a:latin typeface="+mn-lt"/>
                          <a:ea typeface="Calibri" panose="020F0502020204030204" pitchFamily="34" charset="0"/>
                        </a:rPr>
                        <a:t>10am to 2pm</a:t>
                      </a:r>
                    </a:p>
                  </a:txBody>
                  <a:tcPr marL="57719" marR="57719" marT="0" marB="0" anchor="ctr"/>
                </a:tc>
                <a:extLst>
                  <a:ext uri="{0D108BD9-81ED-4DB2-BD59-A6C34878D82A}">
                    <a16:rowId xmlns:a16="http://schemas.microsoft.com/office/drawing/2014/main" val="1504127411"/>
                  </a:ext>
                </a:extLst>
              </a:tr>
              <a:tr h="321903">
                <a:tc>
                  <a:txBody>
                    <a:bodyPr/>
                    <a:lstStyle/>
                    <a:p>
                      <a:pPr algn="ctr"/>
                      <a:r>
                        <a:rPr lang="en-GB" sz="1400" b="0" dirty="0">
                          <a:effectLst/>
                          <a:latin typeface="+mn-lt"/>
                          <a:ea typeface="Calibri" panose="020F0502020204030204" pitchFamily="34" charset="0"/>
                        </a:rPr>
                        <a:t>07/06/2024</a:t>
                      </a:r>
                    </a:p>
                  </a:txBody>
                  <a:tcPr marL="57719" marR="57719" marT="0" marB="0" anchor="ctr"/>
                </a:tc>
                <a:tc>
                  <a:txBody>
                    <a:bodyPr/>
                    <a:lstStyle/>
                    <a:p>
                      <a:pPr algn="l"/>
                      <a:r>
                        <a:rPr lang="en-GB" sz="1400" dirty="0">
                          <a:effectLst/>
                          <a:latin typeface="+mn-lt"/>
                          <a:ea typeface="Calibri" panose="020F0502020204030204" pitchFamily="34" charset="0"/>
                        </a:rPr>
                        <a:t>Al-Islamia School</a:t>
                      </a:r>
                    </a:p>
                  </a:txBody>
                  <a:tcPr marL="57719" marR="57719" marT="0" marB="0" anchor="ctr"/>
                </a:tc>
                <a:tc>
                  <a:txBody>
                    <a:bodyPr/>
                    <a:lstStyle/>
                    <a:p>
                      <a:pPr algn="ctr"/>
                      <a:r>
                        <a:rPr lang="en-GB" sz="1400" dirty="0">
                          <a:effectLst/>
                          <a:latin typeface="+mn-lt"/>
                          <a:ea typeface="Calibri" panose="020F0502020204030204" pitchFamily="34" charset="0"/>
                        </a:rPr>
                        <a:t>2.30pm to 4pm</a:t>
                      </a:r>
                    </a:p>
                  </a:txBody>
                  <a:tcPr marL="57719" marR="57719" marT="0" marB="0" anchor="ctr"/>
                </a:tc>
                <a:extLst>
                  <a:ext uri="{0D108BD9-81ED-4DB2-BD59-A6C34878D82A}">
                    <a16:rowId xmlns:a16="http://schemas.microsoft.com/office/drawing/2014/main" val="601924044"/>
                  </a:ext>
                </a:extLst>
              </a:tr>
              <a:tr h="321903">
                <a:tc>
                  <a:txBody>
                    <a:bodyPr/>
                    <a:lstStyle/>
                    <a:p>
                      <a:pPr algn="ctr"/>
                      <a:r>
                        <a:rPr lang="en-GB" sz="1400" b="0" dirty="0">
                          <a:effectLst/>
                          <a:latin typeface="+mn-lt"/>
                          <a:ea typeface="Calibri" panose="020F0502020204030204" pitchFamily="34" charset="0"/>
                        </a:rPr>
                        <a:t>08/06/2024</a:t>
                      </a:r>
                    </a:p>
                  </a:txBody>
                  <a:tcPr marL="57719" marR="57719" marT="0" marB="0" anchor="ctr"/>
                </a:tc>
                <a:tc>
                  <a:txBody>
                    <a:bodyPr/>
                    <a:lstStyle/>
                    <a:p>
                      <a:pPr algn="l"/>
                      <a:r>
                        <a:rPr lang="en-GB" sz="1400" dirty="0">
                          <a:effectLst/>
                          <a:latin typeface="+mn-lt"/>
                          <a:ea typeface="Calibri" panose="020F0502020204030204" pitchFamily="34" charset="0"/>
                        </a:rPr>
                        <a:t>Leicester Market</a:t>
                      </a:r>
                    </a:p>
                  </a:txBody>
                  <a:tcPr marL="57719" marR="57719" marT="0" marB="0" anchor="ctr"/>
                </a:tc>
                <a:tc>
                  <a:txBody>
                    <a:bodyPr/>
                    <a:lstStyle/>
                    <a:p>
                      <a:pPr algn="ctr"/>
                      <a:r>
                        <a:rPr lang="en-GB" sz="1400" dirty="0">
                          <a:effectLst/>
                          <a:latin typeface="+mn-lt"/>
                          <a:ea typeface="Calibri" panose="020F0502020204030204" pitchFamily="34" charset="0"/>
                        </a:rPr>
                        <a:t>10am to 4pm</a:t>
                      </a:r>
                    </a:p>
                  </a:txBody>
                  <a:tcPr marL="57719" marR="57719" marT="0" marB="0" anchor="ctr"/>
                </a:tc>
                <a:extLst>
                  <a:ext uri="{0D108BD9-81ED-4DB2-BD59-A6C34878D82A}">
                    <a16:rowId xmlns:a16="http://schemas.microsoft.com/office/drawing/2014/main" val="2021868506"/>
                  </a:ext>
                </a:extLst>
              </a:tr>
              <a:tr h="321903">
                <a:tc>
                  <a:txBody>
                    <a:bodyPr/>
                    <a:lstStyle/>
                    <a:p>
                      <a:pPr algn="ctr"/>
                      <a:r>
                        <a:rPr lang="en-GB" sz="1400" b="0" dirty="0">
                          <a:effectLst/>
                          <a:latin typeface="+mn-lt"/>
                          <a:ea typeface="Calibri" panose="020F0502020204030204" pitchFamily="34" charset="0"/>
                        </a:rPr>
                        <a:t>10/06/2024</a:t>
                      </a:r>
                    </a:p>
                  </a:txBody>
                  <a:tcPr marL="57719" marR="57719" marT="0" marB="0" anchor="ctr"/>
                </a:tc>
                <a:tc>
                  <a:txBody>
                    <a:bodyPr/>
                    <a:lstStyle/>
                    <a:p>
                      <a:pPr algn="l"/>
                      <a:r>
                        <a:rPr lang="en-GB" sz="1400" dirty="0">
                          <a:effectLst/>
                          <a:latin typeface="+mn-lt"/>
                          <a:ea typeface="Calibri" panose="020F0502020204030204" pitchFamily="34" charset="0"/>
                        </a:rPr>
                        <a:t>Evington Leisure Centre, Steady Steps, LE5</a:t>
                      </a:r>
                    </a:p>
                  </a:txBody>
                  <a:tcPr marL="57719" marR="57719" marT="0" marB="0" anchor="ctr"/>
                </a:tc>
                <a:tc>
                  <a:txBody>
                    <a:bodyPr/>
                    <a:lstStyle/>
                    <a:p>
                      <a:pPr algn="ctr"/>
                      <a:r>
                        <a:rPr lang="en-GB" sz="1400" dirty="0">
                          <a:effectLst/>
                          <a:latin typeface="+mn-lt"/>
                          <a:ea typeface="Calibri" panose="020F0502020204030204" pitchFamily="34" charset="0"/>
                        </a:rPr>
                        <a:t>10am to 4pm </a:t>
                      </a:r>
                    </a:p>
                  </a:txBody>
                  <a:tcPr marL="57719" marR="57719" marT="0" marB="0" anchor="ctr"/>
                </a:tc>
                <a:extLst>
                  <a:ext uri="{0D108BD9-81ED-4DB2-BD59-A6C34878D82A}">
                    <a16:rowId xmlns:a16="http://schemas.microsoft.com/office/drawing/2014/main" val="1644779613"/>
                  </a:ext>
                </a:extLst>
              </a:tr>
              <a:tr h="321903">
                <a:tc>
                  <a:txBody>
                    <a:bodyPr/>
                    <a:lstStyle/>
                    <a:p>
                      <a:pPr algn="ctr"/>
                      <a:r>
                        <a:rPr lang="en-GB" sz="1400" b="0" dirty="0">
                          <a:effectLst/>
                          <a:latin typeface="+mn-lt"/>
                          <a:ea typeface="Calibri" panose="020F0502020204030204" pitchFamily="34" charset="0"/>
                        </a:rPr>
                        <a:t>11/06/2024</a:t>
                      </a:r>
                    </a:p>
                  </a:txBody>
                  <a:tcPr marL="57719" marR="57719" marT="0" marB="0" anchor="ctr"/>
                </a:tc>
                <a:tc>
                  <a:txBody>
                    <a:bodyPr/>
                    <a:lstStyle/>
                    <a:p>
                      <a:pPr algn="l"/>
                      <a:r>
                        <a:rPr lang="en-GB" sz="1400" dirty="0">
                          <a:effectLst/>
                          <a:latin typeface="+mn-lt"/>
                          <a:ea typeface="Calibri" panose="020F0502020204030204" pitchFamily="34" charset="0"/>
                        </a:rPr>
                        <a:t>Aylestone Library, LE2</a:t>
                      </a:r>
                    </a:p>
                  </a:txBody>
                  <a:tcPr marL="57719" marR="57719" marT="0" marB="0" anchor="ctr"/>
                </a:tc>
                <a:tc>
                  <a:txBody>
                    <a:bodyPr/>
                    <a:lstStyle/>
                    <a:p>
                      <a:pPr algn="ctr"/>
                      <a:r>
                        <a:rPr lang="en-GB" sz="1400" dirty="0">
                          <a:effectLst/>
                          <a:latin typeface="+mn-lt"/>
                          <a:ea typeface="Calibri" panose="020F0502020204030204" pitchFamily="34" charset="0"/>
                        </a:rPr>
                        <a:t>10am to 2pm </a:t>
                      </a:r>
                    </a:p>
                  </a:txBody>
                  <a:tcPr marL="57719" marR="57719" marT="0" marB="0" anchor="ctr"/>
                </a:tc>
                <a:extLst>
                  <a:ext uri="{0D108BD9-81ED-4DB2-BD59-A6C34878D82A}">
                    <a16:rowId xmlns:a16="http://schemas.microsoft.com/office/drawing/2014/main" val="3887587051"/>
                  </a:ext>
                </a:extLst>
              </a:tr>
              <a:tr h="321903">
                <a:tc>
                  <a:txBody>
                    <a:bodyPr/>
                    <a:lstStyle/>
                    <a:p>
                      <a:pPr algn="ctr"/>
                      <a:r>
                        <a:rPr lang="en-GB" sz="1400" b="0" dirty="0">
                          <a:effectLst/>
                          <a:latin typeface="+mn-lt"/>
                          <a:ea typeface="Calibri" panose="020F0502020204030204" pitchFamily="34" charset="0"/>
                        </a:rPr>
                        <a:t>12/06/2024</a:t>
                      </a:r>
                    </a:p>
                  </a:txBody>
                  <a:tcPr marL="57719" marR="57719" marT="0" marB="0" anchor="ctr"/>
                </a:tc>
                <a:tc>
                  <a:txBody>
                    <a:bodyPr/>
                    <a:lstStyle/>
                    <a:p>
                      <a:pPr algn="l"/>
                      <a:r>
                        <a:rPr lang="en-GB" sz="1400" dirty="0">
                          <a:effectLst/>
                          <a:latin typeface="+mn-lt"/>
                          <a:ea typeface="Calibri" panose="020F0502020204030204" pitchFamily="34" charset="0"/>
                        </a:rPr>
                        <a:t>Primark, LE1</a:t>
                      </a:r>
                    </a:p>
                  </a:txBody>
                  <a:tcPr marL="57719" marR="57719" marT="0" marB="0" anchor="ctr"/>
                </a:tc>
                <a:tc>
                  <a:txBody>
                    <a:bodyPr/>
                    <a:lstStyle/>
                    <a:p>
                      <a:pPr algn="ctr"/>
                      <a:r>
                        <a:rPr lang="en-GB" sz="1400" dirty="0">
                          <a:effectLst/>
                          <a:latin typeface="+mn-lt"/>
                          <a:ea typeface="Calibri" panose="020F0502020204030204" pitchFamily="34" charset="0"/>
                        </a:rPr>
                        <a:t>10am to 4pm </a:t>
                      </a:r>
                    </a:p>
                  </a:txBody>
                  <a:tcPr marL="57719" marR="57719" marT="0" marB="0" anchor="ctr"/>
                </a:tc>
                <a:extLst>
                  <a:ext uri="{0D108BD9-81ED-4DB2-BD59-A6C34878D82A}">
                    <a16:rowId xmlns:a16="http://schemas.microsoft.com/office/drawing/2014/main" val="3836477754"/>
                  </a:ext>
                </a:extLst>
              </a:tr>
              <a:tr h="321903">
                <a:tc>
                  <a:txBody>
                    <a:bodyPr/>
                    <a:lstStyle/>
                    <a:p>
                      <a:pPr algn="ctr"/>
                      <a:r>
                        <a:rPr lang="en-GB" sz="1400" b="0" dirty="0">
                          <a:effectLst/>
                          <a:latin typeface="+mn-lt"/>
                          <a:ea typeface="Calibri" panose="020F0502020204030204" pitchFamily="34" charset="0"/>
                        </a:rPr>
                        <a:t>20/06/2024</a:t>
                      </a:r>
                    </a:p>
                  </a:txBody>
                  <a:tcPr marL="57719" marR="57719" marT="0" marB="0" anchor="ctr"/>
                </a:tc>
                <a:tc>
                  <a:txBody>
                    <a:bodyPr/>
                    <a:lstStyle/>
                    <a:p>
                      <a:pPr algn="l"/>
                      <a:r>
                        <a:rPr lang="en-GB" sz="1400" dirty="0">
                          <a:effectLst/>
                          <a:latin typeface="+mn-lt"/>
                          <a:ea typeface="Calibri" panose="020F0502020204030204" pitchFamily="34" charset="0"/>
                        </a:rPr>
                        <a:t>Community Health Centre, LE2 0GU</a:t>
                      </a:r>
                    </a:p>
                  </a:txBody>
                  <a:tcPr marL="57719" marR="57719" marT="0" marB="0" anchor="ctr"/>
                </a:tc>
                <a:tc>
                  <a:txBody>
                    <a:bodyPr/>
                    <a:lstStyle/>
                    <a:p>
                      <a:pPr algn="ctr"/>
                      <a:r>
                        <a:rPr lang="en-GB" sz="1400" dirty="0">
                          <a:effectLst/>
                          <a:latin typeface="+mn-lt"/>
                          <a:ea typeface="Calibri" panose="020F0502020204030204" pitchFamily="34" charset="0"/>
                        </a:rPr>
                        <a:t>10am to 2pm</a:t>
                      </a:r>
                    </a:p>
                  </a:txBody>
                  <a:tcPr marL="57719" marR="57719" marT="0" marB="0" anchor="ctr"/>
                </a:tc>
                <a:extLst>
                  <a:ext uri="{0D108BD9-81ED-4DB2-BD59-A6C34878D82A}">
                    <a16:rowId xmlns:a16="http://schemas.microsoft.com/office/drawing/2014/main" val="2932511063"/>
                  </a:ext>
                </a:extLst>
              </a:tr>
            </a:tbl>
          </a:graphicData>
        </a:graphic>
      </p:graphicFrame>
    </p:spTree>
    <p:extLst>
      <p:ext uri="{BB962C8B-B14F-4D97-AF65-F5344CB8AC3E}">
        <p14:creationId xmlns:p14="http://schemas.microsoft.com/office/powerpoint/2010/main" val="3077449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760EA-2B65-79CC-AB44-DEA7390D54E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B347351-72E9-ECA9-0AC5-244993BD1751}"/>
              </a:ext>
            </a:extLst>
          </p:cNvPr>
          <p:cNvSpPr>
            <a:spLocks noGrp="1"/>
          </p:cNvSpPr>
          <p:nvPr>
            <p:ph type="title"/>
          </p:nvPr>
        </p:nvSpPr>
        <p:spPr>
          <a:xfrm>
            <a:off x="359999" y="365125"/>
            <a:ext cx="10993801" cy="1325563"/>
          </a:xfrm>
        </p:spPr>
        <p:txBody>
          <a:bodyPr/>
          <a:lstStyle/>
          <a:p>
            <a:r>
              <a:rPr lang="en-GB" b="1" dirty="0">
                <a:solidFill>
                  <a:schemeClr val="accent1"/>
                </a:solidFill>
              </a:rPr>
              <a:t>Mobile MMR Vaccination: County Locations</a:t>
            </a:r>
          </a:p>
        </p:txBody>
      </p:sp>
      <p:pic>
        <p:nvPicPr>
          <p:cNvPr id="6" name="Picture 5">
            <a:extLst>
              <a:ext uri="{FF2B5EF4-FFF2-40B4-BE49-F238E27FC236}">
                <a16:creationId xmlns:a16="http://schemas.microsoft.com/office/drawing/2014/main" id="{654036C3-6AFB-7949-9B78-887B6987E386}"/>
              </a:ext>
            </a:extLst>
          </p:cNvPr>
          <p:cNvPicPr>
            <a:picLocks noChangeAspect="1"/>
          </p:cNvPicPr>
          <p:nvPr/>
        </p:nvPicPr>
        <p:blipFill>
          <a:blip r:embed="rId3"/>
          <a:stretch>
            <a:fillRect/>
          </a:stretch>
        </p:blipFill>
        <p:spPr>
          <a:xfrm>
            <a:off x="8199751" y="1323366"/>
            <a:ext cx="3728334" cy="5256110"/>
          </a:xfrm>
          <a:prstGeom prst="rect">
            <a:avLst/>
          </a:prstGeom>
        </p:spPr>
      </p:pic>
      <p:graphicFrame>
        <p:nvGraphicFramePr>
          <p:cNvPr id="2" name="Table 1">
            <a:extLst>
              <a:ext uri="{FF2B5EF4-FFF2-40B4-BE49-F238E27FC236}">
                <a16:creationId xmlns:a16="http://schemas.microsoft.com/office/drawing/2014/main" id="{4ADA2370-8206-4AC6-E8D1-8C6D56CE96E2}"/>
              </a:ext>
            </a:extLst>
          </p:cNvPr>
          <p:cNvGraphicFramePr>
            <a:graphicFrameLocks noGrp="1"/>
          </p:cNvGraphicFramePr>
          <p:nvPr>
            <p:extLst>
              <p:ext uri="{D42A27DB-BD31-4B8C-83A1-F6EECF244321}">
                <p14:modId xmlns:p14="http://schemas.microsoft.com/office/powerpoint/2010/main" val="1024797070"/>
              </p:ext>
            </p:extLst>
          </p:nvPr>
        </p:nvGraphicFramePr>
        <p:xfrm>
          <a:off x="396486" y="1323366"/>
          <a:ext cx="7570356" cy="5256113"/>
        </p:xfrm>
        <a:graphic>
          <a:graphicData uri="http://schemas.openxmlformats.org/drawingml/2006/table">
            <a:tbl>
              <a:tblPr firstRow="1" firstCol="1" bandRow="1">
                <a:tableStyleId>{1E171933-4619-4E11-9A3F-F7608DF75F80}</a:tableStyleId>
              </a:tblPr>
              <a:tblGrid>
                <a:gridCol w="1489652">
                  <a:extLst>
                    <a:ext uri="{9D8B030D-6E8A-4147-A177-3AD203B41FA5}">
                      <a16:colId xmlns:a16="http://schemas.microsoft.com/office/drawing/2014/main" val="3960476979"/>
                    </a:ext>
                  </a:extLst>
                </a:gridCol>
                <a:gridCol w="4478543">
                  <a:extLst>
                    <a:ext uri="{9D8B030D-6E8A-4147-A177-3AD203B41FA5}">
                      <a16:colId xmlns:a16="http://schemas.microsoft.com/office/drawing/2014/main" val="711630015"/>
                    </a:ext>
                  </a:extLst>
                </a:gridCol>
                <a:gridCol w="1602161">
                  <a:extLst>
                    <a:ext uri="{9D8B030D-6E8A-4147-A177-3AD203B41FA5}">
                      <a16:colId xmlns:a16="http://schemas.microsoft.com/office/drawing/2014/main" val="1501910007"/>
                    </a:ext>
                  </a:extLst>
                </a:gridCol>
              </a:tblGrid>
              <a:tr h="655292">
                <a:tc>
                  <a:txBody>
                    <a:bodyPr/>
                    <a:lstStyle/>
                    <a:p>
                      <a:pPr algn="ctr"/>
                      <a:r>
                        <a:rPr lang="en-GB" sz="1800" dirty="0">
                          <a:effectLst/>
                        </a:rPr>
                        <a:t>Date</a:t>
                      </a:r>
                      <a:endParaRPr lang="en-GB" sz="1800" dirty="0">
                        <a:effectLst/>
                        <a:latin typeface="+mn-lt"/>
                        <a:ea typeface="Calibri" panose="020F0502020204030204" pitchFamily="34" charset="0"/>
                      </a:endParaRPr>
                    </a:p>
                  </a:txBody>
                  <a:tcPr marL="57719" marR="57719" marT="0" marB="0" anchor="ctr"/>
                </a:tc>
                <a:tc>
                  <a:txBody>
                    <a:bodyPr/>
                    <a:lstStyle/>
                    <a:p>
                      <a:pPr algn="ctr"/>
                      <a:r>
                        <a:rPr lang="en-GB" sz="1800" dirty="0">
                          <a:effectLst/>
                        </a:rPr>
                        <a:t>Location </a:t>
                      </a:r>
                      <a:endParaRPr lang="en-GB" sz="1800" dirty="0">
                        <a:effectLst/>
                        <a:latin typeface="+mn-lt"/>
                        <a:ea typeface="Calibri" panose="020F0502020204030204" pitchFamily="34" charset="0"/>
                      </a:endParaRPr>
                    </a:p>
                  </a:txBody>
                  <a:tcPr marL="57719" marR="57719" marT="0" marB="0" anchor="ctr"/>
                </a:tc>
                <a:tc>
                  <a:txBody>
                    <a:bodyPr/>
                    <a:lstStyle/>
                    <a:p>
                      <a:pPr algn="ctr"/>
                      <a:r>
                        <a:rPr lang="en-GB" sz="1800" dirty="0">
                          <a:effectLst/>
                        </a:rPr>
                        <a:t>Availability</a:t>
                      </a:r>
                      <a:endParaRPr lang="en-GB" sz="1800" dirty="0">
                        <a:effectLst/>
                        <a:latin typeface="+mn-lt"/>
                        <a:ea typeface="Calibri" panose="020F0502020204030204" pitchFamily="34" charset="0"/>
                      </a:endParaRPr>
                    </a:p>
                  </a:txBody>
                  <a:tcPr marL="57719" marR="57719" marT="0" marB="0" anchor="ctr"/>
                </a:tc>
                <a:extLst>
                  <a:ext uri="{0D108BD9-81ED-4DB2-BD59-A6C34878D82A}">
                    <a16:rowId xmlns:a16="http://schemas.microsoft.com/office/drawing/2014/main" val="1607848205"/>
                  </a:ext>
                </a:extLst>
              </a:tr>
              <a:tr h="493353">
                <a:tc>
                  <a:txBody>
                    <a:bodyPr/>
                    <a:lstStyle/>
                    <a:p>
                      <a:pPr algn="ctr"/>
                      <a:r>
                        <a:rPr lang="en-GB" sz="1400" b="0" dirty="0">
                          <a:effectLst/>
                          <a:latin typeface="+mn-lt"/>
                          <a:ea typeface="Calibri" panose="020F0502020204030204" pitchFamily="34" charset="0"/>
                        </a:rPr>
                        <a:t>20/05/2024</a:t>
                      </a:r>
                    </a:p>
                  </a:txBody>
                  <a:tcPr marL="57719" marR="57719" marT="0" marB="0" anchor="ctr"/>
                </a:tc>
                <a:tc>
                  <a:txBody>
                    <a:bodyPr/>
                    <a:lstStyle/>
                    <a:p>
                      <a:pPr algn="l"/>
                      <a:r>
                        <a:rPr lang="en-GB" sz="1400" dirty="0">
                          <a:effectLst/>
                          <a:latin typeface="+mn-lt"/>
                          <a:ea typeface="Calibri" panose="020F0502020204030204" pitchFamily="34" charset="0"/>
                        </a:rPr>
                        <a:t>Barrow Health Centre, Barrow Upon Soar, LE12</a:t>
                      </a:r>
                    </a:p>
                  </a:txBody>
                  <a:tcPr marL="57719" marR="57719" marT="0" marB="0" anchor="ctr"/>
                </a:tc>
                <a:tc>
                  <a:txBody>
                    <a:bodyPr/>
                    <a:lstStyle/>
                    <a:p>
                      <a:pPr algn="ctr"/>
                      <a:r>
                        <a:rPr lang="en-GB" sz="1400" dirty="0">
                          <a:effectLst/>
                          <a:latin typeface="+mn-lt"/>
                          <a:ea typeface="Calibri" panose="020F0502020204030204" pitchFamily="34" charset="0"/>
                        </a:rPr>
                        <a:t>10am to 4pm </a:t>
                      </a:r>
                    </a:p>
                  </a:txBody>
                  <a:tcPr marL="57719" marR="57719" marT="0" marB="0" anchor="ctr"/>
                </a:tc>
                <a:extLst>
                  <a:ext uri="{0D108BD9-81ED-4DB2-BD59-A6C34878D82A}">
                    <a16:rowId xmlns:a16="http://schemas.microsoft.com/office/drawing/2014/main" val="852563837"/>
                  </a:ext>
                </a:extLst>
              </a:tr>
              <a:tr h="493353">
                <a:tc>
                  <a:txBody>
                    <a:bodyPr/>
                    <a:lstStyle/>
                    <a:p>
                      <a:pPr algn="ctr"/>
                      <a:r>
                        <a:rPr lang="en-GB" sz="1400" b="0" dirty="0">
                          <a:effectLst/>
                          <a:latin typeface="+mn-lt"/>
                          <a:ea typeface="Calibri" panose="020F0502020204030204" pitchFamily="34" charset="0"/>
                        </a:rPr>
                        <a:t>21/05/2024</a:t>
                      </a:r>
                    </a:p>
                  </a:txBody>
                  <a:tcPr marL="57719" marR="57719" marT="0" marB="0" anchor="ctr"/>
                </a:tc>
                <a:tc>
                  <a:txBody>
                    <a:bodyPr/>
                    <a:lstStyle/>
                    <a:p>
                      <a:pPr algn="l"/>
                      <a:r>
                        <a:rPr lang="en-GB" sz="1400" dirty="0">
                          <a:effectLst/>
                          <a:latin typeface="+mn-lt"/>
                          <a:ea typeface="Calibri" panose="020F0502020204030204" pitchFamily="34" charset="0"/>
                        </a:rPr>
                        <a:t>Salvation Army Community Café, LE11</a:t>
                      </a:r>
                    </a:p>
                  </a:txBody>
                  <a:tcPr marL="57719" marR="57719" marT="0" marB="0" anchor="ctr"/>
                </a:tc>
                <a:tc>
                  <a:txBody>
                    <a:bodyPr/>
                    <a:lstStyle/>
                    <a:p>
                      <a:pPr algn="ctr"/>
                      <a:r>
                        <a:rPr lang="en-GB" sz="1400" dirty="0">
                          <a:effectLst/>
                          <a:latin typeface="+mn-lt"/>
                          <a:ea typeface="Calibri" panose="020F0502020204030204" pitchFamily="34" charset="0"/>
                        </a:rPr>
                        <a:t>10am to 2pm</a:t>
                      </a:r>
                    </a:p>
                  </a:txBody>
                  <a:tcPr marL="57719" marR="57719" marT="0" marB="0" anchor="ctr"/>
                </a:tc>
                <a:extLst>
                  <a:ext uri="{0D108BD9-81ED-4DB2-BD59-A6C34878D82A}">
                    <a16:rowId xmlns:a16="http://schemas.microsoft.com/office/drawing/2014/main" val="1441118017"/>
                  </a:ext>
                </a:extLst>
              </a:tr>
              <a:tr h="493353">
                <a:tc>
                  <a:txBody>
                    <a:bodyPr/>
                    <a:lstStyle/>
                    <a:p>
                      <a:pPr algn="ctr"/>
                      <a:r>
                        <a:rPr lang="en-GB" sz="1400" b="0" dirty="0">
                          <a:effectLst/>
                          <a:latin typeface="+mn-lt"/>
                          <a:ea typeface="Calibri" panose="020F0502020204030204" pitchFamily="34" charset="0"/>
                        </a:rPr>
                        <a:t>30/05/2024</a:t>
                      </a:r>
                    </a:p>
                  </a:txBody>
                  <a:tcPr marL="57719" marR="57719" marT="0" marB="0" anchor="ctr"/>
                </a:tc>
                <a:tc>
                  <a:txBody>
                    <a:bodyPr/>
                    <a:lstStyle/>
                    <a:p>
                      <a:pPr algn="l"/>
                      <a:r>
                        <a:rPr lang="en-GB" sz="1400" dirty="0">
                          <a:effectLst/>
                          <a:latin typeface="+mn-lt"/>
                          <a:ea typeface="Calibri" panose="020F0502020204030204" pitchFamily="34" charset="0"/>
                        </a:rPr>
                        <a:t>Quorn Medical Practice, LE12</a:t>
                      </a:r>
                    </a:p>
                  </a:txBody>
                  <a:tcPr marL="57719" marR="57719" marT="0" marB="0" anchor="ctr"/>
                </a:tc>
                <a:tc>
                  <a:txBody>
                    <a:bodyPr/>
                    <a:lstStyle/>
                    <a:p>
                      <a:pPr algn="ctr"/>
                      <a:r>
                        <a:rPr lang="en-GB" sz="1400" dirty="0">
                          <a:effectLst/>
                          <a:latin typeface="+mn-lt"/>
                          <a:ea typeface="Calibri" panose="020F0502020204030204" pitchFamily="34" charset="0"/>
                        </a:rPr>
                        <a:t>10am to 4pm</a:t>
                      </a:r>
                    </a:p>
                  </a:txBody>
                  <a:tcPr marL="57719" marR="57719" marT="0" marB="0" anchor="ctr"/>
                </a:tc>
                <a:extLst>
                  <a:ext uri="{0D108BD9-81ED-4DB2-BD59-A6C34878D82A}">
                    <a16:rowId xmlns:a16="http://schemas.microsoft.com/office/drawing/2014/main" val="3287093115"/>
                  </a:ext>
                </a:extLst>
              </a:tr>
              <a:tr h="493353">
                <a:tc>
                  <a:txBody>
                    <a:bodyPr/>
                    <a:lstStyle/>
                    <a:p>
                      <a:pPr algn="ctr"/>
                      <a:r>
                        <a:rPr lang="en-GB" sz="1400" b="0" dirty="0">
                          <a:effectLst/>
                          <a:latin typeface="+mn-lt"/>
                          <a:ea typeface="Calibri" panose="020F0502020204030204" pitchFamily="34" charset="0"/>
                        </a:rPr>
                        <a:t>31/05/2024</a:t>
                      </a:r>
                    </a:p>
                  </a:txBody>
                  <a:tcPr marL="57719" marR="57719" marT="0" marB="0" anchor="ctr"/>
                </a:tc>
                <a:tc>
                  <a:txBody>
                    <a:bodyPr/>
                    <a:lstStyle/>
                    <a:p>
                      <a:pPr algn="l"/>
                      <a:r>
                        <a:rPr lang="en-GB" sz="1400" dirty="0">
                          <a:effectLst/>
                          <a:latin typeface="+mn-lt"/>
                          <a:ea typeface="Calibri" panose="020F0502020204030204" pitchFamily="34" charset="0"/>
                        </a:rPr>
                        <a:t>Alpine Surgery, Loughborough LE12</a:t>
                      </a:r>
                    </a:p>
                  </a:txBody>
                  <a:tcPr marL="57719" marR="57719" marT="0" marB="0" anchor="ctr"/>
                </a:tc>
                <a:tc>
                  <a:txBody>
                    <a:bodyPr/>
                    <a:lstStyle/>
                    <a:p>
                      <a:pPr algn="ctr"/>
                      <a:r>
                        <a:rPr lang="en-GB" sz="1400" dirty="0">
                          <a:effectLst/>
                          <a:latin typeface="+mn-lt"/>
                          <a:ea typeface="Calibri" panose="020F0502020204030204" pitchFamily="34" charset="0"/>
                        </a:rPr>
                        <a:t>10am to 4pm</a:t>
                      </a:r>
                    </a:p>
                  </a:txBody>
                  <a:tcPr marL="57719" marR="57719" marT="0" marB="0" anchor="ctr"/>
                </a:tc>
                <a:extLst>
                  <a:ext uri="{0D108BD9-81ED-4DB2-BD59-A6C34878D82A}">
                    <a16:rowId xmlns:a16="http://schemas.microsoft.com/office/drawing/2014/main" val="632657128"/>
                  </a:ext>
                </a:extLst>
              </a:tr>
              <a:tr h="493353">
                <a:tc>
                  <a:txBody>
                    <a:bodyPr/>
                    <a:lstStyle/>
                    <a:p>
                      <a:pPr algn="ctr"/>
                      <a:r>
                        <a:rPr lang="en-GB" sz="1400" b="0" dirty="0">
                          <a:effectLst/>
                          <a:latin typeface="+mn-lt"/>
                          <a:ea typeface="Calibri" panose="020F0502020204030204" pitchFamily="34" charset="0"/>
                        </a:rPr>
                        <a:t>31/05/2024</a:t>
                      </a:r>
                    </a:p>
                  </a:txBody>
                  <a:tcPr marL="57719" marR="57719" marT="0" marB="0" anchor="ctr"/>
                </a:tc>
                <a:tc>
                  <a:txBody>
                    <a:bodyPr/>
                    <a:lstStyle/>
                    <a:p>
                      <a:pPr algn="l"/>
                      <a:r>
                        <a:rPr lang="en-GB" sz="1400" dirty="0">
                          <a:effectLst/>
                          <a:latin typeface="+mn-lt"/>
                          <a:ea typeface="Calibri" panose="020F0502020204030204" pitchFamily="34" charset="0"/>
                        </a:rPr>
                        <a:t>Measham Library, Swadlincote, DE12</a:t>
                      </a:r>
                    </a:p>
                  </a:txBody>
                  <a:tcPr marL="57719" marR="57719" marT="0" marB="0" anchor="ctr"/>
                </a:tc>
                <a:tc>
                  <a:txBody>
                    <a:bodyPr/>
                    <a:lstStyle/>
                    <a:p>
                      <a:pPr algn="ctr"/>
                      <a:r>
                        <a:rPr lang="en-GB" sz="1400" dirty="0">
                          <a:effectLst/>
                          <a:latin typeface="+mn-lt"/>
                          <a:ea typeface="Calibri" panose="020F0502020204030204" pitchFamily="34" charset="0"/>
                        </a:rPr>
                        <a:t>10am to 4pm</a:t>
                      </a:r>
                    </a:p>
                  </a:txBody>
                  <a:tcPr marL="57719" marR="57719" marT="0" marB="0" anchor="ctr"/>
                </a:tc>
                <a:extLst>
                  <a:ext uri="{0D108BD9-81ED-4DB2-BD59-A6C34878D82A}">
                    <a16:rowId xmlns:a16="http://schemas.microsoft.com/office/drawing/2014/main" val="3760949089"/>
                  </a:ext>
                </a:extLst>
              </a:tr>
              <a:tr h="493353">
                <a:tc>
                  <a:txBody>
                    <a:bodyPr/>
                    <a:lstStyle/>
                    <a:p>
                      <a:pPr algn="ctr"/>
                      <a:r>
                        <a:rPr lang="en-GB" sz="1400" b="0" dirty="0">
                          <a:effectLst/>
                          <a:latin typeface="+mn-lt"/>
                          <a:ea typeface="Calibri" panose="020F0502020204030204" pitchFamily="34" charset="0"/>
                        </a:rPr>
                        <a:t>04/06/2024</a:t>
                      </a:r>
                    </a:p>
                  </a:txBody>
                  <a:tcPr marL="57719" marR="57719" marT="0" marB="0" anchor="ctr"/>
                </a:tc>
                <a:tc>
                  <a:txBody>
                    <a:bodyPr/>
                    <a:lstStyle/>
                    <a:p>
                      <a:pPr algn="l"/>
                      <a:r>
                        <a:rPr lang="en-GB" sz="1400" dirty="0">
                          <a:effectLst/>
                          <a:latin typeface="+mn-lt"/>
                          <a:ea typeface="Calibri" panose="020F0502020204030204" pitchFamily="34" charset="0"/>
                        </a:rPr>
                        <a:t>Anstey Surgery, LE7</a:t>
                      </a:r>
                    </a:p>
                  </a:txBody>
                  <a:tcPr marL="57719" marR="57719" marT="0" marB="0" anchor="ctr"/>
                </a:tc>
                <a:tc>
                  <a:txBody>
                    <a:bodyPr/>
                    <a:lstStyle/>
                    <a:p>
                      <a:pPr algn="ctr"/>
                      <a:r>
                        <a:rPr lang="en-GB" sz="1400" dirty="0">
                          <a:effectLst/>
                          <a:latin typeface="+mn-lt"/>
                          <a:ea typeface="Calibri" panose="020F0502020204030204" pitchFamily="34" charset="0"/>
                        </a:rPr>
                        <a:t>10am to 4pm </a:t>
                      </a:r>
                    </a:p>
                  </a:txBody>
                  <a:tcPr marL="57719" marR="57719" marT="0" marB="0" anchor="ctr"/>
                </a:tc>
                <a:extLst>
                  <a:ext uri="{0D108BD9-81ED-4DB2-BD59-A6C34878D82A}">
                    <a16:rowId xmlns:a16="http://schemas.microsoft.com/office/drawing/2014/main" val="2205657712"/>
                  </a:ext>
                </a:extLst>
              </a:tr>
              <a:tr h="493353">
                <a:tc>
                  <a:txBody>
                    <a:bodyPr/>
                    <a:lstStyle/>
                    <a:p>
                      <a:pPr algn="ctr"/>
                      <a:r>
                        <a:rPr lang="en-GB" sz="1400" b="0" dirty="0">
                          <a:effectLst/>
                          <a:latin typeface="+mn-lt"/>
                          <a:ea typeface="Calibri" panose="020F0502020204030204" pitchFamily="34" charset="0"/>
                        </a:rPr>
                        <a:t>13/06/2024</a:t>
                      </a:r>
                    </a:p>
                  </a:txBody>
                  <a:tcPr marL="57719" marR="57719" marT="0" marB="0" anchor="ctr"/>
                </a:tc>
                <a:tc>
                  <a:txBody>
                    <a:bodyPr/>
                    <a:lstStyle/>
                    <a:p>
                      <a:pPr algn="l"/>
                      <a:r>
                        <a:rPr lang="en-GB" sz="1400" dirty="0">
                          <a:effectLst/>
                          <a:latin typeface="+mn-lt"/>
                          <a:ea typeface="Calibri" panose="020F0502020204030204" pitchFamily="34" charset="0"/>
                        </a:rPr>
                        <a:t>Barrow Health Centre, Barrow Upon Soar, LE12</a:t>
                      </a:r>
                    </a:p>
                  </a:txBody>
                  <a:tcPr marL="57719" marR="57719" marT="0" marB="0" anchor="ctr"/>
                </a:tc>
                <a:tc>
                  <a:txBody>
                    <a:bodyPr/>
                    <a:lstStyle/>
                    <a:p>
                      <a:pPr algn="ctr"/>
                      <a:r>
                        <a:rPr lang="en-GB" sz="1400" dirty="0">
                          <a:effectLst/>
                          <a:latin typeface="+mn-lt"/>
                          <a:ea typeface="Calibri" panose="020F0502020204030204" pitchFamily="34" charset="0"/>
                        </a:rPr>
                        <a:t>10am to 4pm</a:t>
                      </a:r>
                    </a:p>
                  </a:txBody>
                  <a:tcPr marL="57719" marR="57719" marT="0" marB="0" anchor="ctr"/>
                </a:tc>
                <a:extLst>
                  <a:ext uri="{0D108BD9-81ED-4DB2-BD59-A6C34878D82A}">
                    <a16:rowId xmlns:a16="http://schemas.microsoft.com/office/drawing/2014/main" val="3147242225"/>
                  </a:ext>
                </a:extLst>
              </a:tr>
              <a:tr h="653997">
                <a:tc>
                  <a:txBody>
                    <a:bodyPr/>
                    <a:lstStyle/>
                    <a:p>
                      <a:pPr algn="ctr"/>
                      <a:r>
                        <a:rPr lang="en-GB" sz="1400" b="0" dirty="0">
                          <a:effectLst/>
                          <a:latin typeface="+mn-lt"/>
                          <a:ea typeface="Calibri" panose="020F0502020204030204" pitchFamily="34" charset="0"/>
                        </a:rPr>
                        <a:t>15/06/2024</a:t>
                      </a:r>
                    </a:p>
                  </a:txBody>
                  <a:tcPr marL="57719" marR="57719" marT="0" marB="0" anchor="ctr"/>
                </a:tc>
                <a:tc>
                  <a:txBody>
                    <a:bodyPr/>
                    <a:lstStyle/>
                    <a:p>
                      <a:pPr algn="l"/>
                      <a:r>
                        <a:rPr lang="en-GB" sz="1400" dirty="0">
                          <a:effectLst/>
                          <a:latin typeface="+mn-lt"/>
                          <a:ea typeface="Calibri" panose="020F0502020204030204" pitchFamily="34" charset="0"/>
                        </a:rPr>
                        <a:t>Peepul Centre supporting Vita Minds with diabetes awareness</a:t>
                      </a:r>
                    </a:p>
                  </a:txBody>
                  <a:tcPr marL="57719" marR="57719" marT="0" marB="0" anchor="ctr"/>
                </a:tc>
                <a:tc>
                  <a:txBody>
                    <a:bodyPr/>
                    <a:lstStyle/>
                    <a:p>
                      <a:pPr algn="ctr"/>
                      <a:r>
                        <a:rPr lang="en-GB" sz="1400" dirty="0">
                          <a:effectLst/>
                          <a:latin typeface="+mn-lt"/>
                          <a:ea typeface="Calibri" panose="020F0502020204030204" pitchFamily="34" charset="0"/>
                        </a:rPr>
                        <a:t>10am to 4pm </a:t>
                      </a:r>
                    </a:p>
                  </a:txBody>
                  <a:tcPr marL="57719" marR="57719" marT="0" marB="0" anchor="ctr"/>
                </a:tc>
                <a:extLst>
                  <a:ext uri="{0D108BD9-81ED-4DB2-BD59-A6C34878D82A}">
                    <a16:rowId xmlns:a16="http://schemas.microsoft.com/office/drawing/2014/main" val="1760635241"/>
                  </a:ext>
                </a:extLst>
              </a:tr>
              <a:tr h="493353">
                <a:tc>
                  <a:txBody>
                    <a:bodyPr/>
                    <a:lstStyle/>
                    <a:p>
                      <a:pPr algn="ctr"/>
                      <a:r>
                        <a:rPr lang="en-GB" sz="1400" b="0" dirty="0">
                          <a:effectLst/>
                          <a:latin typeface="+mn-lt"/>
                          <a:ea typeface="Calibri" panose="020F0502020204030204" pitchFamily="34" charset="0"/>
                        </a:rPr>
                        <a:t>29/06/2024</a:t>
                      </a:r>
                    </a:p>
                  </a:txBody>
                  <a:tcPr marL="57719" marR="57719" marT="0" marB="0" anchor="ctr"/>
                </a:tc>
                <a:tc>
                  <a:txBody>
                    <a:bodyPr/>
                    <a:lstStyle/>
                    <a:p>
                      <a:pPr algn="l"/>
                      <a:r>
                        <a:rPr lang="en-GB" sz="1400" dirty="0">
                          <a:effectLst/>
                          <a:latin typeface="+mn-lt"/>
                          <a:ea typeface="Calibri" panose="020F0502020204030204" pitchFamily="34" charset="0"/>
                        </a:rPr>
                        <a:t>Place to Grow, Enderby LE19</a:t>
                      </a:r>
                    </a:p>
                  </a:txBody>
                  <a:tcPr marL="57719" marR="57719" marT="0" marB="0" anchor="ctr"/>
                </a:tc>
                <a:tc>
                  <a:txBody>
                    <a:bodyPr/>
                    <a:lstStyle/>
                    <a:p>
                      <a:pPr algn="ctr"/>
                      <a:r>
                        <a:rPr lang="en-GB" sz="1400" dirty="0">
                          <a:effectLst/>
                          <a:latin typeface="+mn-lt"/>
                          <a:ea typeface="Calibri" panose="020F0502020204030204" pitchFamily="34" charset="0"/>
                        </a:rPr>
                        <a:t>10am to 4pm </a:t>
                      </a:r>
                    </a:p>
                  </a:txBody>
                  <a:tcPr marL="57719" marR="57719" marT="0" marB="0" anchor="ctr"/>
                </a:tc>
                <a:extLst>
                  <a:ext uri="{0D108BD9-81ED-4DB2-BD59-A6C34878D82A}">
                    <a16:rowId xmlns:a16="http://schemas.microsoft.com/office/drawing/2014/main" val="1504127411"/>
                  </a:ext>
                </a:extLst>
              </a:tr>
            </a:tbl>
          </a:graphicData>
        </a:graphic>
      </p:graphicFrame>
    </p:spTree>
    <p:extLst>
      <p:ext uri="{BB962C8B-B14F-4D97-AF65-F5344CB8AC3E}">
        <p14:creationId xmlns:p14="http://schemas.microsoft.com/office/powerpoint/2010/main" val="329728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953AD-8A46-E047-81D6-1A97854AA4BE}"/>
              </a:ext>
            </a:extLst>
          </p:cNvPr>
          <p:cNvSpPr>
            <a:spLocks noGrp="1"/>
          </p:cNvSpPr>
          <p:nvPr>
            <p:ph type="title"/>
          </p:nvPr>
        </p:nvSpPr>
        <p:spPr>
          <a:xfrm>
            <a:off x="385010" y="721895"/>
            <a:ext cx="11446990" cy="778914"/>
          </a:xfrm>
        </p:spPr>
        <p:txBody>
          <a:bodyPr/>
          <a:lstStyle/>
          <a:p>
            <a:r>
              <a:rPr lang="en-US" dirty="0"/>
              <a:t>Pertussis</a:t>
            </a:r>
          </a:p>
        </p:txBody>
      </p:sp>
    </p:spTree>
    <p:extLst>
      <p:ext uri="{BB962C8B-B14F-4D97-AF65-F5344CB8AC3E}">
        <p14:creationId xmlns:p14="http://schemas.microsoft.com/office/powerpoint/2010/main" val="1074976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32306-69B0-EA55-1104-FABEB173A497}"/>
              </a:ext>
            </a:extLst>
          </p:cNvPr>
          <p:cNvSpPr>
            <a:spLocks noGrp="1"/>
          </p:cNvSpPr>
          <p:nvPr>
            <p:ph type="title"/>
          </p:nvPr>
        </p:nvSpPr>
        <p:spPr>
          <a:xfrm>
            <a:off x="360000" y="678480"/>
            <a:ext cx="11437259" cy="488583"/>
          </a:xfrm>
        </p:spPr>
        <p:txBody>
          <a:bodyPr>
            <a:noAutofit/>
          </a:bodyPr>
          <a:lstStyle/>
          <a:p>
            <a:r>
              <a:rPr lang="en-GB" sz="2800" dirty="0"/>
              <a:t>Confirmed Cases of Pertussis in England</a:t>
            </a:r>
          </a:p>
        </p:txBody>
      </p:sp>
      <p:sp>
        <p:nvSpPr>
          <p:cNvPr id="9" name="TextBox 8">
            <a:extLst>
              <a:ext uri="{FF2B5EF4-FFF2-40B4-BE49-F238E27FC236}">
                <a16:creationId xmlns:a16="http://schemas.microsoft.com/office/drawing/2014/main" id="{E162A4E2-BA2E-4961-A0AC-4F30C9382DAE}"/>
              </a:ext>
            </a:extLst>
          </p:cNvPr>
          <p:cNvSpPr txBox="1"/>
          <p:nvPr/>
        </p:nvSpPr>
        <p:spPr>
          <a:xfrm>
            <a:off x="359999" y="1482374"/>
            <a:ext cx="1143725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858 Confirmed cases reported to UKHSA in 2023.  So far this year: 556 cases confirmed in Jan, 918 cases in Feb, and 1,319 cases in March 2024 – these latest figures include 5 infant deaths.  50.8% of the 2024 cases are in children aged 15 years or older and 28.6% in children aged between 10 and 14 years.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Confirmed cases of pertussis in England by month - GOV.UK (www.gov.uk)</a:t>
            </a:r>
            <a:endParaRPr kumimoji="0" lang="en-GB" sz="18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70BA739-1FC3-9EC9-1414-C2070096C077}"/>
              </a:ext>
            </a:extLst>
          </p:cNvPr>
          <p:cNvPicPr>
            <a:picLocks noChangeAspect="1"/>
          </p:cNvPicPr>
          <p:nvPr/>
        </p:nvPicPr>
        <p:blipFill rotWithShape="1">
          <a:blip r:embed="rId4"/>
          <a:srcRect l="3658" t="21574"/>
          <a:stretch/>
        </p:blipFill>
        <p:spPr>
          <a:xfrm>
            <a:off x="175662" y="3200400"/>
            <a:ext cx="5626144" cy="2979120"/>
          </a:xfrm>
          <a:prstGeom prst="rect">
            <a:avLst/>
          </a:prstGeom>
        </p:spPr>
      </p:pic>
      <p:pic>
        <p:nvPicPr>
          <p:cNvPr id="6" name="Picture 5">
            <a:extLst>
              <a:ext uri="{FF2B5EF4-FFF2-40B4-BE49-F238E27FC236}">
                <a16:creationId xmlns:a16="http://schemas.microsoft.com/office/drawing/2014/main" id="{30486052-9CDC-B5AE-119F-810E6E9805AF}"/>
              </a:ext>
            </a:extLst>
          </p:cNvPr>
          <p:cNvPicPr>
            <a:picLocks noChangeAspect="1"/>
          </p:cNvPicPr>
          <p:nvPr/>
        </p:nvPicPr>
        <p:blipFill rotWithShape="1">
          <a:blip r:embed="rId5"/>
          <a:srcRect l="3633" t="16932" r="16842"/>
          <a:stretch/>
        </p:blipFill>
        <p:spPr>
          <a:xfrm>
            <a:off x="6268323" y="3126880"/>
            <a:ext cx="5701258" cy="3052640"/>
          </a:xfrm>
          <a:prstGeom prst="rect">
            <a:avLst/>
          </a:prstGeom>
        </p:spPr>
      </p:pic>
      <p:sp>
        <p:nvSpPr>
          <p:cNvPr id="7" name="TextBox 6">
            <a:extLst>
              <a:ext uri="{FF2B5EF4-FFF2-40B4-BE49-F238E27FC236}">
                <a16:creationId xmlns:a16="http://schemas.microsoft.com/office/drawing/2014/main" id="{048D6851-6D39-479C-0299-72196F352ABF}"/>
              </a:ext>
            </a:extLst>
          </p:cNvPr>
          <p:cNvSpPr txBox="1"/>
          <p:nvPr/>
        </p:nvSpPr>
        <p:spPr>
          <a:xfrm>
            <a:off x="359998" y="6273224"/>
            <a:ext cx="55055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Confirmed cases of pertussis by month in England: 2018 to 2024</a:t>
            </a:r>
          </a:p>
        </p:txBody>
      </p:sp>
      <p:sp>
        <p:nvSpPr>
          <p:cNvPr id="8" name="TextBox 7">
            <a:extLst>
              <a:ext uri="{FF2B5EF4-FFF2-40B4-BE49-F238E27FC236}">
                <a16:creationId xmlns:a16="http://schemas.microsoft.com/office/drawing/2014/main" id="{D247021E-17BE-FC25-C8C1-367FF8378698}"/>
              </a:ext>
            </a:extLst>
          </p:cNvPr>
          <p:cNvSpPr txBox="1"/>
          <p:nvPr/>
        </p:nvSpPr>
        <p:spPr>
          <a:xfrm>
            <a:off x="6326461" y="6066262"/>
            <a:ext cx="56431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Annual incidence by age of confirmed cases of pertussis by </a:t>
            </a:r>
            <a:b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month in England: 2011 to 2023</a:t>
            </a:r>
          </a:p>
        </p:txBody>
      </p:sp>
    </p:spTree>
    <p:extLst>
      <p:ext uri="{BB962C8B-B14F-4D97-AF65-F5344CB8AC3E}">
        <p14:creationId xmlns:p14="http://schemas.microsoft.com/office/powerpoint/2010/main" val="2667560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32306-69B0-EA55-1104-FABEB173A497}"/>
              </a:ext>
            </a:extLst>
          </p:cNvPr>
          <p:cNvSpPr>
            <a:spLocks noGrp="1"/>
          </p:cNvSpPr>
          <p:nvPr>
            <p:ph type="title"/>
          </p:nvPr>
        </p:nvSpPr>
        <p:spPr>
          <a:xfrm>
            <a:off x="360000" y="678480"/>
            <a:ext cx="11437259" cy="488583"/>
          </a:xfrm>
        </p:spPr>
        <p:txBody>
          <a:bodyPr>
            <a:noAutofit/>
          </a:bodyPr>
          <a:lstStyle/>
          <a:p>
            <a:r>
              <a:rPr lang="en-GB" sz="2800" dirty="0"/>
              <a:t>Pertussis is a notifiable disease </a:t>
            </a:r>
          </a:p>
        </p:txBody>
      </p:sp>
      <p:sp>
        <p:nvSpPr>
          <p:cNvPr id="9" name="TextBox 8">
            <a:extLst>
              <a:ext uri="{FF2B5EF4-FFF2-40B4-BE49-F238E27FC236}">
                <a16:creationId xmlns:a16="http://schemas.microsoft.com/office/drawing/2014/main" id="{E162A4E2-BA2E-4961-A0AC-4F30C9382DAE}"/>
              </a:ext>
            </a:extLst>
          </p:cNvPr>
          <p:cNvSpPr txBox="1"/>
          <p:nvPr/>
        </p:nvSpPr>
        <p:spPr>
          <a:xfrm>
            <a:off x="360000" y="1843716"/>
            <a:ext cx="6208966" cy="496546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Bacterial infection of the lungs and breathing tubes, that spreads very easily and can be very serious for unvaccinated babies and small children. </a:t>
            </a: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First signs are similar to a cold – a runny nose and sore throat. </a:t>
            </a: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After a week, the patient will get coughing bouts that last for a few minutes and get worse at night and may develop into the ‘whoop’ sounds – a gasp for breath between coughs. </a:t>
            </a: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Three time periods to vaccinate:</a:t>
            </a:r>
          </a:p>
          <a:p>
            <a:pPr marL="542925" marR="0" lvl="0" indent="-276225" algn="l" defTabSz="914400" rtl="0" eaLnBrk="1" fontAlgn="auto" latinLnBrk="0" hangingPunct="1">
              <a:lnSpc>
                <a:spcPct val="100000"/>
              </a:lnSpc>
              <a:spcBef>
                <a:spcPts val="0"/>
              </a:spcBef>
              <a:spcAft>
                <a:spcPts val="800"/>
              </a:spcAft>
              <a:buClrTx/>
              <a:buSzTx/>
              <a:buFont typeface="+mj-lt"/>
              <a:buAutoNum type="arabicPeriod"/>
              <a:tabLst/>
              <a:defRPr/>
            </a:pPr>
            <a:r>
              <a:rPr kumimoji="0" lang="en-GB" sz="18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During pregnancy between 16 &amp; 32 weeks, to protect mum and baby (can be given up to 8/52 postnatal)</a:t>
            </a:r>
          </a:p>
          <a:p>
            <a:pPr marL="542925" marR="0" lvl="0" indent="-276225" algn="l" defTabSz="914400" rtl="0" eaLnBrk="1" fontAlgn="auto" latinLnBrk="0" hangingPunct="1">
              <a:lnSpc>
                <a:spcPct val="100000"/>
              </a:lnSpc>
              <a:spcBef>
                <a:spcPts val="0"/>
              </a:spcBef>
              <a:spcAft>
                <a:spcPts val="800"/>
              </a:spcAft>
              <a:buClrTx/>
              <a:buSzTx/>
              <a:buFont typeface="+mj-lt"/>
              <a:buAutoNum type="arabicPeriod"/>
              <a:tabLst/>
              <a:defRPr/>
            </a:pPr>
            <a:r>
              <a:rPr kumimoji="0" lang="en-GB" sz="18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As part of newborn vaccinations at 8, 12 &amp; 16 weeks</a:t>
            </a:r>
          </a:p>
          <a:p>
            <a:pPr marL="542925" marR="0" lvl="0" indent="-276225" algn="l" defTabSz="914400" rtl="0" eaLnBrk="1" fontAlgn="auto" latinLnBrk="0" hangingPunct="1">
              <a:lnSpc>
                <a:spcPct val="100000"/>
              </a:lnSpc>
              <a:spcBef>
                <a:spcPts val="0"/>
              </a:spcBef>
              <a:spcAft>
                <a:spcPts val="800"/>
              </a:spcAft>
              <a:buClrTx/>
              <a:buSzTx/>
              <a:buFont typeface="+mj-lt"/>
              <a:buAutoNum type="arabicPeriod"/>
              <a:tabLst/>
              <a:defRPr/>
            </a:pPr>
            <a:r>
              <a:rPr kumimoji="0" lang="en-GB" sz="18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Pre-school as booster vaccination at age 3 years &amp; 4 months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0" i="0" u="sng" strike="noStrike" kern="100" cap="none" spc="0" normalizeH="0" baseline="0" noProof="0" dirty="0">
                <a:ln>
                  <a:noFill/>
                </a:ln>
                <a:solidFill>
                  <a:srgbClr val="0000FF"/>
                </a:solidFill>
                <a:effectLst/>
                <a:uLnTx/>
                <a:uFillTx/>
                <a:latin typeface="Calibri" panose="020F0502020204030204"/>
                <a:ea typeface="Calibri" panose="020F0502020204030204" pitchFamily="34" charset="0"/>
                <a:cs typeface="Times New Roman" panose="02020603050405020304" pitchFamily="18" charset="0"/>
                <a:hlinkClick r:id="rId3"/>
              </a:rPr>
              <a:t>Whooping cough - NHS (www.nhs.uk)</a:t>
            </a:r>
            <a:r>
              <a:rPr kumimoji="0" lang="en-GB" sz="1800" b="0" i="0" u="sng" strike="noStrike" kern="100" cap="none" spc="0" normalizeH="0" baseline="0" noProof="0" dirty="0">
                <a:ln>
                  <a:noFill/>
                </a:ln>
                <a:solidFill>
                  <a:srgbClr val="0000FF"/>
                </a:solidFill>
                <a:effectLst/>
                <a:uLnTx/>
                <a:uFillTx/>
                <a:latin typeface="Calibri" panose="020F0502020204030204"/>
                <a:ea typeface="Calibri" panose="020F0502020204030204" pitchFamily="34" charset="0"/>
                <a:cs typeface="Times New Roman" panose="02020603050405020304" pitchFamily="18" charset="0"/>
              </a:rPr>
              <a:t> </a:t>
            </a:r>
            <a:endParaRPr kumimoji="0" lang="en-GB" sz="18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6B1890A-C7BB-986E-16BA-52558BB0553C}"/>
              </a:ext>
            </a:extLst>
          </p:cNvPr>
          <p:cNvSpPr txBox="1"/>
          <p:nvPr/>
        </p:nvSpPr>
        <p:spPr>
          <a:xfrm>
            <a:off x="359999" y="1345134"/>
            <a:ext cx="1143725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000" b="1"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NHSE &amp; UKHSA urge pregnant women to have whooping cough vaccination as cases surge in Midlands </a:t>
            </a:r>
            <a:endParaRPr kumimoji="0" lang="en-GB" sz="20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1668D8B3-AAD6-AF17-1EB1-97243A039CAD}"/>
              </a:ext>
            </a:extLst>
          </p:cNvPr>
          <p:cNvPicPr>
            <a:picLocks noChangeAspect="1"/>
          </p:cNvPicPr>
          <p:nvPr/>
        </p:nvPicPr>
        <p:blipFill>
          <a:blip r:embed="rId4"/>
          <a:stretch>
            <a:fillRect/>
          </a:stretch>
        </p:blipFill>
        <p:spPr>
          <a:xfrm>
            <a:off x="6663559" y="2055265"/>
            <a:ext cx="5168441" cy="4505532"/>
          </a:xfrm>
          <a:prstGeom prst="rect">
            <a:avLst/>
          </a:prstGeom>
        </p:spPr>
      </p:pic>
    </p:spTree>
    <p:extLst>
      <p:ext uri="{BB962C8B-B14F-4D97-AF65-F5344CB8AC3E}">
        <p14:creationId xmlns:p14="http://schemas.microsoft.com/office/powerpoint/2010/main" val="4095868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CDDC-5574-3049-B84C-5256BAF703F3}"/>
              </a:ext>
            </a:extLst>
          </p:cNvPr>
          <p:cNvSpPr>
            <a:spLocks noGrp="1"/>
          </p:cNvSpPr>
          <p:nvPr>
            <p:ph type="title"/>
          </p:nvPr>
        </p:nvSpPr>
        <p:spPr/>
        <p:txBody>
          <a:bodyPr/>
          <a:lstStyle/>
          <a:p>
            <a:r>
              <a:rPr lang="en-US" b="1" dirty="0">
                <a:solidFill>
                  <a:schemeClr val="accent1"/>
                </a:solidFill>
              </a:rPr>
              <a:t>Measles (Rubeola virus) very infectious</a:t>
            </a:r>
          </a:p>
        </p:txBody>
      </p:sp>
      <p:sp>
        <p:nvSpPr>
          <p:cNvPr id="3" name="Content Placeholder 2">
            <a:extLst>
              <a:ext uri="{FF2B5EF4-FFF2-40B4-BE49-F238E27FC236}">
                <a16:creationId xmlns:a16="http://schemas.microsoft.com/office/drawing/2014/main" id="{5D359F4E-135E-B34C-8E66-E52ADC751A14}"/>
              </a:ext>
            </a:extLst>
          </p:cNvPr>
          <p:cNvSpPr>
            <a:spLocks noGrp="1"/>
          </p:cNvSpPr>
          <p:nvPr>
            <p:ph idx="1"/>
          </p:nvPr>
        </p:nvSpPr>
        <p:spPr>
          <a:xfrm>
            <a:off x="838200" y="1531335"/>
            <a:ext cx="10670628" cy="4351338"/>
          </a:xfrm>
        </p:spPr>
        <p:txBody>
          <a:bodyPr/>
          <a:lstStyle/>
          <a:p>
            <a:r>
              <a:rPr lang="en-US" b="1" dirty="0">
                <a:solidFill>
                  <a:schemeClr val="accent6"/>
                </a:solidFill>
              </a:rPr>
              <a:t>IMMUNE</a:t>
            </a:r>
            <a:r>
              <a:rPr lang="en-US" dirty="0"/>
              <a:t>:  Fully vaccinated (or part vaccinated) or had                measles previously</a:t>
            </a:r>
          </a:p>
          <a:p>
            <a:r>
              <a:rPr lang="en-US" b="1" dirty="0">
                <a:solidFill>
                  <a:srgbClr val="C00000"/>
                </a:solidFill>
              </a:rPr>
              <a:t>NOT IMMUNE</a:t>
            </a:r>
            <a:r>
              <a:rPr lang="en-US" dirty="0"/>
              <a:t>:  Not vaccinated (or only part vaccinated), and not had measles previously</a:t>
            </a:r>
          </a:p>
        </p:txBody>
      </p:sp>
      <p:pic>
        <p:nvPicPr>
          <p:cNvPr id="9218" name="Picture 2" descr="Baby with Measles Rash">
            <a:extLst>
              <a:ext uri="{FF2B5EF4-FFF2-40B4-BE49-F238E27FC236}">
                <a16:creationId xmlns:a16="http://schemas.microsoft.com/office/drawing/2014/main" id="{9B7019E8-80EE-3048-A561-389562F782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19" y="3342288"/>
            <a:ext cx="5839081" cy="32844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BEB7075A-1523-1753-ECA9-9B5348877F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120" b="407"/>
          <a:stretch/>
        </p:blipFill>
        <p:spPr bwMode="auto">
          <a:xfrm>
            <a:off x="6225710" y="3342287"/>
            <a:ext cx="5840165" cy="328448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 3D graphic representation of a spherical-shaped, measles virus particle, that was studded with glycoprotein tubercles.">
            <a:extLst>
              <a:ext uri="{FF2B5EF4-FFF2-40B4-BE49-F238E27FC236}">
                <a16:creationId xmlns:a16="http://schemas.microsoft.com/office/drawing/2014/main" id="{4B2DFEB4-7CC0-F64F-9FB4-B8A4BA5002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2911" y="84083"/>
            <a:ext cx="2083182" cy="2083182"/>
          </a:xfrm>
          <a:prstGeom prst="rect">
            <a:avLst/>
          </a:prstGeom>
          <a:noFill/>
          <a:effectLst>
            <a:softEdge rad="254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365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2D01B-4E6D-194C-9C97-4E3CDEEAA8C9}"/>
              </a:ext>
            </a:extLst>
          </p:cNvPr>
          <p:cNvSpPr>
            <a:spLocks noGrp="1"/>
          </p:cNvSpPr>
          <p:nvPr>
            <p:ph type="title"/>
          </p:nvPr>
        </p:nvSpPr>
        <p:spPr>
          <a:xfrm>
            <a:off x="179551" y="517585"/>
            <a:ext cx="11237132" cy="1325563"/>
          </a:xfrm>
        </p:spPr>
        <p:txBody>
          <a:bodyPr>
            <a:normAutofit fontScale="90000"/>
          </a:bodyPr>
          <a:lstStyle/>
          <a:p>
            <a:r>
              <a:rPr lang="en-US" sz="4900" b="1" dirty="0">
                <a:solidFill>
                  <a:schemeClr val="accent1"/>
                </a:solidFill>
              </a:rPr>
              <a:t>How many people could one person infect?</a:t>
            </a:r>
            <a:br>
              <a:rPr lang="en-US" sz="4900" b="1" dirty="0">
                <a:solidFill>
                  <a:schemeClr val="accent1"/>
                </a:solidFill>
              </a:rPr>
            </a:br>
            <a:br>
              <a:rPr lang="en-US" b="1" baseline="-25000" dirty="0"/>
            </a:br>
            <a:br>
              <a:rPr lang="en-US" b="1" baseline="-25000" dirty="0"/>
            </a:br>
            <a:endParaRPr lang="en-US" b="1" dirty="0"/>
          </a:p>
        </p:txBody>
      </p:sp>
      <p:graphicFrame>
        <p:nvGraphicFramePr>
          <p:cNvPr id="8" name="Content Placeholder 7">
            <a:extLst>
              <a:ext uri="{FF2B5EF4-FFF2-40B4-BE49-F238E27FC236}">
                <a16:creationId xmlns:a16="http://schemas.microsoft.com/office/drawing/2014/main" id="{F7781059-7F75-6F4E-A545-435D584F1EE0}"/>
              </a:ext>
            </a:extLst>
          </p:cNvPr>
          <p:cNvGraphicFramePr>
            <a:graphicFrameLocks noGrp="1"/>
          </p:cNvGraphicFramePr>
          <p:nvPr>
            <p:ph idx="1"/>
            <p:extLst>
              <p:ext uri="{D42A27DB-BD31-4B8C-83A1-F6EECF244321}">
                <p14:modId xmlns:p14="http://schemas.microsoft.com/office/powerpoint/2010/main" val="1992185979"/>
              </p:ext>
            </p:extLst>
          </p:nvPr>
        </p:nvGraphicFramePr>
        <p:xfrm>
          <a:off x="612475" y="1497227"/>
          <a:ext cx="4447797" cy="4609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9E5A09E4-7562-EB41-A13C-03B8EE813035}"/>
              </a:ext>
            </a:extLst>
          </p:cNvPr>
          <p:cNvGraphicFramePr/>
          <p:nvPr>
            <p:extLst>
              <p:ext uri="{D42A27DB-BD31-4B8C-83A1-F6EECF244321}">
                <p14:modId xmlns:p14="http://schemas.microsoft.com/office/powerpoint/2010/main" val="3433758264"/>
              </p:ext>
            </p:extLst>
          </p:nvPr>
        </p:nvGraphicFramePr>
        <p:xfrm>
          <a:off x="4803741" y="1092529"/>
          <a:ext cx="8258354"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a:extLst>
              <a:ext uri="{FF2B5EF4-FFF2-40B4-BE49-F238E27FC236}">
                <a16:creationId xmlns:a16="http://schemas.microsoft.com/office/drawing/2014/main" id="{C999F366-62D1-076A-E0AC-8CF28C15CA87}"/>
              </a:ext>
            </a:extLst>
          </p:cNvPr>
          <p:cNvSpPr txBox="1"/>
          <p:nvPr/>
        </p:nvSpPr>
        <p:spPr>
          <a:xfrm>
            <a:off x="435006" y="6125643"/>
            <a:ext cx="3524435" cy="584775"/>
          </a:xfrm>
          <a:prstGeom prst="rect">
            <a:avLst/>
          </a:prstGeom>
          <a:noFill/>
        </p:spPr>
        <p:txBody>
          <a:bodyPr wrap="square" rtlCol="0">
            <a:spAutoFit/>
          </a:bodyPr>
          <a:lstStyle/>
          <a:p>
            <a:r>
              <a:rPr lang="en-US" sz="3200" dirty="0"/>
              <a:t>R</a:t>
            </a:r>
            <a:r>
              <a:rPr lang="en-US" sz="3200" baseline="-25000" dirty="0"/>
              <a:t>0 (</a:t>
            </a:r>
            <a:r>
              <a:rPr lang="en-US" sz="3200" b="1" baseline="-25000" dirty="0"/>
              <a:t>Reproductive number)</a:t>
            </a:r>
            <a:endParaRPr lang="en-GB" sz="3200" dirty="0"/>
          </a:p>
        </p:txBody>
      </p:sp>
    </p:spTree>
    <p:extLst>
      <p:ext uri="{BB962C8B-B14F-4D97-AF65-F5344CB8AC3E}">
        <p14:creationId xmlns:p14="http://schemas.microsoft.com/office/powerpoint/2010/main" val="2457161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C0F68-6F86-7B4B-93D3-931406F7889A}"/>
              </a:ext>
            </a:extLst>
          </p:cNvPr>
          <p:cNvSpPr>
            <a:spLocks noGrp="1"/>
          </p:cNvSpPr>
          <p:nvPr>
            <p:ph type="title"/>
          </p:nvPr>
        </p:nvSpPr>
        <p:spPr>
          <a:xfrm>
            <a:off x="696157" y="220538"/>
            <a:ext cx="5820052" cy="1325563"/>
          </a:xfrm>
        </p:spPr>
        <p:txBody>
          <a:bodyPr/>
          <a:lstStyle/>
          <a:p>
            <a:r>
              <a:rPr lang="en-US" b="1" dirty="0">
                <a:solidFill>
                  <a:schemeClr val="accent1"/>
                </a:solidFill>
              </a:rPr>
              <a:t>10 Non-immune contacts</a:t>
            </a:r>
          </a:p>
        </p:txBody>
      </p:sp>
      <p:graphicFrame>
        <p:nvGraphicFramePr>
          <p:cNvPr id="4" name="Content Placeholder 3">
            <a:extLst>
              <a:ext uri="{FF2B5EF4-FFF2-40B4-BE49-F238E27FC236}">
                <a16:creationId xmlns:a16="http://schemas.microsoft.com/office/drawing/2014/main" id="{690DE1E7-A1CB-2E48-883F-DE0B86A26AC4}"/>
              </a:ext>
            </a:extLst>
          </p:cNvPr>
          <p:cNvGraphicFramePr>
            <a:graphicFrameLocks noGrp="1"/>
          </p:cNvGraphicFramePr>
          <p:nvPr>
            <p:ph idx="1"/>
            <p:extLst>
              <p:ext uri="{D42A27DB-BD31-4B8C-83A1-F6EECF244321}">
                <p14:modId xmlns:p14="http://schemas.microsoft.com/office/powerpoint/2010/main" val="3946426779"/>
              </p:ext>
            </p:extLst>
          </p:nvPr>
        </p:nvGraphicFramePr>
        <p:xfrm>
          <a:off x="4577874" y="1081574"/>
          <a:ext cx="9385540" cy="5529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Sneeze - Wikipedia">
            <a:extLst>
              <a:ext uri="{FF2B5EF4-FFF2-40B4-BE49-F238E27FC236}">
                <a16:creationId xmlns:a16="http://schemas.microsoft.com/office/drawing/2014/main" id="{D78F5584-FEB5-C063-C9AD-94843555C67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902" b="3143"/>
          <a:stretch/>
        </p:blipFill>
        <p:spPr bwMode="auto">
          <a:xfrm>
            <a:off x="696157" y="2060028"/>
            <a:ext cx="4867455" cy="2737944"/>
          </a:xfrm>
          <a:prstGeom prst="rect">
            <a:avLst/>
          </a:prstGeom>
          <a:noFill/>
          <a:effectLst>
            <a:softEdge rad="3429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7BFA66C-5550-AED2-688F-B3683783E8CD}"/>
              </a:ext>
            </a:extLst>
          </p:cNvPr>
          <p:cNvSpPr txBox="1"/>
          <p:nvPr/>
        </p:nvSpPr>
        <p:spPr>
          <a:xfrm>
            <a:off x="696157" y="5227710"/>
            <a:ext cx="4867456" cy="954107"/>
          </a:xfrm>
          <a:prstGeom prst="rect">
            <a:avLst/>
          </a:prstGeom>
          <a:noFill/>
        </p:spPr>
        <p:txBody>
          <a:bodyPr wrap="square">
            <a:spAutoFit/>
          </a:bodyPr>
          <a:lstStyle/>
          <a:p>
            <a:pPr>
              <a:spcBef>
                <a:spcPct val="0"/>
              </a:spcBef>
              <a:spcAft>
                <a:spcPts val="600"/>
              </a:spcAft>
            </a:pPr>
            <a:r>
              <a:rPr lang="en-US" sz="2800" b="1" dirty="0">
                <a:solidFill>
                  <a:schemeClr val="tx1">
                    <a:lumMod val="85000"/>
                    <a:lumOff val="15000"/>
                  </a:schemeClr>
                </a:solidFill>
                <a:latin typeface="+mj-lt"/>
                <a:ea typeface="+mj-ea"/>
                <a:cs typeface="+mj-cs"/>
              </a:rPr>
              <a:t>Transmitted by </a:t>
            </a:r>
            <a:r>
              <a:rPr lang="en-US" sz="2800" b="1" dirty="0">
                <a:solidFill>
                  <a:srgbClr val="C00000"/>
                </a:solidFill>
                <a:latin typeface="+mj-lt"/>
                <a:ea typeface="+mj-ea"/>
                <a:cs typeface="+mj-cs"/>
              </a:rPr>
              <a:t>cough</a:t>
            </a:r>
            <a:r>
              <a:rPr lang="en-US" sz="2800" b="1" dirty="0">
                <a:solidFill>
                  <a:schemeClr val="tx1">
                    <a:lumMod val="85000"/>
                    <a:lumOff val="15000"/>
                  </a:schemeClr>
                </a:solidFill>
                <a:latin typeface="+mj-lt"/>
                <a:ea typeface="+mj-ea"/>
                <a:cs typeface="+mj-cs"/>
              </a:rPr>
              <a:t> and </a:t>
            </a:r>
            <a:r>
              <a:rPr lang="en-US" sz="2800" b="1" dirty="0">
                <a:solidFill>
                  <a:srgbClr val="C00000"/>
                </a:solidFill>
                <a:latin typeface="+mj-lt"/>
                <a:ea typeface="+mj-ea"/>
                <a:cs typeface="+mj-cs"/>
              </a:rPr>
              <a:t>sneeze</a:t>
            </a:r>
            <a:r>
              <a:rPr lang="en-US" sz="2800" b="1" dirty="0">
                <a:solidFill>
                  <a:schemeClr val="tx1">
                    <a:lumMod val="85000"/>
                    <a:lumOff val="15000"/>
                  </a:schemeClr>
                </a:solidFill>
                <a:latin typeface="+mj-lt"/>
                <a:ea typeface="+mj-ea"/>
                <a:cs typeface="+mj-cs"/>
              </a:rPr>
              <a:t> </a:t>
            </a:r>
            <a:r>
              <a:rPr lang="en-US" sz="2800" b="1" dirty="0">
                <a:solidFill>
                  <a:srgbClr val="C00000"/>
                </a:solidFill>
                <a:latin typeface="+mj-lt"/>
                <a:ea typeface="+mj-ea"/>
                <a:cs typeface="+mj-cs"/>
              </a:rPr>
              <a:t>droplets</a:t>
            </a:r>
            <a:r>
              <a:rPr lang="en-US" sz="2800" b="1" dirty="0">
                <a:solidFill>
                  <a:schemeClr val="tx1">
                    <a:lumMod val="85000"/>
                    <a:lumOff val="15000"/>
                  </a:schemeClr>
                </a:solidFill>
                <a:latin typeface="+mj-lt"/>
                <a:ea typeface="+mj-ea"/>
                <a:cs typeface="+mj-cs"/>
              </a:rPr>
              <a:t> via </a:t>
            </a:r>
            <a:r>
              <a:rPr lang="en-US" sz="2800" b="1" dirty="0">
                <a:solidFill>
                  <a:srgbClr val="0070C0"/>
                </a:solidFill>
                <a:latin typeface="+mj-lt"/>
                <a:ea typeface="+mj-ea"/>
                <a:cs typeface="+mj-cs"/>
              </a:rPr>
              <a:t>eyes</a:t>
            </a:r>
            <a:r>
              <a:rPr lang="en-US" sz="2800" b="1" dirty="0">
                <a:solidFill>
                  <a:schemeClr val="tx1">
                    <a:lumMod val="85000"/>
                    <a:lumOff val="15000"/>
                  </a:schemeClr>
                </a:solidFill>
                <a:latin typeface="+mj-lt"/>
                <a:ea typeface="+mj-ea"/>
                <a:cs typeface="+mj-cs"/>
              </a:rPr>
              <a:t>, </a:t>
            </a:r>
            <a:r>
              <a:rPr lang="en-US" sz="2800" b="1" dirty="0">
                <a:solidFill>
                  <a:srgbClr val="0070C0"/>
                </a:solidFill>
                <a:latin typeface="+mj-lt"/>
                <a:ea typeface="+mj-ea"/>
                <a:cs typeface="+mj-cs"/>
              </a:rPr>
              <a:t>nose</a:t>
            </a:r>
            <a:r>
              <a:rPr lang="en-US" sz="2800" b="1" dirty="0">
                <a:solidFill>
                  <a:schemeClr val="tx1">
                    <a:lumMod val="85000"/>
                    <a:lumOff val="15000"/>
                  </a:schemeClr>
                </a:solidFill>
                <a:latin typeface="+mj-lt"/>
                <a:ea typeface="+mj-ea"/>
                <a:cs typeface="+mj-cs"/>
              </a:rPr>
              <a:t> &amp; </a:t>
            </a:r>
            <a:r>
              <a:rPr lang="en-US" sz="2800" b="1" dirty="0">
                <a:solidFill>
                  <a:srgbClr val="0070C0"/>
                </a:solidFill>
                <a:latin typeface="+mj-lt"/>
                <a:ea typeface="+mj-ea"/>
                <a:cs typeface="+mj-cs"/>
              </a:rPr>
              <a:t>mouth</a:t>
            </a:r>
          </a:p>
        </p:txBody>
      </p:sp>
    </p:spTree>
    <p:extLst>
      <p:ext uri="{BB962C8B-B14F-4D97-AF65-F5344CB8AC3E}">
        <p14:creationId xmlns:p14="http://schemas.microsoft.com/office/powerpoint/2010/main" val="1478932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id with numbers in rows&#10;&#10;Description automatically generated">
            <a:extLst>
              <a:ext uri="{FF2B5EF4-FFF2-40B4-BE49-F238E27FC236}">
                <a16:creationId xmlns:a16="http://schemas.microsoft.com/office/drawing/2014/main" id="{918B0971-266F-0447-84F7-8698E6010C56}"/>
              </a:ext>
            </a:extLst>
          </p:cNvPr>
          <p:cNvPicPr>
            <a:picLocks noChangeAspect="1"/>
          </p:cNvPicPr>
          <p:nvPr/>
        </p:nvPicPr>
        <p:blipFill rotWithShape="1">
          <a:blip r:embed="rId2"/>
          <a:srcRect b="4679"/>
          <a:stretch/>
        </p:blipFill>
        <p:spPr>
          <a:xfrm>
            <a:off x="20" y="1282"/>
            <a:ext cx="12191980" cy="6856718"/>
          </a:xfrm>
          <a:prstGeom prst="rect">
            <a:avLst/>
          </a:prstGeom>
        </p:spPr>
      </p:pic>
      <p:sp>
        <p:nvSpPr>
          <p:cNvPr id="9" name="TextBox 8">
            <a:extLst>
              <a:ext uri="{FF2B5EF4-FFF2-40B4-BE49-F238E27FC236}">
                <a16:creationId xmlns:a16="http://schemas.microsoft.com/office/drawing/2014/main" id="{EF63B9C1-0C2A-A640-80A7-EE8ED563E88F}"/>
              </a:ext>
            </a:extLst>
          </p:cNvPr>
          <p:cNvSpPr txBox="1"/>
          <p:nvPr/>
        </p:nvSpPr>
        <p:spPr>
          <a:xfrm>
            <a:off x="117591" y="909885"/>
            <a:ext cx="824802" cy="369332"/>
          </a:xfrm>
          <a:prstGeom prst="rect">
            <a:avLst/>
          </a:prstGeom>
          <a:solidFill>
            <a:schemeClr val="bg1"/>
          </a:solidFill>
          <a:ln w="12700">
            <a:solidFill>
              <a:schemeClr val="tx1"/>
            </a:solidFill>
          </a:ln>
        </p:spPr>
        <p:txBody>
          <a:bodyPr wrap="square" rtlCol="0">
            <a:spAutoFit/>
          </a:bodyPr>
          <a:lstStyle/>
          <a:p>
            <a:pPr algn="ctr"/>
            <a:r>
              <a:rPr lang="en-US" dirty="0"/>
              <a:t>Lara</a:t>
            </a:r>
          </a:p>
        </p:txBody>
      </p:sp>
      <p:sp>
        <p:nvSpPr>
          <p:cNvPr id="11" name="TextBox 10">
            <a:extLst>
              <a:ext uri="{FF2B5EF4-FFF2-40B4-BE49-F238E27FC236}">
                <a16:creationId xmlns:a16="http://schemas.microsoft.com/office/drawing/2014/main" id="{8D2033E4-7087-1D42-A1B4-92F350F86913}"/>
              </a:ext>
            </a:extLst>
          </p:cNvPr>
          <p:cNvSpPr txBox="1"/>
          <p:nvPr/>
        </p:nvSpPr>
        <p:spPr>
          <a:xfrm>
            <a:off x="157097" y="5740658"/>
            <a:ext cx="824802" cy="369332"/>
          </a:xfrm>
          <a:prstGeom prst="rect">
            <a:avLst/>
          </a:prstGeom>
          <a:solidFill>
            <a:schemeClr val="bg1"/>
          </a:solidFill>
          <a:ln w="12700">
            <a:solidFill>
              <a:schemeClr val="tx1"/>
            </a:solidFill>
          </a:ln>
        </p:spPr>
        <p:txBody>
          <a:bodyPr wrap="square" rtlCol="0">
            <a:spAutoFit/>
          </a:bodyPr>
          <a:lstStyle/>
          <a:p>
            <a:pPr algn="ctr"/>
            <a:r>
              <a:rPr lang="en-US" dirty="0"/>
              <a:t>Paul</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6" name="Ink 15">
                <a:extLst>
                  <a:ext uri="{FF2B5EF4-FFF2-40B4-BE49-F238E27FC236}">
                    <a16:creationId xmlns:a16="http://schemas.microsoft.com/office/drawing/2014/main" id="{1C012532-C4BD-A948-96C6-6C1B095B4CDE}"/>
                  </a:ext>
                </a:extLst>
              </p14:cNvPr>
              <p14:cNvContentPartPr/>
              <p14:nvPr/>
            </p14:nvContentPartPr>
            <p14:xfrm>
              <a:off x="755023" y="-354585"/>
              <a:ext cx="360" cy="360"/>
            </p14:xfrm>
          </p:contentPart>
        </mc:Choice>
        <mc:Fallback xmlns="">
          <p:pic>
            <p:nvPicPr>
              <p:cNvPr id="16" name="Ink 15">
                <a:extLst>
                  <a:ext uri="{FF2B5EF4-FFF2-40B4-BE49-F238E27FC236}">
                    <a16:creationId xmlns:a16="http://schemas.microsoft.com/office/drawing/2014/main" id="{1C012532-C4BD-A948-96C6-6C1B095B4CDE}"/>
                  </a:ext>
                </a:extLst>
              </p:cNvPr>
              <p:cNvPicPr/>
              <p:nvPr/>
            </p:nvPicPr>
            <p:blipFill>
              <a:blip r:embed="rId4"/>
              <a:stretch>
                <a:fillRect/>
              </a:stretch>
            </p:blipFill>
            <p:spPr>
              <a:xfrm>
                <a:off x="719023" y="-570585"/>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7" name="Ink 16">
                <a:extLst>
                  <a:ext uri="{FF2B5EF4-FFF2-40B4-BE49-F238E27FC236}">
                    <a16:creationId xmlns:a16="http://schemas.microsoft.com/office/drawing/2014/main" id="{61F82F58-6B28-624F-9511-17679827A078}"/>
                  </a:ext>
                </a:extLst>
              </p14:cNvPr>
              <p14:cNvContentPartPr/>
              <p14:nvPr/>
            </p14:nvContentPartPr>
            <p14:xfrm>
              <a:off x="2107903" y="-633945"/>
              <a:ext cx="360" cy="360"/>
            </p14:xfrm>
          </p:contentPart>
        </mc:Choice>
        <mc:Fallback xmlns="">
          <p:pic>
            <p:nvPicPr>
              <p:cNvPr id="17" name="Ink 16">
                <a:extLst>
                  <a:ext uri="{FF2B5EF4-FFF2-40B4-BE49-F238E27FC236}">
                    <a16:creationId xmlns:a16="http://schemas.microsoft.com/office/drawing/2014/main" id="{61F82F58-6B28-624F-9511-17679827A078}"/>
                  </a:ext>
                </a:extLst>
              </p:cNvPr>
              <p:cNvPicPr/>
              <p:nvPr/>
            </p:nvPicPr>
            <p:blipFill>
              <a:blip r:embed="rId6"/>
              <a:stretch>
                <a:fillRect/>
              </a:stretch>
            </p:blipFill>
            <p:spPr>
              <a:xfrm>
                <a:off x="2071903" y="-849945"/>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9" name="Ink 18">
                <a:extLst>
                  <a:ext uri="{FF2B5EF4-FFF2-40B4-BE49-F238E27FC236}">
                    <a16:creationId xmlns:a16="http://schemas.microsoft.com/office/drawing/2014/main" id="{B5586AE2-9BC1-E841-A012-F9192A142B40}"/>
                  </a:ext>
                </a:extLst>
              </p14:cNvPr>
              <p14:cNvContentPartPr/>
              <p14:nvPr/>
            </p14:nvContentPartPr>
            <p14:xfrm>
              <a:off x="1547023" y="-569865"/>
              <a:ext cx="360" cy="360"/>
            </p14:xfrm>
          </p:contentPart>
        </mc:Choice>
        <mc:Fallback xmlns="">
          <p:pic>
            <p:nvPicPr>
              <p:cNvPr id="19" name="Ink 18">
                <a:extLst>
                  <a:ext uri="{FF2B5EF4-FFF2-40B4-BE49-F238E27FC236}">
                    <a16:creationId xmlns:a16="http://schemas.microsoft.com/office/drawing/2014/main" id="{B5586AE2-9BC1-E841-A012-F9192A142B40}"/>
                  </a:ext>
                </a:extLst>
              </p:cNvPr>
              <p:cNvPicPr/>
              <p:nvPr/>
            </p:nvPicPr>
            <p:blipFill>
              <a:blip r:embed="rId8"/>
              <a:stretch>
                <a:fillRect/>
              </a:stretch>
            </p:blipFill>
            <p:spPr>
              <a:xfrm>
                <a:off x="1511023" y="-785865"/>
                <a:ext cx="72000" cy="432000"/>
              </a:xfrm>
              <a:prstGeom prst="rect">
                <a:avLst/>
              </a:prstGeom>
            </p:spPr>
          </p:pic>
        </mc:Fallback>
      </mc:AlternateContent>
      <p:pic>
        <p:nvPicPr>
          <p:cNvPr id="18" name="Graphic 17" descr="Smiling face outline with solid fill">
            <a:extLst>
              <a:ext uri="{FF2B5EF4-FFF2-40B4-BE49-F238E27FC236}">
                <a16:creationId xmlns:a16="http://schemas.microsoft.com/office/drawing/2014/main" id="{ED78895C-87BA-D44A-8DB6-1FCB558CB0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87625" y="5493276"/>
            <a:ext cx="1072029" cy="1072029"/>
          </a:xfrm>
          <a:prstGeom prst="rect">
            <a:avLst/>
          </a:prstGeom>
        </p:spPr>
      </p:pic>
      <mc:AlternateContent xmlns:mc="http://schemas.openxmlformats.org/markup-compatibility/2006" xmlns:p14="http://schemas.microsoft.com/office/powerpoint/2010/main">
        <mc:Choice Requires="p14">
          <p:contentPart p14:bwMode="auto" r:id="rId11">
            <p14:nvContentPartPr>
              <p14:cNvPr id="2" name="Ink 1">
                <a:extLst>
                  <a:ext uri="{FF2B5EF4-FFF2-40B4-BE49-F238E27FC236}">
                    <a16:creationId xmlns:a16="http://schemas.microsoft.com/office/drawing/2014/main" id="{E34A67F3-BE64-D34E-85A3-620598D14E9F}"/>
                  </a:ext>
                </a:extLst>
              </p14:cNvPr>
              <p14:cNvContentPartPr/>
              <p14:nvPr/>
            </p14:nvContentPartPr>
            <p14:xfrm>
              <a:off x="1799383" y="-352425"/>
              <a:ext cx="360" cy="360"/>
            </p14:xfrm>
          </p:contentPart>
        </mc:Choice>
        <mc:Fallback xmlns="">
          <p:pic>
            <p:nvPicPr>
              <p:cNvPr id="2" name="Ink 1">
                <a:extLst>
                  <a:ext uri="{FF2B5EF4-FFF2-40B4-BE49-F238E27FC236}">
                    <a16:creationId xmlns:a16="http://schemas.microsoft.com/office/drawing/2014/main" id="{E34A67F3-BE64-D34E-85A3-620598D14E9F}"/>
                  </a:ext>
                </a:extLst>
              </p:cNvPr>
              <p:cNvPicPr/>
              <p:nvPr/>
            </p:nvPicPr>
            <p:blipFill>
              <a:blip r:embed="rId12"/>
              <a:stretch>
                <a:fillRect/>
              </a:stretch>
            </p:blipFill>
            <p:spPr>
              <a:xfrm>
                <a:off x="1781383" y="-38842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B0CDDFC6-C312-AD40-BFBE-1AF80ECCB5F9}"/>
                  </a:ext>
                </a:extLst>
              </p14:cNvPr>
              <p14:cNvContentPartPr/>
              <p14:nvPr/>
            </p14:nvContentPartPr>
            <p14:xfrm>
              <a:off x="1756903" y="3207255"/>
              <a:ext cx="217440" cy="16200"/>
            </p14:xfrm>
          </p:contentPart>
        </mc:Choice>
        <mc:Fallback xmlns="">
          <p:pic>
            <p:nvPicPr>
              <p:cNvPr id="13" name="Ink 12">
                <a:extLst>
                  <a:ext uri="{FF2B5EF4-FFF2-40B4-BE49-F238E27FC236}">
                    <a16:creationId xmlns:a16="http://schemas.microsoft.com/office/drawing/2014/main" id="{B0CDDFC6-C312-AD40-BFBE-1AF80ECCB5F9}"/>
                  </a:ext>
                </a:extLst>
              </p:cNvPr>
              <p:cNvPicPr/>
              <p:nvPr/>
            </p:nvPicPr>
            <p:blipFill>
              <a:blip r:embed="rId14"/>
              <a:stretch>
                <a:fillRect/>
              </a:stretch>
            </p:blipFill>
            <p:spPr>
              <a:xfrm>
                <a:off x="1666754" y="3027255"/>
                <a:ext cx="397378"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40391FDB-1E98-CA40-A210-69879589286F}"/>
                  </a:ext>
                </a:extLst>
              </p14:cNvPr>
              <p14:cNvContentPartPr/>
              <p14:nvPr/>
            </p14:nvContentPartPr>
            <p14:xfrm>
              <a:off x="1751143" y="2832495"/>
              <a:ext cx="226440" cy="15840"/>
            </p14:xfrm>
          </p:contentPart>
        </mc:Choice>
        <mc:Fallback xmlns="">
          <p:pic>
            <p:nvPicPr>
              <p:cNvPr id="14" name="Ink 13">
                <a:extLst>
                  <a:ext uri="{FF2B5EF4-FFF2-40B4-BE49-F238E27FC236}">
                    <a16:creationId xmlns:a16="http://schemas.microsoft.com/office/drawing/2014/main" id="{40391FDB-1E98-CA40-A210-69879589286F}"/>
                  </a:ext>
                </a:extLst>
              </p:cNvPr>
              <p:cNvPicPr/>
              <p:nvPr/>
            </p:nvPicPr>
            <p:blipFill>
              <a:blip r:embed="rId16"/>
              <a:stretch>
                <a:fillRect/>
              </a:stretch>
            </p:blipFill>
            <p:spPr>
              <a:xfrm>
                <a:off x="1661286" y="2652495"/>
                <a:ext cx="405795" cy="375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23" name="Ink 22">
                <a:extLst>
                  <a:ext uri="{FF2B5EF4-FFF2-40B4-BE49-F238E27FC236}">
                    <a16:creationId xmlns:a16="http://schemas.microsoft.com/office/drawing/2014/main" id="{932E67FD-4B4B-3648-B90A-616E5CC2BA1C}"/>
                  </a:ext>
                </a:extLst>
              </p14:cNvPr>
              <p14:cNvContentPartPr/>
              <p14:nvPr/>
            </p14:nvContentPartPr>
            <p14:xfrm>
              <a:off x="533623" y="-343756"/>
              <a:ext cx="360" cy="360"/>
            </p14:xfrm>
          </p:contentPart>
        </mc:Choice>
        <mc:Fallback xmlns="">
          <p:pic>
            <p:nvPicPr>
              <p:cNvPr id="23" name="Ink 22">
                <a:extLst>
                  <a:ext uri="{FF2B5EF4-FFF2-40B4-BE49-F238E27FC236}">
                    <a16:creationId xmlns:a16="http://schemas.microsoft.com/office/drawing/2014/main" id="{932E67FD-4B4B-3648-B90A-616E5CC2BA1C}"/>
                  </a:ext>
                </a:extLst>
              </p:cNvPr>
              <p:cNvPicPr/>
              <p:nvPr/>
            </p:nvPicPr>
            <p:blipFill>
              <a:blip r:embed="rId18"/>
              <a:stretch>
                <a:fillRect/>
              </a:stretch>
            </p:blipFill>
            <p:spPr>
              <a:xfrm>
                <a:off x="497623" y="-559756"/>
                <a:ext cx="72000" cy="432000"/>
              </a:xfrm>
              <a:prstGeom prst="rect">
                <a:avLst/>
              </a:prstGeom>
            </p:spPr>
          </p:pic>
        </mc:Fallback>
      </mc:AlternateContent>
      <p:pic>
        <p:nvPicPr>
          <p:cNvPr id="25" name="Graphic 24" descr="Confused face outline with solid fill">
            <a:extLst>
              <a:ext uri="{FF2B5EF4-FFF2-40B4-BE49-F238E27FC236}">
                <a16:creationId xmlns:a16="http://schemas.microsoft.com/office/drawing/2014/main" id="{39A72E37-3F45-0F40-80ED-E057864A1AB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07759" y="523028"/>
            <a:ext cx="1113208" cy="1113208"/>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26" name="Ink 25">
                <a:extLst>
                  <a:ext uri="{FF2B5EF4-FFF2-40B4-BE49-F238E27FC236}">
                    <a16:creationId xmlns:a16="http://schemas.microsoft.com/office/drawing/2014/main" id="{6A0825CA-918E-3E48-9A32-CA6F5EB4190F}"/>
                  </a:ext>
                </a:extLst>
              </p14:cNvPr>
              <p14:cNvContentPartPr/>
              <p14:nvPr/>
            </p14:nvContentPartPr>
            <p14:xfrm>
              <a:off x="525703" y="-574927"/>
              <a:ext cx="360" cy="360"/>
            </p14:xfrm>
          </p:contentPart>
        </mc:Choice>
        <mc:Fallback xmlns="">
          <p:pic>
            <p:nvPicPr>
              <p:cNvPr id="26" name="Ink 25">
                <a:extLst>
                  <a:ext uri="{FF2B5EF4-FFF2-40B4-BE49-F238E27FC236}">
                    <a16:creationId xmlns:a16="http://schemas.microsoft.com/office/drawing/2014/main" id="{6A0825CA-918E-3E48-9A32-CA6F5EB4190F}"/>
                  </a:ext>
                </a:extLst>
              </p:cNvPr>
              <p:cNvPicPr/>
              <p:nvPr/>
            </p:nvPicPr>
            <p:blipFill>
              <a:blip r:embed="rId22"/>
              <a:stretch>
                <a:fillRect/>
              </a:stretch>
            </p:blipFill>
            <p:spPr>
              <a:xfrm>
                <a:off x="489703" y="-790927"/>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27" name="Ink 26">
                <a:extLst>
                  <a:ext uri="{FF2B5EF4-FFF2-40B4-BE49-F238E27FC236}">
                    <a16:creationId xmlns:a16="http://schemas.microsoft.com/office/drawing/2014/main" id="{11B79E81-A1BF-3D47-B5EC-A9E4D5A2E5AC}"/>
                  </a:ext>
                </a:extLst>
              </p14:cNvPr>
              <p14:cNvContentPartPr/>
              <p14:nvPr/>
            </p14:nvContentPartPr>
            <p14:xfrm>
              <a:off x="2944543" y="-543967"/>
              <a:ext cx="360" cy="360"/>
            </p14:xfrm>
          </p:contentPart>
        </mc:Choice>
        <mc:Fallback xmlns="">
          <p:pic>
            <p:nvPicPr>
              <p:cNvPr id="27" name="Ink 26">
                <a:extLst>
                  <a:ext uri="{FF2B5EF4-FFF2-40B4-BE49-F238E27FC236}">
                    <a16:creationId xmlns:a16="http://schemas.microsoft.com/office/drawing/2014/main" id="{11B79E81-A1BF-3D47-B5EC-A9E4D5A2E5AC}"/>
                  </a:ext>
                </a:extLst>
              </p:cNvPr>
              <p:cNvPicPr/>
              <p:nvPr/>
            </p:nvPicPr>
            <p:blipFill>
              <a:blip r:embed="rId24"/>
              <a:stretch>
                <a:fillRect/>
              </a:stretch>
            </p:blipFill>
            <p:spPr>
              <a:xfrm>
                <a:off x="2908543" y="-759967"/>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29" name="Ink 28">
                <a:extLst>
                  <a:ext uri="{FF2B5EF4-FFF2-40B4-BE49-F238E27FC236}">
                    <a16:creationId xmlns:a16="http://schemas.microsoft.com/office/drawing/2014/main" id="{BC5D19CC-6AE3-714D-8443-A86F31D8F727}"/>
                  </a:ext>
                </a:extLst>
              </p14:cNvPr>
              <p14:cNvContentPartPr/>
              <p14:nvPr/>
            </p14:nvContentPartPr>
            <p14:xfrm>
              <a:off x="1545223" y="1093313"/>
              <a:ext cx="167040" cy="144360"/>
            </p14:xfrm>
          </p:contentPart>
        </mc:Choice>
        <mc:Fallback xmlns="">
          <p:pic>
            <p:nvPicPr>
              <p:cNvPr id="29" name="Ink 28">
                <a:extLst>
                  <a:ext uri="{FF2B5EF4-FFF2-40B4-BE49-F238E27FC236}">
                    <a16:creationId xmlns:a16="http://schemas.microsoft.com/office/drawing/2014/main" id="{BC5D19CC-6AE3-714D-8443-A86F31D8F727}"/>
                  </a:ext>
                </a:extLst>
              </p:cNvPr>
              <p:cNvPicPr/>
              <p:nvPr/>
            </p:nvPicPr>
            <p:blipFill>
              <a:blip r:embed="rId26"/>
              <a:stretch>
                <a:fillRect/>
              </a:stretch>
            </p:blipFill>
            <p:spPr>
              <a:xfrm>
                <a:off x="1509223" y="877313"/>
                <a:ext cx="238680" cy="57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30" name="Ink 29">
                <a:extLst>
                  <a:ext uri="{FF2B5EF4-FFF2-40B4-BE49-F238E27FC236}">
                    <a16:creationId xmlns:a16="http://schemas.microsoft.com/office/drawing/2014/main" id="{243967FA-8806-9949-B907-1EC5802EA170}"/>
                  </a:ext>
                </a:extLst>
              </p14:cNvPr>
              <p14:cNvContentPartPr/>
              <p14:nvPr/>
            </p14:nvContentPartPr>
            <p14:xfrm>
              <a:off x="2035543" y="1060553"/>
              <a:ext cx="165600" cy="172080"/>
            </p14:xfrm>
          </p:contentPart>
        </mc:Choice>
        <mc:Fallback xmlns="">
          <p:pic>
            <p:nvPicPr>
              <p:cNvPr id="30" name="Ink 29">
                <a:extLst>
                  <a:ext uri="{FF2B5EF4-FFF2-40B4-BE49-F238E27FC236}">
                    <a16:creationId xmlns:a16="http://schemas.microsoft.com/office/drawing/2014/main" id="{243967FA-8806-9949-B907-1EC5802EA170}"/>
                  </a:ext>
                </a:extLst>
              </p:cNvPr>
              <p:cNvPicPr/>
              <p:nvPr/>
            </p:nvPicPr>
            <p:blipFill>
              <a:blip r:embed="rId28"/>
              <a:stretch>
                <a:fillRect/>
              </a:stretch>
            </p:blipFill>
            <p:spPr>
              <a:xfrm>
                <a:off x="1999543" y="844553"/>
                <a:ext cx="237240" cy="603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31" name="Ink 30">
                <a:extLst>
                  <a:ext uri="{FF2B5EF4-FFF2-40B4-BE49-F238E27FC236}">
                    <a16:creationId xmlns:a16="http://schemas.microsoft.com/office/drawing/2014/main" id="{52545F20-76D1-9B46-B6DD-23F7C357DDF9}"/>
                  </a:ext>
                </a:extLst>
              </p14:cNvPr>
              <p14:cNvContentPartPr/>
              <p14:nvPr/>
            </p14:nvContentPartPr>
            <p14:xfrm>
              <a:off x="219703" y="-462607"/>
              <a:ext cx="360" cy="360"/>
            </p14:xfrm>
          </p:contentPart>
        </mc:Choice>
        <mc:Fallback xmlns="">
          <p:pic>
            <p:nvPicPr>
              <p:cNvPr id="31" name="Ink 30">
                <a:extLst>
                  <a:ext uri="{FF2B5EF4-FFF2-40B4-BE49-F238E27FC236}">
                    <a16:creationId xmlns:a16="http://schemas.microsoft.com/office/drawing/2014/main" id="{52545F20-76D1-9B46-B6DD-23F7C357DDF9}"/>
                  </a:ext>
                </a:extLst>
              </p:cNvPr>
              <p:cNvPicPr/>
              <p:nvPr/>
            </p:nvPicPr>
            <p:blipFill>
              <a:blip r:embed="rId30"/>
              <a:stretch>
                <a:fillRect/>
              </a:stretch>
            </p:blipFill>
            <p:spPr>
              <a:xfrm>
                <a:off x="183703" y="-678607"/>
                <a:ext cx="720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2" name="Ink 31">
                <a:extLst>
                  <a:ext uri="{FF2B5EF4-FFF2-40B4-BE49-F238E27FC236}">
                    <a16:creationId xmlns:a16="http://schemas.microsoft.com/office/drawing/2014/main" id="{37AD74BD-4FDD-414A-B114-BF7231468402}"/>
                  </a:ext>
                </a:extLst>
              </p14:cNvPr>
              <p14:cNvContentPartPr/>
              <p14:nvPr/>
            </p14:nvContentPartPr>
            <p14:xfrm>
              <a:off x="1748623" y="2469233"/>
              <a:ext cx="227160" cy="5400"/>
            </p14:xfrm>
          </p:contentPart>
        </mc:Choice>
        <mc:Fallback xmlns="">
          <p:pic>
            <p:nvPicPr>
              <p:cNvPr id="32" name="Ink 31">
                <a:extLst>
                  <a:ext uri="{FF2B5EF4-FFF2-40B4-BE49-F238E27FC236}">
                    <a16:creationId xmlns:a16="http://schemas.microsoft.com/office/drawing/2014/main" id="{37AD74BD-4FDD-414A-B114-BF7231468402}"/>
                  </a:ext>
                </a:extLst>
              </p:cNvPr>
              <p:cNvPicPr/>
              <p:nvPr/>
            </p:nvPicPr>
            <p:blipFill>
              <a:blip r:embed="rId32"/>
              <a:stretch>
                <a:fillRect/>
              </a:stretch>
            </p:blipFill>
            <p:spPr>
              <a:xfrm>
                <a:off x="1658623" y="2276376"/>
                <a:ext cx="406800" cy="39072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3" name="Ink 32">
                <a:extLst>
                  <a:ext uri="{FF2B5EF4-FFF2-40B4-BE49-F238E27FC236}">
                    <a16:creationId xmlns:a16="http://schemas.microsoft.com/office/drawing/2014/main" id="{0E0722D1-5ADB-9640-905F-D6DE7CDB02ED}"/>
                  </a:ext>
                </a:extLst>
              </p14:cNvPr>
              <p14:cNvContentPartPr/>
              <p14:nvPr/>
            </p14:nvContentPartPr>
            <p14:xfrm>
              <a:off x="1580503" y="3226313"/>
              <a:ext cx="360" cy="360"/>
            </p14:xfrm>
          </p:contentPart>
        </mc:Choice>
        <mc:Fallback xmlns="">
          <p:pic>
            <p:nvPicPr>
              <p:cNvPr id="33" name="Ink 32">
                <a:extLst>
                  <a:ext uri="{FF2B5EF4-FFF2-40B4-BE49-F238E27FC236}">
                    <a16:creationId xmlns:a16="http://schemas.microsoft.com/office/drawing/2014/main" id="{0E0722D1-5ADB-9640-905F-D6DE7CDB02ED}"/>
                  </a:ext>
                </a:extLst>
              </p:cNvPr>
              <p:cNvPicPr/>
              <p:nvPr/>
            </p:nvPicPr>
            <p:blipFill>
              <a:blip r:embed="rId34"/>
              <a:stretch>
                <a:fillRect/>
              </a:stretch>
            </p:blipFill>
            <p:spPr>
              <a:xfrm>
                <a:off x="1490503" y="3046313"/>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 name="Ink 2">
                <a:extLst>
                  <a:ext uri="{FF2B5EF4-FFF2-40B4-BE49-F238E27FC236}">
                    <a16:creationId xmlns:a16="http://schemas.microsoft.com/office/drawing/2014/main" id="{962B23A1-21BE-2849-AB61-37EFA33320E6}"/>
                  </a:ext>
                </a:extLst>
              </p14:cNvPr>
              <p14:cNvContentPartPr/>
              <p14:nvPr/>
            </p14:nvContentPartPr>
            <p14:xfrm>
              <a:off x="2143183" y="3204353"/>
              <a:ext cx="222480" cy="24120"/>
            </p14:xfrm>
          </p:contentPart>
        </mc:Choice>
        <mc:Fallback xmlns="">
          <p:pic>
            <p:nvPicPr>
              <p:cNvPr id="3" name="Ink 2">
                <a:extLst>
                  <a:ext uri="{FF2B5EF4-FFF2-40B4-BE49-F238E27FC236}">
                    <a16:creationId xmlns:a16="http://schemas.microsoft.com/office/drawing/2014/main" id="{962B23A1-21BE-2849-AB61-37EFA33320E6}"/>
                  </a:ext>
                </a:extLst>
              </p:cNvPr>
              <p:cNvPicPr/>
              <p:nvPr/>
            </p:nvPicPr>
            <p:blipFill>
              <a:blip r:embed="rId36"/>
              <a:stretch>
                <a:fillRect/>
              </a:stretch>
            </p:blipFill>
            <p:spPr>
              <a:xfrm>
                <a:off x="2053183" y="3024353"/>
                <a:ext cx="402120" cy="3837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 name="Ink 3">
                <a:extLst>
                  <a:ext uri="{FF2B5EF4-FFF2-40B4-BE49-F238E27FC236}">
                    <a16:creationId xmlns:a16="http://schemas.microsoft.com/office/drawing/2014/main" id="{F4E7E780-90D8-A74C-B783-C230E8D76D03}"/>
                  </a:ext>
                </a:extLst>
              </p14:cNvPr>
              <p14:cNvContentPartPr/>
              <p14:nvPr/>
            </p14:nvContentPartPr>
            <p14:xfrm>
              <a:off x="2139223" y="2722313"/>
              <a:ext cx="229680" cy="117000"/>
            </p14:xfrm>
          </p:contentPart>
        </mc:Choice>
        <mc:Fallback xmlns="">
          <p:pic>
            <p:nvPicPr>
              <p:cNvPr id="4" name="Ink 3">
                <a:extLst>
                  <a:ext uri="{FF2B5EF4-FFF2-40B4-BE49-F238E27FC236}">
                    <a16:creationId xmlns:a16="http://schemas.microsoft.com/office/drawing/2014/main" id="{F4E7E780-90D8-A74C-B783-C230E8D76D03}"/>
                  </a:ext>
                </a:extLst>
              </p:cNvPr>
              <p:cNvPicPr/>
              <p:nvPr/>
            </p:nvPicPr>
            <p:blipFill>
              <a:blip r:embed="rId38"/>
              <a:stretch>
                <a:fillRect/>
              </a:stretch>
            </p:blipFill>
            <p:spPr>
              <a:xfrm>
                <a:off x="2049223" y="2542313"/>
                <a:ext cx="409320" cy="4766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 name="Ink 5">
                <a:extLst>
                  <a:ext uri="{FF2B5EF4-FFF2-40B4-BE49-F238E27FC236}">
                    <a16:creationId xmlns:a16="http://schemas.microsoft.com/office/drawing/2014/main" id="{205748E2-8DBD-D045-93A2-129230E4ADDD}"/>
                  </a:ext>
                </a:extLst>
              </p14:cNvPr>
              <p14:cNvContentPartPr/>
              <p14:nvPr/>
            </p14:nvContentPartPr>
            <p14:xfrm>
              <a:off x="2151463" y="2136233"/>
              <a:ext cx="219240" cy="228600"/>
            </p14:xfrm>
          </p:contentPart>
        </mc:Choice>
        <mc:Fallback xmlns="">
          <p:pic>
            <p:nvPicPr>
              <p:cNvPr id="6" name="Ink 5">
                <a:extLst>
                  <a:ext uri="{FF2B5EF4-FFF2-40B4-BE49-F238E27FC236}">
                    <a16:creationId xmlns:a16="http://schemas.microsoft.com/office/drawing/2014/main" id="{205748E2-8DBD-D045-93A2-129230E4ADDD}"/>
                  </a:ext>
                </a:extLst>
              </p:cNvPr>
              <p:cNvPicPr/>
              <p:nvPr/>
            </p:nvPicPr>
            <p:blipFill>
              <a:blip r:embed="rId40"/>
              <a:stretch>
                <a:fillRect/>
              </a:stretch>
            </p:blipFill>
            <p:spPr>
              <a:xfrm>
                <a:off x="2061315" y="1956233"/>
                <a:ext cx="399175" cy="5882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7" name="Ink 6">
                <a:extLst>
                  <a:ext uri="{FF2B5EF4-FFF2-40B4-BE49-F238E27FC236}">
                    <a16:creationId xmlns:a16="http://schemas.microsoft.com/office/drawing/2014/main" id="{F9AEF716-64B1-264F-95B5-C81AD485AC4B}"/>
                  </a:ext>
                </a:extLst>
              </p14:cNvPr>
              <p14:cNvContentPartPr/>
              <p14:nvPr/>
            </p14:nvContentPartPr>
            <p14:xfrm>
              <a:off x="2542423" y="3223073"/>
              <a:ext cx="235800" cy="360"/>
            </p14:xfrm>
          </p:contentPart>
        </mc:Choice>
        <mc:Fallback xmlns="">
          <p:pic>
            <p:nvPicPr>
              <p:cNvPr id="7" name="Ink 6">
                <a:extLst>
                  <a:ext uri="{FF2B5EF4-FFF2-40B4-BE49-F238E27FC236}">
                    <a16:creationId xmlns:a16="http://schemas.microsoft.com/office/drawing/2014/main" id="{F9AEF716-64B1-264F-95B5-C81AD485AC4B}"/>
                  </a:ext>
                </a:extLst>
              </p:cNvPr>
              <p:cNvPicPr/>
              <p:nvPr/>
            </p:nvPicPr>
            <p:blipFill>
              <a:blip r:embed="rId42"/>
              <a:stretch>
                <a:fillRect/>
              </a:stretch>
            </p:blipFill>
            <p:spPr>
              <a:xfrm>
                <a:off x="2452423" y="3043073"/>
                <a:ext cx="41544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8" name="Ink 7">
                <a:extLst>
                  <a:ext uri="{FF2B5EF4-FFF2-40B4-BE49-F238E27FC236}">
                    <a16:creationId xmlns:a16="http://schemas.microsoft.com/office/drawing/2014/main" id="{272994D1-4B45-5D43-ACE8-199554EB2C66}"/>
                  </a:ext>
                </a:extLst>
              </p14:cNvPr>
              <p14:cNvContentPartPr/>
              <p14:nvPr/>
            </p14:nvContentPartPr>
            <p14:xfrm>
              <a:off x="2524063" y="2548073"/>
              <a:ext cx="283680" cy="339480"/>
            </p14:xfrm>
          </p:contentPart>
        </mc:Choice>
        <mc:Fallback xmlns="">
          <p:pic>
            <p:nvPicPr>
              <p:cNvPr id="8" name="Ink 7">
                <a:extLst>
                  <a:ext uri="{FF2B5EF4-FFF2-40B4-BE49-F238E27FC236}">
                    <a16:creationId xmlns:a16="http://schemas.microsoft.com/office/drawing/2014/main" id="{272994D1-4B45-5D43-ACE8-199554EB2C66}"/>
                  </a:ext>
                </a:extLst>
              </p:cNvPr>
              <p:cNvPicPr/>
              <p:nvPr/>
            </p:nvPicPr>
            <p:blipFill>
              <a:blip r:embed="rId44"/>
              <a:stretch>
                <a:fillRect/>
              </a:stretch>
            </p:blipFill>
            <p:spPr>
              <a:xfrm>
                <a:off x="2434063" y="2368073"/>
                <a:ext cx="463320" cy="6991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2" name="Ink 11">
                <a:extLst>
                  <a:ext uri="{FF2B5EF4-FFF2-40B4-BE49-F238E27FC236}">
                    <a16:creationId xmlns:a16="http://schemas.microsoft.com/office/drawing/2014/main" id="{6282AD2F-8110-3F43-8FD9-66BCBDD69007}"/>
                  </a:ext>
                </a:extLst>
              </p14:cNvPr>
              <p14:cNvContentPartPr/>
              <p14:nvPr/>
            </p14:nvContentPartPr>
            <p14:xfrm>
              <a:off x="2548183" y="1867313"/>
              <a:ext cx="228240" cy="326520"/>
            </p14:xfrm>
          </p:contentPart>
        </mc:Choice>
        <mc:Fallback xmlns="">
          <p:pic>
            <p:nvPicPr>
              <p:cNvPr id="12" name="Ink 11">
                <a:extLst>
                  <a:ext uri="{FF2B5EF4-FFF2-40B4-BE49-F238E27FC236}">
                    <a16:creationId xmlns:a16="http://schemas.microsoft.com/office/drawing/2014/main" id="{6282AD2F-8110-3F43-8FD9-66BCBDD69007}"/>
                  </a:ext>
                </a:extLst>
              </p:cNvPr>
              <p:cNvPicPr/>
              <p:nvPr/>
            </p:nvPicPr>
            <p:blipFill>
              <a:blip r:embed="rId46"/>
              <a:stretch>
                <a:fillRect/>
              </a:stretch>
            </p:blipFill>
            <p:spPr>
              <a:xfrm>
                <a:off x="2458041" y="1687313"/>
                <a:ext cx="408164" cy="6861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5" name="Ink 14">
                <a:extLst>
                  <a:ext uri="{FF2B5EF4-FFF2-40B4-BE49-F238E27FC236}">
                    <a16:creationId xmlns:a16="http://schemas.microsoft.com/office/drawing/2014/main" id="{EFAF7819-BFCF-104D-BB69-A0CBD7A0C378}"/>
                  </a:ext>
                </a:extLst>
              </p14:cNvPr>
              <p14:cNvContentPartPr/>
              <p14:nvPr/>
            </p14:nvContentPartPr>
            <p14:xfrm>
              <a:off x="2957143" y="3209753"/>
              <a:ext cx="215640" cy="5040"/>
            </p14:xfrm>
          </p:contentPart>
        </mc:Choice>
        <mc:Fallback xmlns="">
          <p:pic>
            <p:nvPicPr>
              <p:cNvPr id="15" name="Ink 14">
                <a:extLst>
                  <a:ext uri="{FF2B5EF4-FFF2-40B4-BE49-F238E27FC236}">
                    <a16:creationId xmlns:a16="http://schemas.microsoft.com/office/drawing/2014/main" id="{EFAF7819-BFCF-104D-BB69-A0CBD7A0C378}"/>
                  </a:ext>
                </a:extLst>
              </p:cNvPr>
              <p:cNvPicPr/>
              <p:nvPr/>
            </p:nvPicPr>
            <p:blipFill>
              <a:blip r:embed="rId48"/>
              <a:stretch>
                <a:fillRect/>
              </a:stretch>
            </p:blipFill>
            <p:spPr>
              <a:xfrm>
                <a:off x="2867143" y="3029753"/>
                <a:ext cx="395280" cy="3646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0" name="Ink 19">
                <a:extLst>
                  <a:ext uri="{FF2B5EF4-FFF2-40B4-BE49-F238E27FC236}">
                    <a16:creationId xmlns:a16="http://schemas.microsoft.com/office/drawing/2014/main" id="{56BBF1F9-F34D-B849-915C-24BA49AE1429}"/>
                  </a:ext>
                </a:extLst>
              </p14:cNvPr>
              <p14:cNvContentPartPr/>
              <p14:nvPr/>
            </p14:nvContentPartPr>
            <p14:xfrm>
              <a:off x="2946343" y="2273753"/>
              <a:ext cx="271800" cy="585360"/>
            </p14:xfrm>
          </p:contentPart>
        </mc:Choice>
        <mc:Fallback xmlns="">
          <p:pic>
            <p:nvPicPr>
              <p:cNvPr id="20" name="Ink 19">
                <a:extLst>
                  <a:ext uri="{FF2B5EF4-FFF2-40B4-BE49-F238E27FC236}">
                    <a16:creationId xmlns:a16="http://schemas.microsoft.com/office/drawing/2014/main" id="{56BBF1F9-F34D-B849-915C-24BA49AE1429}"/>
                  </a:ext>
                </a:extLst>
              </p:cNvPr>
              <p:cNvPicPr/>
              <p:nvPr/>
            </p:nvPicPr>
            <p:blipFill>
              <a:blip r:embed="rId50"/>
              <a:stretch>
                <a:fillRect/>
              </a:stretch>
            </p:blipFill>
            <p:spPr>
              <a:xfrm>
                <a:off x="2856462" y="2093642"/>
                <a:ext cx="451202" cy="945221"/>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1" name="Ink 20">
                <a:extLst>
                  <a:ext uri="{FF2B5EF4-FFF2-40B4-BE49-F238E27FC236}">
                    <a16:creationId xmlns:a16="http://schemas.microsoft.com/office/drawing/2014/main" id="{5643C304-5651-774F-AB03-AAB95ADEAF54}"/>
                  </a:ext>
                </a:extLst>
              </p14:cNvPr>
              <p14:cNvContentPartPr/>
              <p14:nvPr/>
            </p14:nvContentPartPr>
            <p14:xfrm>
              <a:off x="2952823" y="1542593"/>
              <a:ext cx="223920" cy="380880"/>
            </p14:xfrm>
          </p:contentPart>
        </mc:Choice>
        <mc:Fallback xmlns="">
          <p:pic>
            <p:nvPicPr>
              <p:cNvPr id="21" name="Ink 20">
                <a:extLst>
                  <a:ext uri="{FF2B5EF4-FFF2-40B4-BE49-F238E27FC236}">
                    <a16:creationId xmlns:a16="http://schemas.microsoft.com/office/drawing/2014/main" id="{5643C304-5651-774F-AB03-AAB95ADEAF54}"/>
                  </a:ext>
                </a:extLst>
              </p:cNvPr>
              <p:cNvPicPr/>
              <p:nvPr/>
            </p:nvPicPr>
            <p:blipFill>
              <a:blip r:embed="rId52"/>
              <a:stretch>
                <a:fillRect/>
              </a:stretch>
            </p:blipFill>
            <p:spPr>
              <a:xfrm>
                <a:off x="2862823" y="1362593"/>
                <a:ext cx="403560" cy="740520"/>
              </a:xfrm>
              <a:prstGeom prst="rect">
                <a:avLst/>
              </a:prstGeom>
            </p:spPr>
          </p:pic>
        </mc:Fallback>
      </mc:AlternateContent>
      <p:pic>
        <p:nvPicPr>
          <p:cNvPr id="24" name="Graphic 23" descr="Sad face outline with solid fill">
            <a:extLst>
              <a:ext uri="{FF2B5EF4-FFF2-40B4-BE49-F238E27FC236}">
                <a16:creationId xmlns:a16="http://schemas.microsoft.com/office/drawing/2014/main" id="{04E962EC-D33C-CC4E-B0D4-839C02175BCA}"/>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2691551" y="63872"/>
            <a:ext cx="1113208" cy="1113208"/>
          </a:xfrm>
          <a:prstGeom prst="rect">
            <a:avLst/>
          </a:prstGeom>
        </p:spPr>
      </p:pic>
      <mc:AlternateContent xmlns:mc="http://schemas.openxmlformats.org/markup-compatibility/2006" xmlns:p14="http://schemas.microsoft.com/office/powerpoint/2010/main">
        <mc:Choice Requires="p14">
          <p:contentPart p14:bwMode="auto" r:id="rId55">
            <p14:nvContentPartPr>
              <p14:cNvPr id="28" name="Ink 27">
                <a:extLst>
                  <a:ext uri="{FF2B5EF4-FFF2-40B4-BE49-F238E27FC236}">
                    <a16:creationId xmlns:a16="http://schemas.microsoft.com/office/drawing/2014/main" id="{FC183710-4E7E-E944-8ECF-40A47C4E68CC}"/>
                  </a:ext>
                </a:extLst>
              </p14:cNvPr>
              <p14:cNvContentPartPr/>
              <p14:nvPr/>
            </p14:nvContentPartPr>
            <p14:xfrm>
              <a:off x="2948143" y="715313"/>
              <a:ext cx="360" cy="360"/>
            </p14:xfrm>
          </p:contentPart>
        </mc:Choice>
        <mc:Fallback xmlns="">
          <p:pic>
            <p:nvPicPr>
              <p:cNvPr id="28" name="Ink 27">
                <a:extLst>
                  <a:ext uri="{FF2B5EF4-FFF2-40B4-BE49-F238E27FC236}">
                    <a16:creationId xmlns:a16="http://schemas.microsoft.com/office/drawing/2014/main" id="{FC183710-4E7E-E944-8ECF-40A47C4E68CC}"/>
                  </a:ext>
                </a:extLst>
              </p:cNvPr>
              <p:cNvPicPr/>
              <p:nvPr/>
            </p:nvPicPr>
            <p:blipFill>
              <a:blip r:embed="rId56"/>
              <a:stretch>
                <a:fillRect/>
              </a:stretch>
            </p:blipFill>
            <p:spPr>
              <a:xfrm>
                <a:off x="2930143" y="697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4" name="Ink 33">
                <a:extLst>
                  <a:ext uri="{FF2B5EF4-FFF2-40B4-BE49-F238E27FC236}">
                    <a16:creationId xmlns:a16="http://schemas.microsoft.com/office/drawing/2014/main" id="{5131EDAB-031C-664D-AA34-082F25389DA8}"/>
                  </a:ext>
                </a:extLst>
              </p14:cNvPr>
              <p14:cNvContentPartPr/>
              <p14:nvPr/>
            </p14:nvContentPartPr>
            <p14:xfrm>
              <a:off x="3061543" y="674633"/>
              <a:ext cx="360" cy="360"/>
            </p14:xfrm>
          </p:contentPart>
        </mc:Choice>
        <mc:Fallback xmlns="">
          <p:pic>
            <p:nvPicPr>
              <p:cNvPr id="34" name="Ink 33">
                <a:extLst>
                  <a:ext uri="{FF2B5EF4-FFF2-40B4-BE49-F238E27FC236}">
                    <a16:creationId xmlns:a16="http://schemas.microsoft.com/office/drawing/2014/main" id="{5131EDAB-031C-664D-AA34-082F25389DA8}"/>
                  </a:ext>
                </a:extLst>
              </p:cNvPr>
              <p:cNvPicPr/>
              <p:nvPr/>
            </p:nvPicPr>
            <p:blipFill>
              <a:blip r:embed="rId56"/>
              <a:stretch>
                <a:fillRect/>
              </a:stretch>
            </p:blipFill>
            <p:spPr>
              <a:xfrm>
                <a:off x="3043543" y="656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5" name="Ink 34">
                <a:extLst>
                  <a:ext uri="{FF2B5EF4-FFF2-40B4-BE49-F238E27FC236}">
                    <a16:creationId xmlns:a16="http://schemas.microsoft.com/office/drawing/2014/main" id="{ACB054D9-5CC0-0A4E-A03D-7276E27B4D7A}"/>
                  </a:ext>
                </a:extLst>
              </p14:cNvPr>
              <p14:cNvContentPartPr/>
              <p14:nvPr/>
            </p14:nvContentPartPr>
            <p14:xfrm>
              <a:off x="2948503" y="598673"/>
              <a:ext cx="360" cy="360"/>
            </p14:xfrm>
          </p:contentPart>
        </mc:Choice>
        <mc:Fallback xmlns="">
          <p:pic>
            <p:nvPicPr>
              <p:cNvPr id="35" name="Ink 34">
                <a:extLst>
                  <a:ext uri="{FF2B5EF4-FFF2-40B4-BE49-F238E27FC236}">
                    <a16:creationId xmlns:a16="http://schemas.microsoft.com/office/drawing/2014/main" id="{ACB054D9-5CC0-0A4E-A03D-7276E27B4D7A}"/>
                  </a:ext>
                </a:extLst>
              </p:cNvPr>
              <p:cNvPicPr/>
              <p:nvPr/>
            </p:nvPicPr>
            <p:blipFill>
              <a:blip r:embed="rId56"/>
              <a:stretch>
                <a:fillRect/>
              </a:stretch>
            </p:blipFill>
            <p:spPr>
              <a:xfrm>
                <a:off x="2930503" y="5806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36" name="Ink 35">
                <a:extLst>
                  <a:ext uri="{FF2B5EF4-FFF2-40B4-BE49-F238E27FC236}">
                    <a16:creationId xmlns:a16="http://schemas.microsoft.com/office/drawing/2014/main" id="{FE30A891-31BA-8B4B-8699-414E57836F3D}"/>
                  </a:ext>
                </a:extLst>
              </p14:cNvPr>
              <p14:cNvContentPartPr/>
              <p14:nvPr/>
            </p14:nvContentPartPr>
            <p14:xfrm>
              <a:off x="3493543" y="714233"/>
              <a:ext cx="360" cy="360"/>
            </p14:xfrm>
          </p:contentPart>
        </mc:Choice>
        <mc:Fallback xmlns="">
          <p:pic>
            <p:nvPicPr>
              <p:cNvPr id="36" name="Ink 35">
                <a:extLst>
                  <a:ext uri="{FF2B5EF4-FFF2-40B4-BE49-F238E27FC236}">
                    <a16:creationId xmlns:a16="http://schemas.microsoft.com/office/drawing/2014/main" id="{FE30A891-31BA-8B4B-8699-414E57836F3D}"/>
                  </a:ext>
                </a:extLst>
              </p:cNvPr>
              <p:cNvPicPr/>
              <p:nvPr/>
            </p:nvPicPr>
            <p:blipFill>
              <a:blip r:embed="rId56"/>
              <a:stretch>
                <a:fillRect/>
              </a:stretch>
            </p:blipFill>
            <p:spPr>
              <a:xfrm>
                <a:off x="3475543" y="696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7" name="Ink 36">
                <a:extLst>
                  <a:ext uri="{FF2B5EF4-FFF2-40B4-BE49-F238E27FC236}">
                    <a16:creationId xmlns:a16="http://schemas.microsoft.com/office/drawing/2014/main" id="{E49FDFB4-8D08-0E49-ADF4-2A99B49EFAB3}"/>
                  </a:ext>
                </a:extLst>
              </p14:cNvPr>
              <p14:cNvContentPartPr/>
              <p14:nvPr/>
            </p14:nvContentPartPr>
            <p14:xfrm>
              <a:off x="3563743" y="614153"/>
              <a:ext cx="360" cy="360"/>
            </p14:xfrm>
          </p:contentPart>
        </mc:Choice>
        <mc:Fallback xmlns="">
          <p:pic>
            <p:nvPicPr>
              <p:cNvPr id="37" name="Ink 36">
                <a:extLst>
                  <a:ext uri="{FF2B5EF4-FFF2-40B4-BE49-F238E27FC236}">
                    <a16:creationId xmlns:a16="http://schemas.microsoft.com/office/drawing/2014/main" id="{E49FDFB4-8D08-0E49-ADF4-2A99B49EFAB3}"/>
                  </a:ext>
                </a:extLst>
              </p:cNvPr>
              <p:cNvPicPr/>
              <p:nvPr/>
            </p:nvPicPr>
            <p:blipFill>
              <a:blip r:embed="rId56"/>
              <a:stretch>
                <a:fillRect/>
              </a:stretch>
            </p:blipFill>
            <p:spPr>
              <a:xfrm>
                <a:off x="3545743" y="596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38" name="Ink 37">
                <a:extLst>
                  <a:ext uri="{FF2B5EF4-FFF2-40B4-BE49-F238E27FC236}">
                    <a16:creationId xmlns:a16="http://schemas.microsoft.com/office/drawing/2014/main" id="{B0476AD1-CA87-924B-9B0F-717A999745F8}"/>
                  </a:ext>
                </a:extLst>
              </p14:cNvPr>
              <p14:cNvContentPartPr/>
              <p14:nvPr/>
            </p14:nvContentPartPr>
            <p14:xfrm>
              <a:off x="3592903" y="737273"/>
              <a:ext cx="360" cy="360"/>
            </p14:xfrm>
          </p:contentPart>
        </mc:Choice>
        <mc:Fallback xmlns="">
          <p:pic>
            <p:nvPicPr>
              <p:cNvPr id="38" name="Ink 37">
                <a:extLst>
                  <a:ext uri="{FF2B5EF4-FFF2-40B4-BE49-F238E27FC236}">
                    <a16:creationId xmlns:a16="http://schemas.microsoft.com/office/drawing/2014/main" id="{B0476AD1-CA87-924B-9B0F-717A999745F8}"/>
                  </a:ext>
                </a:extLst>
              </p:cNvPr>
              <p:cNvPicPr/>
              <p:nvPr/>
            </p:nvPicPr>
            <p:blipFill>
              <a:blip r:embed="rId56"/>
              <a:stretch>
                <a:fillRect/>
              </a:stretch>
            </p:blipFill>
            <p:spPr>
              <a:xfrm>
                <a:off x="3574903" y="719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9" name="Ink 38">
                <a:extLst>
                  <a:ext uri="{FF2B5EF4-FFF2-40B4-BE49-F238E27FC236}">
                    <a16:creationId xmlns:a16="http://schemas.microsoft.com/office/drawing/2014/main" id="{1AEAAFD1-A853-7E4C-BF62-171F39C49B1F}"/>
                  </a:ext>
                </a:extLst>
              </p14:cNvPr>
              <p14:cNvContentPartPr/>
              <p14:nvPr/>
            </p14:nvContentPartPr>
            <p14:xfrm>
              <a:off x="3542143" y="821873"/>
              <a:ext cx="360" cy="360"/>
            </p14:xfrm>
          </p:contentPart>
        </mc:Choice>
        <mc:Fallback xmlns="">
          <p:pic>
            <p:nvPicPr>
              <p:cNvPr id="39" name="Ink 38">
                <a:extLst>
                  <a:ext uri="{FF2B5EF4-FFF2-40B4-BE49-F238E27FC236}">
                    <a16:creationId xmlns:a16="http://schemas.microsoft.com/office/drawing/2014/main" id="{1AEAAFD1-A853-7E4C-BF62-171F39C49B1F}"/>
                  </a:ext>
                </a:extLst>
              </p:cNvPr>
              <p:cNvPicPr/>
              <p:nvPr/>
            </p:nvPicPr>
            <p:blipFill>
              <a:blip r:embed="rId56"/>
              <a:stretch>
                <a:fillRect/>
              </a:stretch>
            </p:blipFill>
            <p:spPr>
              <a:xfrm>
                <a:off x="3524143" y="803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0" name="Ink 39">
                <a:extLst>
                  <a:ext uri="{FF2B5EF4-FFF2-40B4-BE49-F238E27FC236}">
                    <a16:creationId xmlns:a16="http://schemas.microsoft.com/office/drawing/2014/main" id="{C7D8716D-977E-7A48-8721-38218ED7CDF1}"/>
                  </a:ext>
                </a:extLst>
              </p14:cNvPr>
              <p14:cNvContentPartPr/>
              <p14:nvPr/>
            </p14:nvContentPartPr>
            <p14:xfrm>
              <a:off x="2976943" y="837353"/>
              <a:ext cx="360" cy="360"/>
            </p14:xfrm>
          </p:contentPart>
        </mc:Choice>
        <mc:Fallback xmlns="">
          <p:pic>
            <p:nvPicPr>
              <p:cNvPr id="40" name="Ink 39">
                <a:extLst>
                  <a:ext uri="{FF2B5EF4-FFF2-40B4-BE49-F238E27FC236}">
                    <a16:creationId xmlns:a16="http://schemas.microsoft.com/office/drawing/2014/main" id="{C7D8716D-977E-7A48-8721-38218ED7CDF1}"/>
                  </a:ext>
                </a:extLst>
              </p:cNvPr>
              <p:cNvPicPr/>
              <p:nvPr/>
            </p:nvPicPr>
            <p:blipFill>
              <a:blip r:embed="rId56"/>
              <a:stretch>
                <a:fillRect/>
              </a:stretch>
            </p:blipFill>
            <p:spPr>
              <a:xfrm>
                <a:off x="2958943" y="8193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1" name="Ink 40">
                <a:extLst>
                  <a:ext uri="{FF2B5EF4-FFF2-40B4-BE49-F238E27FC236}">
                    <a16:creationId xmlns:a16="http://schemas.microsoft.com/office/drawing/2014/main" id="{A1DEFF1D-8FC8-A145-A865-444112B33897}"/>
                  </a:ext>
                </a:extLst>
              </p14:cNvPr>
              <p14:cNvContentPartPr/>
              <p14:nvPr/>
            </p14:nvContentPartPr>
            <p14:xfrm>
              <a:off x="3196183" y="896753"/>
              <a:ext cx="360" cy="360"/>
            </p14:xfrm>
          </p:contentPart>
        </mc:Choice>
        <mc:Fallback xmlns="">
          <p:pic>
            <p:nvPicPr>
              <p:cNvPr id="41" name="Ink 40">
                <a:extLst>
                  <a:ext uri="{FF2B5EF4-FFF2-40B4-BE49-F238E27FC236}">
                    <a16:creationId xmlns:a16="http://schemas.microsoft.com/office/drawing/2014/main" id="{A1DEFF1D-8FC8-A145-A865-444112B33897}"/>
                  </a:ext>
                </a:extLst>
              </p:cNvPr>
              <p:cNvPicPr/>
              <p:nvPr/>
            </p:nvPicPr>
            <p:blipFill>
              <a:blip r:embed="rId56"/>
              <a:stretch>
                <a:fillRect/>
              </a:stretch>
            </p:blipFill>
            <p:spPr>
              <a:xfrm>
                <a:off x="3178183" y="878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2" name="Ink 41">
                <a:extLst>
                  <a:ext uri="{FF2B5EF4-FFF2-40B4-BE49-F238E27FC236}">
                    <a16:creationId xmlns:a16="http://schemas.microsoft.com/office/drawing/2014/main" id="{60F46781-EB95-AF4F-A77B-5534C3C46241}"/>
                  </a:ext>
                </a:extLst>
              </p14:cNvPr>
              <p14:cNvContentPartPr/>
              <p14:nvPr/>
            </p14:nvContentPartPr>
            <p14:xfrm>
              <a:off x="3346303" y="908633"/>
              <a:ext cx="360" cy="360"/>
            </p14:xfrm>
          </p:contentPart>
        </mc:Choice>
        <mc:Fallback xmlns="">
          <p:pic>
            <p:nvPicPr>
              <p:cNvPr id="42" name="Ink 41">
                <a:extLst>
                  <a:ext uri="{FF2B5EF4-FFF2-40B4-BE49-F238E27FC236}">
                    <a16:creationId xmlns:a16="http://schemas.microsoft.com/office/drawing/2014/main" id="{60F46781-EB95-AF4F-A77B-5534C3C46241}"/>
                  </a:ext>
                </a:extLst>
              </p:cNvPr>
              <p:cNvPicPr/>
              <p:nvPr/>
            </p:nvPicPr>
            <p:blipFill>
              <a:blip r:embed="rId56"/>
              <a:stretch>
                <a:fillRect/>
              </a:stretch>
            </p:blipFill>
            <p:spPr>
              <a:xfrm>
                <a:off x="3328303" y="890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3" name="Ink 42">
                <a:extLst>
                  <a:ext uri="{FF2B5EF4-FFF2-40B4-BE49-F238E27FC236}">
                    <a16:creationId xmlns:a16="http://schemas.microsoft.com/office/drawing/2014/main" id="{4B116645-52AA-AB42-AA2E-108577F13122}"/>
                  </a:ext>
                </a:extLst>
              </p14:cNvPr>
              <p14:cNvContentPartPr/>
              <p14:nvPr/>
            </p14:nvContentPartPr>
            <p14:xfrm>
              <a:off x="3353143" y="652313"/>
              <a:ext cx="360" cy="360"/>
            </p14:xfrm>
          </p:contentPart>
        </mc:Choice>
        <mc:Fallback xmlns="">
          <p:pic>
            <p:nvPicPr>
              <p:cNvPr id="43" name="Ink 42">
                <a:extLst>
                  <a:ext uri="{FF2B5EF4-FFF2-40B4-BE49-F238E27FC236}">
                    <a16:creationId xmlns:a16="http://schemas.microsoft.com/office/drawing/2014/main" id="{4B116645-52AA-AB42-AA2E-108577F13122}"/>
                  </a:ext>
                </a:extLst>
              </p:cNvPr>
              <p:cNvPicPr/>
              <p:nvPr/>
            </p:nvPicPr>
            <p:blipFill>
              <a:blip r:embed="rId56"/>
              <a:stretch>
                <a:fillRect/>
              </a:stretch>
            </p:blipFill>
            <p:spPr>
              <a:xfrm>
                <a:off x="3335143" y="634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4" name="Ink 43">
                <a:extLst>
                  <a:ext uri="{FF2B5EF4-FFF2-40B4-BE49-F238E27FC236}">
                    <a16:creationId xmlns:a16="http://schemas.microsoft.com/office/drawing/2014/main" id="{C4F8532B-228B-A744-86CD-3BAED74CF756}"/>
                  </a:ext>
                </a:extLst>
              </p14:cNvPr>
              <p14:cNvContentPartPr/>
              <p14:nvPr/>
            </p14:nvContentPartPr>
            <p14:xfrm>
              <a:off x="3275383" y="822593"/>
              <a:ext cx="360" cy="360"/>
            </p14:xfrm>
          </p:contentPart>
        </mc:Choice>
        <mc:Fallback xmlns="">
          <p:pic>
            <p:nvPicPr>
              <p:cNvPr id="44" name="Ink 43">
                <a:extLst>
                  <a:ext uri="{FF2B5EF4-FFF2-40B4-BE49-F238E27FC236}">
                    <a16:creationId xmlns:a16="http://schemas.microsoft.com/office/drawing/2014/main" id="{C4F8532B-228B-A744-86CD-3BAED74CF756}"/>
                  </a:ext>
                </a:extLst>
              </p:cNvPr>
              <p:cNvPicPr/>
              <p:nvPr/>
            </p:nvPicPr>
            <p:blipFill>
              <a:blip r:embed="rId56"/>
              <a:stretch>
                <a:fillRect/>
              </a:stretch>
            </p:blipFill>
            <p:spPr>
              <a:xfrm>
                <a:off x="3257383" y="804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5" name="Ink 44">
                <a:extLst>
                  <a:ext uri="{FF2B5EF4-FFF2-40B4-BE49-F238E27FC236}">
                    <a16:creationId xmlns:a16="http://schemas.microsoft.com/office/drawing/2014/main" id="{4C85717B-49B2-5B4E-A4BE-ADFE092F5285}"/>
                  </a:ext>
                </a:extLst>
              </p14:cNvPr>
              <p14:cNvContentPartPr/>
              <p14:nvPr/>
            </p14:nvContentPartPr>
            <p14:xfrm>
              <a:off x="3168103" y="674993"/>
              <a:ext cx="360" cy="360"/>
            </p14:xfrm>
          </p:contentPart>
        </mc:Choice>
        <mc:Fallback xmlns="">
          <p:pic>
            <p:nvPicPr>
              <p:cNvPr id="45" name="Ink 44">
                <a:extLst>
                  <a:ext uri="{FF2B5EF4-FFF2-40B4-BE49-F238E27FC236}">
                    <a16:creationId xmlns:a16="http://schemas.microsoft.com/office/drawing/2014/main" id="{4C85717B-49B2-5B4E-A4BE-ADFE092F5285}"/>
                  </a:ext>
                </a:extLst>
              </p:cNvPr>
              <p:cNvPicPr/>
              <p:nvPr/>
            </p:nvPicPr>
            <p:blipFill>
              <a:blip r:embed="rId56"/>
              <a:stretch>
                <a:fillRect/>
              </a:stretch>
            </p:blipFill>
            <p:spPr>
              <a:xfrm>
                <a:off x="3150103" y="656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6" name="Ink 45">
                <a:extLst>
                  <a:ext uri="{FF2B5EF4-FFF2-40B4-BE49-F238E27FC236}">
                    <a16:creationId xmlns:a16="http://schemas.microsoft.com/office/drawing/2014/main" id="{099A8FBD-8975-5443-B354-63A78E29E50F}"/>
                  </a:ext>
                </a:extLst>
              </p14:cNvPr>
              <p14:cNvContentPartPr/>
              <p14:nvPr/>
            </p14:nvContentPartPr>
            <p14:xfrm>
              <a:off x="3240463" y="584993"/>
              <a:ext cx="360" cy="360"/>
            </p14:xfrm>
          </p:contentPart>
        </mc:Choice>
        <mc:Fallback xmlns="">
          <p:pic>
            <p:nvPicPr>
              <p:cNvPr id="46" name="Ink 45">
                <a:extLst>
                  <a:ext uri="{FF2B5EF4-FFF2-40B4-BE49-F238E27FC236}">
                    <a16:creationId xmlns:a16="http://schemas.microsoft.com/office/drawing/2014/main" id="{099A8FBD-8975-5443-B354-63A78E29E50F}"/>
                  </a:ext>
                </a:extLst>
              </p:cNvPr>
              <p:cNvPicPr/>
              <p:nvPr/>
            </p:nvPicPr>
            <p:blipFill>
              <a:blip r:embed="rId56"/>
              <a:stretch>
                <a:fillRect/>
              </a:stretch>
            </p:blipFill>
            <p:spPr>
              <a:xfrm>
                <a:off x="3222463" y="566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7" name="Ink 46">
                <a:extLst>
                  <a:ext uri="{FF2B5EF4-FFF2-40B4-BE49-F238E27FC236}">
                    <a16:creationId xmlns:a16="http://schemas.microsoft.com/office/drawing/2014/main" id="{9FF5DA16-C50B-274E-B209-7126D27454C3}"/>
                  </a:ext>
                </a:extLst>
              </p14:cNvPr>
              <p14:cNvContentPartPr/>
              <p14:nvPr/>
            </p14:nvContentPartPr>
            <p14:xfrm>
              <a:off x="3132463" y="382313"/>
              <a:ext cx="360" cy="360"/>
            </p14:xfrm>
          </p:contentPart>
        </mc:Choice>
        <mc:Fallback xmlns="">
          <p:pic>
            <p:nvPicPr>
              <p:cNvPr id="47" name="Ink 46">
                <a:extLst>
                  <a:ext uri="{FF2B5EF4-FFF2-40B4-BE49-F238E27FC236}">
                    <a16:creationId xmlns:a16="http://schemas.microsoft.com/office/drawing/2014/main" id="{9FF5DA16-C50B-274E-B209-7126D27454C3}"/>
                  </a:ext>
                </a:extLst>
              </p:cNvPr>
              <p:cNvPicPr/>
              <p:nvPr/>
            </p:nvPicPr>
            <p:blipFill>
              <a:blip r:embed="rId56"/>
              <a:stretch>
                <a:fillRect/>
              </a:stretch>
            </p:blipFill>
            <p:spPr>
              <a:xfrm>
                <a:off x="3114463" y="364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8" name="Ink 47">
                <a:extLst>
                  <a:ext uri="{FF2B5EF4-FFF2-40B4-BE49-F238E27FC236}">
                    <a16:creationId xmlns:a16="http://schemas.microsoft.com/office/drawing/2014/main" id="{7B82AB23-FF46-ED46-B425-AEB7AB0FD1F2}"/>
                  </a:ext>
                </a:extLst>
              </p14:cNvPr>
              <p14:cNvContentPartPr/>
              <p14:nvPr/>
            </p14:nvContentPartPr>
            <p14:xfrm>
              <a:off x="3022663" y="411473"/>
              <a:ext cx="360" cy="360"/>
            </p14:xfrm>
          </p:contentPart>
        </mc:Choice>
        <mc:Fallback xmlns="">
          <p:pic>
            <p:nvPicPr>
              <p:cNvPr id="48" name="Ink 47">
                <a:extLst>
                  <a:ext uri="{FF2B5EF4-FFF2-40B4-BE49-F238E27FC236}">
                    <a16:creationId xmlns:a16="http://schemas.microsoft.com/office/drawing/2014/main" id="{7B82AB23-FF46-ED46-B425-AEB7AB0FD1F2}"/>
                  </a:ext>
                </a:extLst>
              </p:cNvPr>
              <p:cNvPicPr/>
              <p:nvPr/>
            </p:nvPicPr>
            <p:blipFill>
              <a:blip r:embed="rId56"/>
              <a:stretch>
                <a:fillRect/>
              </a:stretch>
            </p:blipFill>
            <p:spPr>
              <a:xfrm>
                <a:off x="3004663" y="393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9" name="Ink 48">
                <a:extLst>
                  <a:ext uri="{FF2B5EF4-FFF2-40B4-BE49-F238E27FC236}">
                    <a16:creationId xmlns:a16="http://schemas.microsoft.com/office/drawing/2014/main" id="{47F1C6A1-DA62-434B-B277-2D049B2773C3}"/>
                  </a:ext>
                </a:extLst>
              </p14:cNvPr>
              <p14:cNvContentPartPr/>
              <p14:nvPr/>
            </p14:nvContentPartPr>
            <p14:xfrm>
              <a:off x="3295543" y="426593"/>
              <a:ext cx="360" cy="360"/>
            </p14:xfrm>
          </p:contentPart>
        </mc:Choice>
        <mc:Fallback xmlns="">
          <p:pic>
            <p:nvPicPr>
              <p:cNvPr id="49" name="Ink 48">
                <a:extLst>
                  <a:ext uri="{FF2B5EF4-FFF2-40B4-BE49-F238E27FC236}">
                    <a16:creationId xmlns:a16="http://schemas.microsoft.com/office/drawing/2014/main" id="{47F1C6A1-DA62-434B-B277-2D049B2773C3}"/>
                  </a:ext>
                </a:extLst>
              </p:cNvPr>
              <p:cNvPicPr/>
              <p:nvPr/>
            </p:nvPicPr>
            <p:blipFill>
              <a:blip r:embed="rId56"/>
              <a:stretch>
                <a:fillRect/>
              </a:stretch>
            </p:blipFill>
            <p:spPr>
              <a:xfrm>
                <a:off x="3277543" y="408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0" name="Ink 49">
                <a:extLst>
                  <a:ext uri="{FF2B5EF4-FFF2-40B4-BE49-F238E27FC236}">
                    <a16:creationId xmlns:a16="http://schemas.microsoft.com/office/drawing/2014/main" id="{8EA80659-FFFA-7B49-9AA8-C8299556A201}"/>
                  </a:ext>
                </a:extLst>
              </p14:cNvPr>
              <p14:cNvContentPartPr/>
              <p14:nvPr/>
            </p14:nvContentPartPr>
            <p14:xfrm>
              <a:off x="3209143" y="456473"/>
              <a:ext cx="360" cy="360"/>
            </p14:xfrm>
          </p:contentPart>
        </mc:Choice>
        <mc:Fallback xmlns="">
          <p:pic>
            <p:nvPicPr>
              <p:cNvPr id="50" name="Ink 49">
                <a:extLst>
                  <a:ext uri="{FF2B5EF4-FFF2-40B4-BE49-F238E27FC236}">
                    <a16:creationId xmlns:a16="http://schemas.microsoft.com/office/drawing/2014/main" id="{8EA80659-FFFA-7B49-9AA8-C8299556A201}"/>
                  </a:ext>
                </a:extLst>
              </p:cNvPr>
              <p:cNvPicPr/>
              <p:nvPr/>
            </p:nvPicPr>
            <p:blipFill>
              <a:blip r:embed="rId56"/>
              <a:stretch>
                <a:fillRect/>
              </a:stretch>
            </p:blipFill>
            <p:spPr>
              <a:xfrm>
                <a:off x="3191143" y="438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1" name="Ink 50">
                <a:extLst>
                  <a:ext uri="{FF2B5EF4-FFF2-40B4-BE49-F238E27FC236}">
                    <a16:creationId xmlns:a16="http://schemas.microsoft.com/office/drawing/2014/main" id="{7EC1B15A-BA65-D349-8717-956C0B5BA29D}"/>
                  </a:ext>
                </a:extLst>
              </p14:cNvPr>
              <p14:cNvContentPartPr/>
              <p14:nvPr/>
            </p14:nvContentPartPr>
            <p14:xfrm>
              <a:off x="3250543" y="294473"/>
              <a:ext cx="360" cy="360"/>
            </p14:xfrm>
          </p:contentPart>
        </mc:Choice>
        <mc:Fallback xmlns="">
          <p:pic>
            <p:nvPicPr>
              <p:cNvPr id="51" name="Ink 50">
                <a:extLst>
                  <a:ext uri="{FF2B5EF4-FFF2-40B4-BE49-F238E27FC236}">
                    <a16:creationId xmlns:a16="http://schemas.microsoft.com/office/drawing/2014/main" id="{7EC1B15A-BA65-D349-8717-956C0B5BA29D}"/>
                  </a:ext>
                </a:extLst>
              </p:cNvPr>
              <p:cNvPicPr/>
              <p:nvPr/>
            </p:nvPicPr>
            <p:blipFill>
              <a:blip r:embed="rId56"/>
              <a:stretch>
                <a:fillRect/>
              </a:stretch>
            </p:blipFill>
            <p:spPr>
              <a:xfrm>
                <a:off x="3232543" y="276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2" name="Ink 51">
                <a:extLst>
                  <a:ext uri="{FF2B5EF4-FFF2-40B4-BE49-F238E27FC236}">
                    <a16:creationId xmlns:a16="http://schemas.microsoft.com/office/drawing/2014/main" id="{B108AA20-D017-8A40-AF5F-9EA4C73D8460}"/>
                  </a:ext>
                </a:extLst>
              </p14:cNvPr>
              <p14:cNvContentPartPr/>
              <p14:nvPr/>
            </p14:nvContentPartPr>
            <p14:xfrm>
              <a:off x="3397783" y="317153"/>
              <a:ext cx="360" cy="360"/>
            </p14:xfrm>
          </p:contentPart>
        </mc:Choice>
        <mc:Fallback xmlns="">
          <p:pic>
            <p:nvPicPr>
              <p:cNvPr id="52" name="Ink 51">
                <a:extLst>
                  <a:ext uri="{FF2B5EF4-FFF2-40B4-BE49-F238E27FC236}">
                    <a16:creationId xmlns:a16="http://schemas.microsoft.com/office/drawing/2014/main" id="{B108AA20-D017-8A40-AF5F-9EA4C73D8460}"/>
                  </a:ext>
                </a:extLst>
              </p:cNvPr>
              <p:cNvPicPr/>
              <p:nvPr/>
            </p:nvPicPr>
            <p:blipFill>
              <a:blip r:embed="rId56"/>
              <a:stretch>
                <a:fillRect/>
              </a:stretch>
            </p:blipFill>
            <p:spPr>
              <a:xfrm>
                <a:off x="3379783" y="299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3" name="Ink 52">
                <a:extLst>
                  <a:ext uri="{FF2B5EF4-FFF2-40B4-BE49-F238E27FC236}">
                    <a16:creationId xmlns:a16="http://schemas.microsoft.com/office/drawing/2014/main" id="{72FCDBFA-C1F2-524A-AA58-26FF96A5AA41}"/>
                  </a:ext>
                </a:extLst>
              </p14:cNvPr>
              <p14:cNvContentPartPr/>
              <p14:nvPr/>
            </p14:nvContentPartPr>
            <p14:xfrm>
              <a:off x="3487063" y="393113"/>
              <a:ext cx="360" cy="360"/>
            </p14:xfrm>
          </p:contentPart>
        </mc:Choice>
        <mc:Fallback xmlns="">
          <p:pic>
            <p:nvPicPr>
              <p:cNvPr id="53" name="Ink 52">
                <a:extLst>
                  <a:ext uri="{FF2B5EF4-FFF2-40B4-BE49-F238E27FC236}">
                    <a16:creationId xmlns:a16="http://schemas.microsoft.com/office/drawing/2014/main" id="{72FCDBFA-C1F2-524A-AA58-26FF96A5AA41}"/>
                  </a:ext>
                </a:extLst>
              </p:cNvPr>
              <p:cNvPicPr/>
              <p:nvPr/>
            </p:nvPicPr>
            <p:blipFill>
              <a:blip r:embed="rId56"/>
              <a:stretch>
                <a:fillRect/>
              </a:stretch>
            </p:blipFill>
            <p:spPr>
              <a:xfrm>
                <a:off x="3469063" y="375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4" name="Ink 53">
                <a:extLst>
                  <a:ext uri="{FF2B5EF4-FFF2-40B4-BE49-F238E27FC236}">
                    <a16:creationId xmlns:a16="http://schemas.microsoft.com/office/drawing/2014/main" id="{BFF37B0A-205D-1A49-BF02-18BAE3564D38}"/>
                  </a:ext>
                </a:extLst>
              </p14:cNvPr>
              <p14:cNvContentPartPr/>
              <p14:nvPr/>
            </p14:nvContentPartPr>
            <p14:xfrm>
              <a:off x="3566983" y="478433"/>
              <a:ext cx="360" cy="360"/>
            </p14:xfrm>
          </p:contentPart>
        </mc:Choice>
        <mc:Fallback xmlns="">
          <p:pic>
            <p:nvPicPr>
              <p:cNvPr id="54" name="Ink 53">
                <a:extLst>
                  <a:ext uri="{FF2B5EF4-FFF2-40B4-BE49-F238E27FC236}">
                    <a16:creationId xmlns:a16="http://schemas.microsoft.com/office/drawing/2014/main" id="{BFF37B0A-205D-1A49-BF02-18BAE3564D38}"/>
                  </a:ext>
                </a:extLst>
              </p:cNvPr>
              <p:cNvPicPr/>
              <p:nvPr/>
            </p:nvPicPr>
            <p:blipFill>
              <a:blip r:embed="rId56"/>
              <a:stretch>
                <a:fillRect/>
              </a:stretch>
            </p:blipFill>
            <p:spPr>
              <a:xfrm>
                <a:off x="3548983" y="460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5" name="Ink 54">
                <a:extLst>
                  <a:ext uri="{FF2B5EF4-FFF2-40B4-BE49-F238E27FC236}">
                    <a16:creationId xmlns:a16="http://schemas.microsoft.com/office/drawing/2014/main" id="{A23FF1FB-F096-C44A-8E35-59764F2EB978}"/>
                  </a:ext>
                </a:extLst>
              </p14:cNvPr>
              <p14:cNvContentPartPr/>
              <p14:nvPr/>
            </p14:nvContentPartPr>
            <p14:xfrm>
              <a:off x="3095023" y="313913"/>
              <a:ext cx="360" cy="360"/>
            </p14:xfrm>
          </p:contentPart>
        </mc:Choice>
        <mc:Fallback xmlns="">
          <p:pic>
            <p:nvPicPr>
              <p:cNvPr id="55" name="Ink 54">
                <a:extLst>
                  <a:ext uri="{FF2B5EF4-FFF2-40B4-BE49-F238E27FC236}">
                    <a16:creationId xmlns:a16="http://schemas.microsoft.com/office/drawing/2014/main" id="{A23FF1FB-F096-C44A-8E35-59764F2EB978}"/>
                  </a:ext>
                </a:extLst>
              </p:cNvPr>
              <p:cNvPicPr/>
              <p:nvPr/>
            </p:nvPicPr>
            <p:blipFill>
              <a:blip r:embed="rId56"/>
              <a:stretch>
                <a:fillRect/>
              </a:stretch>
            </p:blipFill>
            <p:spPr>
              <a:xfrm>
                <a:off x="3077023" y="295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56" name="Ink 55">
                <a:extLst>
                  <a:ext uri="{FF2B5EF4-FFF2-40B4-BE49-F238E27FC236}">
                    <a16:creationId xmlns:a16="http://schemas.microsoft.com/office/drawing/2014/main" id="{214FF174-FBDD-5342-8B9B-7C5DBCD5AB79}"/>
                  </a:ext>
                </a:extLst>
              </p14:cNvPr>
              <p14:cNvContentPartPr/>
              <p14:nvPr/>
            </p14:nvContentPartPr>
            <p14:xfrm>
              <a:off x="2942383" y="489233"/>
              <a:ext cx="360" cy="360"/>
            </p14:xfrm>
          </p:contentPart>
        </mc:Choice>
        <mc:Fallback xmlns="">
          <p:pic>
            <p:nvPicPr>
              <p:cNvPr id="56" name="Ink 55">
                <a:extLst>
                  <a:ext uri="{FF2B5EF4-FFF2-40B4-BE49-F238E27FC236}">
                    <a16:creationId xmlns:a16="http://schemas.microsoft.com/office/drawing/2014/main" id="{214FF174-FBDD-5342-8B9B-7C5DBCD5AB79}"/>
                  </a:ext>
                </a:extLst>
              </p:cNvPr>
              <p:cNvPicPr/>
              <p:nvPr/>
            </p:nvPicPr>
            <p:blipFill>
              <a:blip r:embed="rId56"/>
              <a:stretch>
                <a:fillRect/>
              </a:stretch>
            </p:blipFill>
            <p:spPr>
              <a:xfrm>
                <a:off x="2924383" y="471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7" name="Ink 56">
                <a:extLst>
                  <a:ext uri="{FF2B5EF4-FFF2-40B4-BE49-F238E27FC236}">
                    <a16:creationId xmlns:a16="http://schemas.microsoft.com/office/drawing/2014/main" id="{540898E2-BE9B-8940-A8CB-C012BD873FA7}"/>
                  </a:ext>
                </a:extLst>
              </p14:cNvPr>
              <p14:cNvContentPartPr/>
              <p14:nvPr/>
            </p14:nvContentPartPr>
            <p14:xfrm>
              <a:off x="3116983" y="936713"/>
              <a:ext cx="360" cy="360"/>
            </p14:xfrm>
          </p:contentPart>
        </mc:Choice>
        <mc:Fallback xmlns="">
          <p:pic>
            <p:nvPicPr>
              <p:cNvPr id="57" name="Ink 56">
                <a:extLst>
                  <a:ext uri="{FF2B5EF4-FFF2-40B4-BE49-F238E27FC236}">
                    <a16:creationId xmlns:a16="http://schemas.microsoft.com/office/drawing/2014/main" id="{540898E2-BE9B-8940-A8CB-C012BD873FA7}"/>
                  </a:ext>
                </a:extLst>
              </p:cNvPr>
              <p:cNvPicPr/>
              <p:nvPr/>
            </p:nvPicPr>
            <p:blipFill>
              <a:blip r:embed="rId56"/>
              <a:stretch>
                <a:fillRect/>
              </a:stretch>
            </p:blipFill>
            <p:spPr>
              <a:xfrm>
                <a:off x="3098983" y="918713"/>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1">
            <p14:nvContentPartPr>
              <p14:cNvPr id="58" name="Ink 57">
                <a:extLst>
                  <a:ext uri="{FF2B5EF4-FFF2-40B4-BE49-F238E27FC236}">
                    <a16:creationId xmlns:a16="http://schemas.microsoft.com/office/drawing/2014/main" id="{C7C60819-74FF-364E-975E-E50C6642588B}"/>
                  </a:ext>
                </a:extLst>
              </p14:cNvPr>
              <p14:cNvContentPartPr/>
              <p14:nvPr/>
            </p14:nvContentPartPr>
            <p14:xfrm>
              <a:off x="2894143" y="646913"/>
              <a:ext cx="165960" cy="120600"/>
            </p14:xfrm>
          </p:contentPart>
        </mc:Choice>
        <mc:Fallback xmlns="">
          <p:pic>
            <p:nvPicPr>
              <p:cNvPr id="58" name="Ink 57">
                <a:extLst>
                  <a:ext uri="{FF2B5EF4-FFF2-40B4-BE49-F238E27FC236}">
                    <a16:creationId xmlns:a16="http://schemas.microsoft.com/office/drawing/2014/main" id="{C7C60819-74FF-364E-975E-E50C6642588B}"/>
                  </a:ext>
                </a:extLst>
              </p:cNvPr>
              <p:cNvPicPr/>
              <p:nvPr/>
            </p:nvPicPr>
            <p:blipFill>
              <a:blip r:embed="rId82"/>
              <a:stretch>
                <a:fillRect/>
              </a:stretch>
            </p:blipFill>
            <p:spPr>
              <a:xfrm>
                <a:off x="2858221" y="430913"/>
                <a:ext cx="237445" cy="552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3">
            <p14:nvContentPartPr>
              <p14:cNvPr id="59" name="Ink 58">
                <a:extLst>
                  <a:ext uri="{FF2B5EF4-FFF2-40B4-BE49-F238E27FC236}">
                    <a16:creationId xmlns:a16="http://schemas.microsoft.com/office/drawing/2014/main" id="{3AA43A76-8E3F-8D4A-83A8-41C411E8427C}"/>
                  </a:ext>
                </a:extLst>
              </p14:cNvPr>
              <p14:cNvContentPartPr/>
              <p14:nvPr/>
            </p14:nvContentPartPr>
            <p14:xfrm>
              <a:off x="3421183" y="592193"/>
              <a:ext cx="168840" cy="218160"/>
            </p14:xfrm>
          </p:contentPart>
        </mc:Choice>
        <mc:Fallback xmlns="">
          <p:pic>
            <p:nvPicPr>
              <p:cNvPr id="59" name="Ink 58">
                <a:extLst>
                  <a:ext uri="{FF2B5EF4-FFF2-40B4-BE49-F238E27FC236}">
                    <a16:creationId xmlns:a16="http://schemas.microsoft.com/office/drawing/2014/main" id="{3AA43A76-8E3F-8D4A-83A8-41C411E8427C}"/>
                  </a:ext>
                </a:extLst>
              </p:cNvPr>
              <p:cNvPicPr/>
              <p:nvPr/>
            </p:nvPicPr>
            <p:blipFill>
              <a:blip r:embed="rId84"/>
              <a:stretch>
                <a:fillRect/>
              </a:stretch>
            </p:blipFill>
            <p:spPr>
              <a:xfrm>
                <a:off x="3385183" y="376193"/>
                <a:ext cx="240480" cy="649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5">
            <p14:nvContentPartPr>
              <p14:cNvPr id="60" name="Ink 59">
                <a:extLst>
                  <a:ext uri="{FF2B5EF4-FFF2-40B4-BE49-F238E27FC236}">
                    <a16:creationId xmlns:a16="http://schemas.microsoft.com/office/drawing/2014/main" id="{58884662-2155-724A-9D5A-DC1989D6B320}"/>
                  </a:ext>
                </a:extLst>
              </p14:cNvPr>
              <p14:cNvContentPartPr/>
              <p14:nvPr/>
            </p14:nvContentPartPr>
            <p14:xfrm>
              <a:off x="2984503" y="221033"/>
              <a:ext cx="581040" cy="210600"/>
            </p14:xfrm>
          </p:contentPart>
        </mc:Choice>
        <mc:Fallback xmlns="">
          <p:pic>
            <p:nvPicPr>
              <p:cNvPr id="60" name="Ink 59">
                <a:extLst>
                  <a:ext uri="{FF2B5EF4-FFF2-40B4-BE49-F238E27FC236}">
                    <a16:creationId xmlns:a16="http://schemas.microsoft.com/office/drawing/2014/main" id="{58884662-2155-724A-9D5A-DC1989D6B320}"/>
                  </a:ext>
                </a:extLst>
              </p:cNvPr>
              <p:cNvPicPr/>
              <p:nvPr/>
            </p:nvPicPr>
            <p:blipFill>
              <a:blip r:embed="rId86"/>
              <a:stretch>
                <a:fillRect/>
              </a:stretch>
            </p:blipFill>
            <p:spPr>
              <a:xfrm>
                <a:off x="2948503" y="5033"/>
                <a:ext cx="652680" cy="64224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22" name="Ink 21">
                <a:extLst>
                  <a:ext uri="{FF2B5EF4-FFF2-40B4-BE49-F238E27FC236}">
                    <a16:creationId xmlns:a16="http://schemas.microsoft.com/office/drawing/2014/main" id="{BD39958C-8754-C944-BF96-E6224850BF46}"/>
                  </a:ext>
                </a:extLst>
              </p14:cNvPr>
              <p14:cNvContentPartPr/>
              <p14:nvPr/>
            </p14:nvContentPartPr>
            <p14:xfrm>
              <a:off x="3361783" y="3197873"/>
              <a:ext cx="236880" cy="18720"/>
            </p14:xfrm>
          </p:contentPart>
        </mc:Choice>
        <mc:Fallback xmlns="">
          <p:pic>
            <p:nvPicPr>
              <p:cNvPr id="22" name="Ink 21">
                <a:extLst>
                  <a:ext uri="{FF2B5EF4-FFF2-40B4-BE49-F238E27FC236}">
                    <a16:creationId xmlns:a16="http://schemas.microsoft.com/office/drawing/2014/main" id="{BD39958C-8754-C944-BF96-E6224850BF46}"/>
                  </a:ext>
                </a:extLst>
              </p:cNvPr>
              <p:cNvPicPr/>
              <p:nvPr/>
            </p:nvPicPr>
            <p:blipFill>
              <a:blip r:embed="rId88"/>
              <a:stretch>
                <a:fillRect/>
              </a:stretch>
            </p:blipFill>
            <p:spPr>
              <a:xfrm>
                <a:off x="3271783" y="3017873"/>
                <a:ext cx="416520" cy="3783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1" name="Ink 60">
                <a:extLst>
                  <a:ext uri="{FF2B5EF4-FFF2-40B4-BE49-F238E27FC236}">
                    <a16:creationId xmlns:a16="http://schemas.microsoft.com/office/drawing/2014/main" id="{BC378D26-B14F-B44B-ABA5-B297FA3FD101}"/>
                  </a:ext>
                </a:extLst>
              </p14:cNvPr>
              <p14:cNvContentPartPr/>
              <p14:nvPr/>
            </p14:nvContentPartPr>
            <p14:xfrm>
              <a:off x="3350263" y="2217233"/>
              <a:ext cx="266040" cy="640800"/>
            </p14:xfrm>
          </p:contentPart>
        </mc:Choice>
        <mc:Fallback xmlns="">
          <p:pic>
            <p:nvPicPr>
              <p:cNvPr id="61" name="Ink 60">
                <a:extLst>
                  <a:ext uri="{FF2B5EF4-FFF2-40B4-BE49-F238E27FC236}">
                    <a16:creationId xmlns:a16="http://schemas.microsoft.com/office/drawing/2014/main" id="{BC378D26-B14F-B44B-ABA5-B297FA3FD101}"/>
                  </a:ext>
                </a:extLst>
              </p:cNvPr>
              <p:cNvPicPr/>
              <p:nvPr/>
            </p:nvPicPr>
            <p:blipFill>
              <a:blip r:embed="rId90"/>
              <a:stretch>
                <a:fillRect/>
              </a:stretch>
            </p:blipFill>
            <p:spPr>
              <a:xfrm>
                <a:off x="3260263" y="2037233"/>
                <a:ext cx="445680" cy="100044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62" name="Ink 61">
                <a:extLst>
                  <a:ext uri="{FF2B5EF4-FFF2-40B4-BE49-F238E27FC236}">
                    <a16:creationId xmlns:a16="http://schemas.microsoft.com/office/drawing/2014/main" id="{406BA2B0-EE4A-9543-B494-764834B3F4CC}"/>
                  </a:ext>
                </a:extLst>
              </p14:cNvPr>
              <p14:cNvContentPartPr/>
              <p14:nvPr/>
            </p14:nvContentPartPr>
            <p14:xfrm>
              <a:off x="3331183" y="1537913"/>
              <a:ext cx="272520" cy="321840"/>
            </p14:xfrm>
          </p:contentPart>
        </mc:Choice>
        <mc:Fallback xmlns="">
          <p:pic>
            <p:nvPicPr>
              <p:cNvPr id="62" name="Ink 61">
                <a:extLst>
                  <a:ext uri="{FF2B5EF4-FFF2-40B4-BE49-F238E27FC236}">
                    <a16:creationId xmlns:a16="http://schemas.microsoft.com/office/drawing/2014/main" id="{406BA2B0-EE4A-9543-B494-764834B3F4CC}"/>
                  </a:ext>
                </a:extLst>
              </p:cNvPr>
              <p:cNvPicPr/>
              <p:nvPr/>
            </p:nvPicPr>
            <p:blipFill>
              <a:blip r:embed="rId92"/>
              <a:stretch>
                <a:fillRect/>
              </a:stretch>
            </p:blipFill>
            <p:spPr>
              <a:xfrm>
                <a:off x="3241064" y="1357913"/>
                <a:ext cx="452398" cy="681480"/>
              </a:xfrm>
              <a:prstGeom prst="rect">
                <a:avLst/>
              </a:prstGeom>
            </p:spPr>
          </p:pic>
        </mc:Fallback>
      </mc:AlternateContent>
      <p:pic>
        <p:nvPicPr>
          <p:cNvPr id="64" name="Graphic 63" descr="Smiling face outline with solid fill">
            <a:extLst>
              <a:ext uri="{FF2B5EF4-FFF2-40B4-BE49-F238E27FC236}">
                <a16:creationId xmlns:a16="http://schemas.microsoft.com/office/drawing/2014/main" id="{78221452-0B3D-6E4C-BF11-9A0D37A99B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12140" y="5512160"/>
            <a:ext cx="1072029" cy="1072029"/>
          </a:xfrm>
          <a:prstGeom prst="rect">
            <a:avLst/>
          </a:prstGeom>
        </p:spPr>
      </p:pic>
      <mc:AlternateContent xmlns:mc="http://schemas.openxmlformats.org/markup-compatibility/2006" xmlns:p14="http://schemas.microsoft.com/office/powerpoint/2010/main">
        <mc:Choice Requires="p14">
          <p:contentPart p14:bwMode="auto" r:id="rId93">
            <p14:nvContentPartPr>
              <p14:cNvPr id="63" name="Ink 62">
                <a:extLst>
                  <a:ext uri="{FF2B5EF4-FFF2-40B4-BE49-F238E27FC236}">
                    <a16:creationId xmlns:a16="http://schemas.microsoft.com/office/drawing/2014/main" id="{F2AD7AE0-7CDE-FE4F-A333-4653EA023305}"/>
                  </a:ext>
                </a:extLst>
              </p14:cNvPr>
              <p14:cNvContentPartPr/>
              <p14:nvPr/>
            </p14:nvContentPartPr>
            <p14:xfrm>
              <a:off x="3781903" y="3204353"/>
              <a:ext cx="230040" cy="7560"/>
            </p14:xfrm>
          </p:contentPart>
        </mc:Choice>
        <mc:Fallback xmlns="">
          <p:pic>
            <p:nvPicPr>
              <p:cNvPr id="63" name="Ink 62">
                <a:extLst>
                  <a:ext uri="{FF2B5EF4-FFF2-40B4-BE49-F238E27FC236}">
                    <a16:creationId xmlns:a16="http://schemas.microsoft.com/office/drawing/2014/main" id="{F2AD7AE0-7CDE-FE4F-A333-4653EA023305}"/>
                  </a:ext>
                </a:extLst>
              </p:cNvPr>
              <p:cNvPicPr/>
              <p:nvPr/>
            </p:nvPicPr>
            <p:blipFill>
              <a:blip r:embed="rId94"/>
              <a:stretch>
                <a:fillRect/>
              </a:stretch>
            </p:blipFill>
            <p:spPr>
              <a:xfrm>
                <a:off x="3691762" y="3024353"/>
                <a:ext cx="409962" cy="3672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5" name="Ink 64">
                <a:extLst>
                  <a:ext uri="{FF2B5EF4-FFF2-40B4-BE49-F238E27FC236}">
                    <a16:creationId xmlns:a16="http://schemas.microsoft.com/office/drawing/2014/main" id="{79C8C2C1-9D2B-A540-B5AB-6668D8D7E6FE}"/>
                  </a:ext>
                </a:extLst>
              </p14:cNvPr>
              <p14:cNvContentPartPr/>
              <p14:nvPr/>
            </p14:nvContentPartPr>
            <p14:xfrm>
              <a:off x="3745543" y="2255033"/>
              <a:ext cx="279720" cy="594000"/>
            </p14:xfrm>
          </p:contentPart>
        </mc:Choice>
        <mc:Fallback xmlns="">
          <p:pic>
            <p:nvPicPr>
              <p:cNvPr id="65" name="Ink 64">
                <a:extLst>
                  <a:ext uri="{FF2B5EF4-FFF2-40B4-BE49-F238E27FC236}">
                    <a16:creationId xmlns:a16="http://schemas.microsoft.com/office/drawing/2014/main" id="{79C8C2C1-9D2B-A540-B5AB-6668D8D7E6FE}"/>
                  </a:ext>
                </a:extLst>
              </p:cNvPr>
              <p:cNvPicPr/>
              <p:nvPr/>
            </p:nvPicPr>
            <p:blipFill>
              <a:blip r:embed="rId96"/>
              <a:stretch>
                <a:fillRect/>
              </a:stretch>
            </p:blipFill>
            <p:spPr>
              <a:xfrm>
                <a:off x="3655543" y="2074924"/>
                <a:ext cx="459360" cy="953858"/>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6" name="Ink 65">
                <a:extLst>
                  <a:ext uri="{FF2B5EF4-FFF2-40B4-BE49-F238E27FC236}">
                    <a16:creationId xmlns:a16="http://schemas.microsoft.com/office/drawing/2014/main" id="{3517680A-4B05-CE42-A906-ECEFCDEBA4E5}"/>
                  </a:ext>
                </a:extLst>
              </p14:cNvPr>
              <p14:cNvContentPartPr/>
              <p14:nvPr/>
            </p14:nvContentPartPr>
            <p14:xfrm>
              <a:off x="3777583" y="1898273"/>
              <a:ext cx="223200" cy="7560"/>
            </p14:xfrm>
          </p:contentPart>
        </mc:Choice>
        <mc:Fallback xmlns="">
          <p:pic>
            <p:nvPicPr>
              <p:cNvPr id="66" name="Ink 65">
                <a:extLst>
                  <a:ext uri="{FF2B5EF4-FFF2-40B4-BE49-F238E27FC236}">
                    <a16:creationId xmlns:a16="http://schemas.microsoft.com/office/drawing/2014/main" id="{3517680A-4B05-CE42-A906-ECEFCDEBA4E5}"/>
                  </a:ext>
                </a:extLst>
              </p:cNvPr>
              <p:cNvPicPr/>
              <p:nvPr/>
            </p:nvPicPr>
            <p:blipFill>
              <a:blip r:embed="rId98"/>
              <a:stretch>
                <a:fillRect/>
              </a:stretch>
            </p:blipFill>
            <p:spPr>
              <a:xfrm>
                <a:off x="3687728" y="1718273"/>
                <a:ext cx="402551" cy="3672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67" name="Ink 66">
                <a:extLst>
                  <a:ext uri="{FF2B5EF4-FFF2-40B4-BE49-F238E27FC236}">
                    <a16:creationId xmlns:a16="http://schemas.microsoft.com/office/drawing/2014/main" id="{87E30AE3-26A6-3846-9554-AF4AC0777697}"/>
                  </a:ext>
                </a:extLst>
              </p14:cNvPr>
              <p14:cNvContentPartPr/>
              <p14:nvPr/>
            </p14:nvContentPartPr>
            <p14:xfrm>
              <a:off x="4167823" y="3201473"/>
              <a:ext cx="243720" cy="22680"/>
            </p14:xfrm>
          </p:contentPart>
        </mc:Choice>
        <mc:Fallback xmlns="">
          <p:pic>
            <p:nvPicPr>
              <p:cNvPr id="67" name="Ink 66">
                <a:extLst>
                  <a:ext uri="{FF2B5EF4-FFF2-40B4-BE49-F238E27FC236}">
                    <a16:creationId xmlns:a16="http://schemas.microsoft.com/office/drawing/2014/main" id="{87E30AE3-26A6-3846-9554-AF4AC0777697}"/>
                  </a:ext>
                </a:extLst>
              </p:cNvPr>
              <p:cNvPicPr/>
              <p:nvPr/>
            </p:nvPicPr>
            <p:blipFill>
              <a:blip r:embed="rId100"/>
              <a:stretch>
                <a:fillRect/>
              </a:stretch>
            </p:blipFill>
            <p:spPr>
              <a:xfrm>
                <a:off x="4077823" y="3021473"/>
                <a:ext cx="423360" cy="38232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8" name="Ink 67">
                <a:extLst>
                  <a:ext uri="{FF2B5EF4-FFF2-40B4-BE49-F238E27FC236}">
                    <a16:creationId xmlns:a16="http://schemas.microsoft.com/office/drawing/2014/main" id="{E2DAB06A-C16F-124B-82E7-B23223FC46CA}"/>
                  </a:ext>
                </a:extLst>
              </p14:cNvPr>
              <p14:cNvContentPartPr/>
              <p14:nvPr/>
            </p14:nvContentPartPr>
            <p14:xfrm>
              <a:off x="4159903" y="2669033"/>
              <a:ext cx="284040" cy="213480"/>
            </p14:xfrm>
          </p:contentPart>
        </mc:Choice>
        <mc:Fallback xmlns="">
          <p:pic>
            <p:nvPicPr>
              <p:cNvPr id="68" name="Ink 67">
                <a:extLst>
                  <a:ext uri="{FF2B5EF4-FFF2-40B4-BE49-F238E27FC236}">
                    <a16:creationId xmlns:a16="http://schemas.microsoft.com/office/drawing/2014/main" id="{E2DAB06A-C16F-124B-82E7-B23223FC46CA}"/>
                  </a:ext>
                </a:extLst>
              </p:cNvPr>
              <p:cNvPicPr/>
              <p:nvPr/>
            </p:nvPicPr>
            <p:blipFill>
              <a:blip r:embed="rId102"/>
              <a:stretch>
                <a:fillRect/>
              </a:stretch>
            </p:blipFill>
            <p:spPr>
              <a:xfrm>
                <a:off x="4069903" y="2489336"/>
                <a:ext cx="463680" cy="572515"/>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9" name="Ink 68">
                <a:extLst>
                  <a:ext uri="{FF2B5EF4-FFF2-40B4-BE49-F238E27FC236}">
                    <a16:creationId xmlns:a16="http://schemas.microsoft.com/office/drawing/2014/main" id="{15778B21-81D0-0346-B6A3-61EC6A475026}"/>
                  </a:ext>
                </a:extLst>
              </p14:cNvPr>
              <p14:cNvContentPartPr/>
              <p14:nvPr/>
            </p14:nvContentPartPr>
            <p14:xfrm>
              <a:off x="4157383" y="2375993"/>
              <a:ext cx="291600" cy="18720"/>
            </p14:xfrm>
          </p:contentPart>
        </mc:Choice>
        <mc:Fallback xmlns="">
          <p:pic>
            <p:nvPicPr>
              <p:cNvPr id="69" name="Ink 68">
                <a:extLst>
                  <a:ext uri="{FF2B5EF4-FFF2-40B4-BE49-F238E27FC236}">
                    <a16:creationId xmlns:a16="http://schemas.microsoft.com/office/drawing/2014/main" id="{15778B21-81D0-0346-B6A3-61EC6A475026}"/>
                  </a:ext>
                </a:extLst>
              </p:cNvPr>
              <p:cNvPicPr/>
              <p:nvPr/>
            </p:nvPicPr>
            <p:blipFill>
              <a:blip r:embed="rId104"/>
              <a:stretch>
                <a:fillRect/>
              </a:stretch>
            </p:blipFill>
            <p:spPr>
              <a:xfrm>
                <a:off x="4103450" y="2267993"/>
                <a:ext cx="399107"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71" name="Ink 70">
                <a:extLst>
                  <a:ext uri="{FF2B5EF4-FFF2-40B4-BE49-F238E27FC236}">
                    <a16:creationId xmlns:a16="http://schemas.microsoft.com/office/drawing/2014/main" id="{69BBE46B-DB97-FA46-9324-9F075C123A11}"/>
                  </a:ext>
                </a:extLst>
              </p14:cNvPr>
              <p14:cNvContentPartPr/>
              <p14:nvPr/>
            </p14:nvContentPartPr>
            <p14:xfrm>
              <a:off x="4600543" y="2828153"/>
              <a:ext cx="218880" cy="19800"/>
            </p14:xfrm>
          </p:contentPart>
        </mc:Choice>
        <mc:Fallback xmlns="">
          <p:pic>
            <p:nvPicPr>
              <p:cNvPr id="71" name="Ink 70">
                <a:extLst>
                  <a:ext uri="{FF2B5EF4-FFF2-40B4-BE49-F238E27FC236}">
                    <a16:creationId xmlns:a16="http://schemas.microsoft.com/office/drawing/2014/main" id="{69BBE46B-DB97-FA46-9324-9F075C123A11}"/>
                  </a:ext>
                </a:extLst>
              </p:cNvPr>
              <p:cNvPicPr/>
              <p:nvPr/>
            </p:nvPicPr>
            <p:blipFill>
              <a:blip r:embed="rId106"/>
              <a:stretch>
                <a:fillRect/>
              </a:stretch>
            </p:blipFill>
            <p:spPr>
              <a:xfrm>
                <a:off x="4510543" y="2648153"/>
                <a:ext cx="398520" cy="37944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2" name="Ink 71">
                <a:extLst>
                  <a:ext uri="{FF2B5EF4-FFF2-40B4-BE49-F238E27FC236}">
                    <a16:creationId xmlns:a16="http://schemas.microsoft.com/office/drawing/2014/main" id="{4B816C51-40FD-CB4E-9EA2-7CB6B8BA13A8}"/>
                  </a:ext>
                </a:extLst>
              </p14:cNvPr>
              <p14:cNvContentPartPr/>
              <p14:nvPr/>
            </p14:nvContentPartPr>
            <p14:xfrm>
              <a:off x="4559503" y="2535833"/>
              <a:ext cx="272160" cy="7560"/>
            </p14:xfrm>
          </p:contentPart>
        </mc:Choice>
        <mc:Fallback xmlns="">
          <p:pic>
            <p:nvPicPr>
              <p:cNvPr id="72" name="Ink 71">
                <a:extLst>
                  <a:ext uri="{FF2B5EF4-FFF2-40B4-BE49-F238E27FC236}">
                    <a16:creationId xmlns:a16="http://schemas.microsoft.com/office/drawing/2014/main" id="{4B816C51-40FD-CB4E-9EA2-7CB6B8BA13A8}"/>
                  </a:ext>
                </a:extLst>
              </p:cNvPr>
              <p:cNvPicPr/>
              <p:nvPr/>
            </p:nvPicPr>
            <p:blipFill>
              <a:blip r:embed="rId108"/>
              <a:stretch>
                <a:fillRect/>
              </a:stretch>
            </p:blipFill>
            <p:spPr>
              <a:xfrm>
                <a:off x="4505574" y="2422433"/>
                <a:ext cx="379658" cy="233982"/>
              </a:xfrm>
              <a:prstGeom prst="rect">
                <a:avLst/>
              </a:prstGeom>
            </p:spPr>
          </p:pic>
        </mc:Fallback>
      </mc:AlternateContent>
      <p:pic>
        <p:nvPicPr>
          <p:cNvPr id="74" name="Graphic 73" descr="Confused face outline with solid fill">
            <a:extLst>
              <a:ext uri="{FF2B5EF4-FFF2-40B4-BE49-F238E27FC236}">
                <a16:creationId xmlns:a16="http://schemas.microsoft.com/office/drawing/2014/main" id="{25DB41B5-514D-E74E-903D-91C96AD5196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138979" y="412396"/>
            <a:ext cx="1113208" cy="1113208"/>
          </a:xfrm>
          <a:prstGeom prst="rect">
            <a:avLst/>
          </a:prstGeom>
        </p:spPr>
      </p:pic>
      <mc:AlternateContent xmlns:mc="http://schemas.openxmlformats.org/markup-compatibility/2006" xmlns:p14="http://schemas.microsoft.com/office/powerpoint/2010/main">
        <mc:Choice Requires="p14">
          <p:contentPart p14:bwMode="auto" r:id="rId109">
            <p14:nvContentPartPr>
              <p14:cNvPr id="75" name="Ink 74">
                <a:extLst>
                  <a:ext uri="{FF2B5EF4-FFF2-40B4-BE49-F238E27FC236}">
                    <a16:creationId xmlns:a16="http://schemas.microsoft.com/office/drawing/2014/main" id="{A319B259-294B-9A4A-BA26-EE2031231F48}"/>
                  </a:ext>
                </a:extLst>
              </p14:cNvPr>
              <p14:cNvContentPartPr/>
              <p14:nvPr/>
            </p14:nvContentPartPr>
            <p14:xfrm>
              <a:off x="4406863" y="1078913"/>
              <a:ext cx="360" cy="360"/>
            </p14:xfrm>
          </p:contentPart>
        </mc:Choice>
        <mc:Fallback xmlns="">
          <p:pic>
            <p:nvPicPr>
              <p:cNvPr id="75" name="Ink 74">
                <a:extLst>
                  <a:ext uri="{FF2B5EF4-FFF2-40B4-BE49-F238E27FC236}">
                    <a16:creationId xmlns:a16="http://schemas.microsoft.com/office/drawing/2014/main" id="{A319B259-294B-9A4A-BA26-EE2031231F48}"/>
                  </a:ext>
                </a:extLst>
              </p:cNvPr>
              <p:cNvPicPr/>
              <p:nvPr/>
            </p:nvPicPr>
            <p:blipFill>
              <a:blip r:embed="rId56"/>
              <a:stretch>
                <a:fillRect/>
              </a:stretch>
            </p:blipFill>
            <p:spPr>
              <a:xfrm>
                <a:off x="4388863" y="1060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6" name="Ink 75">
                <a:extLst>
                  <a:ext uri="{FF2B5EF4-FFF2-40B4-BE49-F238E27FC236}">
                    <a16:creationId xmlns:a16="http://schemas.microsoft.com/office/drawing/2014/main" id="{595D7D65-D0F0-724D-8F21-3A21437BCA23}"/>
                  </a:ext>
                </a:extLst>
              </p14:cNvPr>
              <p14:cNvContentPartPr/>
              <p14:nvPr/>
            </p14:nvContentPartPr>
            <p14:xfrm>
              <a:off x="4367263" y="918713"/>
              <a:ext cx="360" cy="360"/>
            </p14:xfrm>
          </p:contentPart>
        </mc:Choice>
        <mc:Fallback xmlns="">
          <p:pic>
            <p:nvPicPr>
              <p:cNvPr id="76" name="Ink 75">
                <a:extLst>
                  <a:ext uri="{FF2B5EF4-FFF2-40B4-BE49-F238E27FC236}">
                    <a16:creationId xmlns:a16="http://schemas.microsoft.com/office/drawing/2014/main" id="{595D7D65-D0F0-724D-8F21-3A21437BCA23}"/>
                  </a:ext>
                </a:extLst>
              </p:cNvPr>
              <p:cNvPicPr/>
              <p:nvPr/>
            </p:nvPicPr>
            <p:blipFill>
              <a:blip r:embed="rId56"/>
              <a:stretch>
                <a:fillRect/>
              </a:stretch>
            </p:blipFill>
            <p:spPr>
              <a:xfrm>
                <a:off x="4349263" y="900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77" name="Ink 76">
                <a:extLst>
                  <a:ext uri="{FF2B5EF4-FFF2-40B4-BE49-F238E27FC236}">
                    <a16:creationId xmlns:a16="http://schemas.microsoft.com/office/drawing/2014/main" id="{F397D0C8-10A3-E347-8945-4371BA921536}"/>
                  </a:ext>
                </a:extLst>
              </p14:cNvPr>
              <p14:cNvContentPartPr/>
              <p14:nvPr/>
            </p14:nvContentPartPr>
            <p14:xfrm>
              <a:off x="4551583" y="1042913"/>
              <a:ext cx="360" cy="360"/>
            </p14:xfrm>
          </p:contentPart>
        </mc:Choice>
        <mc:Fallback xmlns="">
          <p:pic>
            <p:nvPicPr>
              <p:cNvPr id="77" name="Ink 76">
                <a:extLst>
                  <a:ext uri="{FF2B5EF4-FFF2-40B4-BE49-F238E27FC236}">
                    <a16:creationId xmlns:a16="http://schemas.microsoft.com/office/drawing/2014/main" id="{F397D0C8-10A3-E347-8945-4371BA921536}"/>
                  </a:ext>
                </a:extLst>
              </p:cNvPr>
              <p:cNvPicPr/>
              <p:nvPr/>
            </p:nvPicPr>
            <p:blipFill>
              <a:blip r:embed="rId56"/>
              <a:stretch>
                <a:fillRect/>
              </a:stretch>
            </p:blipFill>
            <p:spPr>
              <a:xfrm>
                <a:off x="4533583" y="1024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8" name="Ink 77">
                <a:extLst>
                  <a:ext uri="{FF2B5EF4-FFF2-40B4-BE49-F238E27FC236}">
                    <a16:creationId xmlns:a16="http://schemas.microsoft.com/office/drawing/2014/main" id="{654AD111-8D17-4648-9024-8D3954556566}"/>
                  </a:ext>
                </a:extLst>
              </p14:cNvPr>
              <p14:cNvContentPartPr/>
              <p14:nvPr/>
            </p14:nvContentPartPr>
            <p14:xfrm>
              <a:off x="4707103" y="968033"/>
              <a:ext cx="360" cy="360"/>
            </p14:xfrm>
          </p:contentPart>
        </mc:Choice>
        <mc:Fallback xmlns="">
          <p:pic>
            <p:nvPicPr>
              <p:cNvPr id="78" name="Ink 77">
                <a:extLst>
                  <a:ext uri="{FF2B5EF4-FFF2-40B4-BE49-F238E27FC236}">
                    <a16:creationId xmlns:a16="http://schemas.microsoft.com/office/drawing/2014/main" id="{654AD111-8D17-4648-9024-8D3954556566}"/>
                  </a:ext>
                </a:extLst>
              </p:cNvPr>
              <p:cNvPicPr/>
              <p:nvPr/>
            </p:nvPicPr>
            <p:blipFill>
              <a:blip r:embed="rId56"/>
              <a:stretch>
                <a:fillRect/>
              </a:stretch>
            </p:blipFill>
            <p:spPr>
              <a:xfrm>
                <a:off x="4689103" y="950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9" name="Ink 78">
                <a:extLst>
                  <a:ext uri="{FF2B5EF4-FFF2-40B4-BE49-F238E27FC236}">
                    <a16:creationId xmlns:a16="http://schemas.microsoft.com/office/drawing/2014/main" id="{E6CE9A54-6B0D-0444-A6FA-C49DBD2E5E5C}"/>
                  </a:ext>
                </a:extLst>
              </p14:cNvPr>
              <p14:cNvContentPartPr/>
              <p14:nvPr/>
            </p14:nvContentPartPr>
            <p14:xfrm>
              <a:off x="4661383" y="697673"/>
              <a:ext cx="360" cy="360"/>
            </p14:xfrm>
          </p:contentPart>
        </mc:Choice>
        <mc:Fallback xmlns="">
          <p:pic>
            <p:nvPicPr>
              <p:cNvPr id="79" name="Ink 78">
                <a:extLst>
                  <a:ext uri="{FF2B5EF4-FFF2-40B4-BE49-F238E27FC236}">
                    <a16:creationId xmlns:a16="http://schemas.microsoft.com/office/drawing/2014/main" id="{E6CE9A54-6B0D-0444-A6FA-C49DBD2E5E5C}"/>
                  </a:ext>
                </a:extLst>
              </p:cNvPr>
              <p:cNvPicPr/>
              <p:nvPr/>
            </p:nvPicPr>
            <p:blipFill>
              <a:blip r:embed="rId56"/>
              <a:stretch>
                <a:fillRect/>
              </a:stretch>
            </p:blipFill>
            <p:spPr>
              <a:xfrm>
                <a:off x="4643383" y="6796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80" name="Ink 79">
                <a:extLst>
                  <a:ext uri="{FF2B5EF4-FFF2-40B4-BE49-F238E27FC236}">
                    <a16:creationId xmlns:a16="http://schemas.microsoft.com/office/drawing/2014/main" id="{B6D05565-C65E-F64E-9CDE-ACE373D8B3DA}"/>
                  </a:ext>
                </a:extLst>
              </p14:cNvPr>
              <p14:cNvContentPartPr/>
              <p14:nvPr/>
            </p14:nvContentPartPr>
            <p14:xfrm>
              <a:off x="4498663" y="698393"/>
              <a:ext cx="360" cy="360"/>
            </p14:xfrm>
          </p:contentPart>
        </mc:Choice>
        <mc:Fallback xmlns="">
          <p:pic>
            <p:nvPicPr>
              <p:cNvPr id="80" name="Ink 79">
                <a:extLst>
                  <a:ext uri="{FF2B5EF4-FFF2-40B4-BE49-F238E27FC236}">
                    <a16:creationId xmlns:a16="http://schemas.microsoft.com/office/drawing/2014/main" id="{B6D05565-C65E-F64E-9CDE-ACE373D8B3DA}"/>
                  </a:ext>
                </a:extLst>
              </p:cNvPr>
              <p:cNvPicPr/>
              <p:nvPr/>
            </p:nvPicPr>
            <p:blipFill>
              <a:blip r:embed="rId56"/>
              <a:stretch>
                <a:fillRect/>
              </a:stretch>
            </p:blipFill>
            <p:spPr>
              <a:xfrm>
                <a:off x="4480663" y="680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81" name="Ink 80">
                <a:extLst>
                  <a:ext uri="{FF2B5EF4-FFF2-40B4-BE49-F238E27FC236}">
                    <a16:creationId xmlns:a16="http://schemas.microsoft.com/office/drawing/2014/main" id="{2B1A6E7A-091A-AD4E-860A-EDDF5BBC0C6D}"/>
                  </a:ext>
                </a:extLst>
              </p14:cNvPr>
              <p14:cNvContentPartPr/>
              <p14:nvPr/>
            </p14:nvContentPartPr>
            <p14:xfrm>
              <a:off x="4871623" y="668873"/>
              <a:ext cx="360" cy="360"/>
            </p14:xfrm>
          </p:contentPart>
        </mc:Choice>
        <mc:Fallback xmlns="">
          <p:pic>
            <p:nvPicPr>
              <p:cNvPr id="81" name="Ink 80">
                <a:extLst>
                  <a:ext uri="{FF2B5EF4-FFF2-40B4-BE49-F238E27FC236}">
                    <a16:creationId xmlns:a16="http://schemas.microsoft.com/office/drawing/2014/main" id="{2B1A6E7A-091A-AD4E-860A-EDDF5BBC0C6D}"/>
                  </a:ext>
                </a:extLst>
              </p:cNvPr>
              <p:cNvPicPr/>
              <p:nvPr/>
            </p:nvPicPr>
            <p:blipFill>
              <a:blip r:embed="rId56"/>
              <a:stretch>
                <a:fillRect/>
              </a:stretch>
            </p:blipFill>
            <p:spPr>
              <a:xfrm>
                <a:off x="4853623" y="650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82" name="Ink 81">
                <a:extLst>
                  <a:ext uri="{FF2B5EF4-FFF2-40B4-BE49-F238E27FC236}">
                    <a16:creationId xmlns:a16="http://schemas.microsoft.com/office/drawing/2014/main" id="{DB11104A-FFDA-C14E-955E-002B8076F26C}"/>
                  </a:ext>
                </a:extLst>
              </p14:cNvPr>
              <p14:cNvContentPartPr/>
              <p14:nvPr/>
            </p14:nvContentPartPr>
            <p14:xfrm>
              <a:off x="4753543" y="851393"/>
              <a:ext cx="360" cy="360"/>
            </p14:xfrm>
          </p:contentPart>
        </mc:Choice>
        <mc:Fallback xmlns="">
          <p:pic>
            <p:nvPicPr>
              <p:cNvPr id="82" name="Ink 81">
                <a:extLst>
                  <a:ext uri="{FF2B5EF4-FFF2-40B4-BE49-F238E27FC236}">
                    <a16:creationId xmlns:a16="http://schemas.microsoft.com/office/drawing/2014/main" id="{DB11104A-FFDA-C14E-955E-002B8076F26C}"/>
                  </a:ext>
                </a:extLst>
              </p:cNvPr>
              <p:cNvPicPr/>
              <p:nvPr/>
            </p:nvPicPr>
            <p:blipFill>
              <a:blip r:embed="rId56"/>
              <a:stretch>
                <a:fillRect/>
              </a:stretch>
            </p:blipFill>
            <p:spPr>
              <a:xfrm>
                <a:off x="4735543" y="833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83" name="Ink 82">
                <a:extLst>
                  <a:ext uri="{FF2B5EF4-FFF2-40B4-BE49-F238E27FC236}">
                    <a16:creationId xmlns:a16="http://schemas.microsoft.com/office/drawing/2014/main" id="{5FBF07B3-2333-3448-A1C1-7CD9AAAA1A40}"/>
                  </a:ext>
                </a:extLst>
              </p14:cNvPr>
              <p14:cNvContentPartPr/>
              <p14:nvPr/>
            </p14:nvContentPartPr>
            <p14:xfrm>
              <a:off x="4778383" y="628913"/>
              <a:ext cx="360" cy="360"/>
            </p14:xfrm>
          </p:contentPart>
        </mc:Choice>
        <mc:Fallback xmlns="">
          <p:pic>
            <p:nvPicPr>
              <p:cNvPr id="83" name="Ink 82">
                <a:extLst>
                  <a:ext uri="{FF2B5EF4-FFF2-40B4-BE49-F238E27FC236}">
                    <a16:creationId xmlns:a16="http://schemas.microsoft.com/office/drawing/2014/main" id="{5FBF07B3-2333-3448-A1C1-7CD9AAAA1A40}"/>
                  </a:ext>
                </a:extLst>
              </p:cNvPr>
              <p:cNvPicPr/>
              <p:nvPr/>
            </p:nvPicPr>
            <p:blipFill>
              <a:blip r:embed="rId56"/>
              <a:stretch>
                <a:fillRect/>
              </a:stretch>
            </p:blipFill>
            <p:spPr>
              <a:xfrm>
                <a:off x="4760383" y="610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84" name="Ink 83">
                <a:extLst>
                  <a:ext uri="{FF2B5EF4-FFF2-40B4-BE49-F238E27FC236}">
                    <a16:creationId xmlns:a16="http://schemas.microsoft.com/office/drawing/2014/main" id="{50F26B29-1AAF-3B4F-A65B-6DD9CFD3783D}"/>
                  </a:ext>
                </a:extLst>
              </p14:cNvPr>
              <p14:cNvContentPartPr/>
              <p14:nvPr/>
            </p14:nvContentPartPr>
            <p14:xfrm>
              <a:off x="4956943" y="796673"/>
              <a:ext cx="360" cy="360"/>
            </p14:xfrm>
          </p:contentPart>
        </mc:Choice>
        <mc:Fallback xmlns="">
          <p:pic>
            <p:nvPicPr>
              <p:cNvPr id="84" name="Ink 83">
                <a:extLst>
                  <a:ext uri="{FF2B5EF4-FFF2-40B4-BE49-F238E27FC236}">
                    <a16:creationId xmlns:a16="http://schemas.microsoft.com/office/drawing/2014/main" id="{50F26B29-1AAF-3B4F-A65B-6DD9CFD3783D}"/>
                  </a:ext>
                </a:extLst>
              </p:cNvPr>
              <p:cNvPicPr/>
              <p:nvPr/>
            </p:nvPicPr>
            <p:blipFill>
              <a:blip r:embed="rId56"/>
              <a:stretch>
                <a:fillRect/>
              </a:stretch>
            </p:blipFill>
            <p:spPr>
              <a:xfrm>
                <a:off x="4938943" y="7786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85" name="Ink 84">
                <a:extLst>
                  <a:ext uri="{FF2B5EF4-FFF2-40B4-BE49-F238E27FC236}">
                    <a16:creationId xmlns:a16="http://schemas.microsoft.com/office/drawing/2014/main" id="{90956DA1-DC13-4746-B72D-FA31638FFFA5}"/>
                  </a:ext>
                </a:extLst>
              </p14:cNvPr>
              <p14:cNvContentPartPr/>
              <p14:nvPr/>
            </p14:nvContentPartPr>
            <p14:xfrm>
              <a:off x="5049823" y="990713"/>
              <a:ext cx="360" cy="360"/>
            </p14:xfrm>
          </p:contentPart>
        </mc:Choice>
        <mc:Fallback xmlns="">
          <p:pic>
            <p:nvPicPr>
              <p:cNvPr id="85" name="Ink 84">
                <a:extLst>
                  <a:ext uri="{FF2B5EF4-FFF2-40B4-BE49-F238E27FC236}">
                    <a16:creationId xmlns:a16="http://schemas.microsoft.com/office/drawing/2014/main" id="{90956DA1-DC13-4746-B72D-FA31638FFFA5}"/>
                  </a:ext>
                </a:extLst>
              </p:cNvPr>
              <p:cNvPicPr/>
              <p:nvPr/>
            </p:nvPicPr>
            <p:blipFill>
              <a:blip r:embed="rId56"/>
              <a:stretch>
                <a:fillRect/>
              </a:stretch>
            </p:blipFill>
            <p:spPr>
              <a:xfrm>
                <a:off x="5031823" y="972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86" name="Ink 85">
                <a:extLst>
                  <a:ext uri="{FF2B5EF4-FFF2-40B4-BE49-F238E27FC236}">
                    <a16:creationId xmlns:a16="http://schemas.microsoft.com/office/drawing/2014/main" id="{3093C4BA-E1AA-EF4C-9A3E-8ACCEAEDB882}"/>
                  </a:ext>
                </a:extLst>
              </p14:cNvPr>
              <p14:cNvContentPartPr/>
              <p14:nvPr/>
            </p14:nvContentPartPr>
            <p14:xfrm>
              <a:off x="4925623" y="1027433"/>
              <a:ext cx="360" cy="360"/>
            </p14:xfrm>
          </p:contentPart>
        </mc:Choice>
        <mc:Fallback xmlns="">
          <p:pic>
            <p:nvPicPr>
              <p:cNvPr id="86" name="Ink 85">
                <a:extLst>
                  <a:ext uri="{FF2B5EF4-FFF2-40B4-BE49-F238E27FC236}">
                    <a16:creationId xmlns:a16="http://schemas.microsoft.com/office/drawing/2014/main" id="{3093C4BA-E1AA-EF4C-9A3E-8ACCEAEDB882}"/>
                  </a:ext>
                </a:extLst>
              </p:cNvPr>
              <p:cNvPicPr/>
              <p:nvPr/>
            </p:nvPicPr>
            <p:blipFill>
              <a:blip r:embed="rId56"/>
              <a:stretch>
                <a:fillRect/>
              </a:stretch>
            </p:blipFill>
            <p:spPr>
              <a:xfrm>
                <a:off x="4907623" y="1009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87" name="Ink 86">
                <a:extLst>
                  <a:ext uri="{FF2B5EF4-FFF2-40B4-BE49-F238E27FC236}">
                    <a16:creationId xmlns:a16="http://schemas.microsoft.com/office/drawing/2014/main" id="{A3CEC5B6-8A4F-B141-A8EF-5CF18C252A58}"/>
                  </a:ext>
                </a:extLst>
              </p14:cNvPr>
              <p14:cNvContentPartPr/>
              <p14:nvPr/>
            </p14:nvContentPartPr>
            <p14:xfrm>
              <a:off x="4953703" y="1192673"/>
              <a:ext cx="360" cy="360"/>
            </p14:xfrm>
          </p:contentPart>
        </mc:Choice>
        <mc:Fallback xmlns="">
          <p:pic>
            <p:nvPicPr>
              <p:cNvPr id="87" name="Ink 86">
                <a:extLst>
                  <a:ext uri="{FF2B5EF4-FFF2-40B4-BE49-F238E27FC236}">
                    <a16:creationId xmlns:a16="http://schemas.microsoft.com/office/drawing/2014/main" id="{A3CEC5B6-8A4F-B141-A8EF-5CF18C252A58}"/>
                  </a:ext>
                </a:extLst>
              </p:cNvPr>
              <p:cNvPicPr/>
              <p:nvPr/>
            </p:nvPicPr>
            <p:blipFill>
              <a:blip r:embed="rId56"/>
              <a:stretch>
                <a:fillRect/>
              </a:stretch>
            </p:blipFill>
            <p:spPr>
              <a:xfrm>
                <a:off x="4935703" y="11746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88" name="Ink 87">
                <a:extLst>
                  <a:ext uri="{FF2B5EF4-FFF2-40B4-BE49-F238E27FC236}">
                    <a16:creationId xmlns:a16="http://schemas.microsoft.com/office/drawing/2014/main" id="{ADE5C67D-E233-1F4C-9494-1EC5D169F472}"/>
                  </a:ext>
                </a:extLst>
              </p14:cNvPr>
              <p14:cNvContentPartPr/>
              <p14:nvPr/>
            </p14:nvContentPartPr>
            <p14:xfrm>
              <a:off x="4754983" y="1226153"/>
              <a:ext cx="360" cy="360"/>
            </p14:xfrm>
          </p:contentPart>
        </mc:Choice>
        <mc:Fallback xmlns="">
          <p:pic>
            <p:nvPicPr>
              <p:cNvPr id="88" name="Ink 87">
                <a:extLst>
                  <a:ext uri="{FF2B5EF4-FFF2-40B4-BE49-F238E27FC236}">
                    <a16:creationId xmlns:a16="http://schemas.microsoft.com/office/drawing/2014/main" id="{ADE5C67D-E233-1F4C-9494-1EC5D169F472}"/>
                  </a:ext>
                </a:extLst>
              </p:cNvPr>
              <p:cNvPicPr/>
              <p:nvPr/>
            </p:nvPicPr>
            <p:blipFill>
              <a:blip r:embed="rId56"/>
              <a:stretch>
                <a:fillRect/>
              </a:stretch>
            </p:blipFill>
            <p:spPr>
              <a:xfrm>
                <a:off x="4736983" y="1208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89" name="Ink 88">
                <a:extLst>
                  <a:ext uri="{FF2B5EF4-FFF2-40B4-BE49-F238E27FC236}">
                    <a16:creationId xmlns:a16="http://schemas.microsoft.com/office/drawing/2014/main" id="{650D2EE0-0FB8-FF40-878D-0B2870888B29}"/>
                  </a:ext>
                </a:extLst>
              </p14:cNvPr>
              <p14:cNvContentPartPr/>
              <p14:nvPr/>
            </p14:nvContentPartPr>
            <p14:xfrm>
              <a:off x="4804303" y="1283033"/>
              <a:ext cx="360" cy="360"/>
            </p14:xfrm>
          </p:contentPart>
        </mc:Choice>
        <mc:Fallback xmlns="">
          <p:pic>
            <p:nvPicPr>
              <p:cNvPr id="89" name="Ink 88">
                <a:extLst>
                  <a:ext uri="{FF2B5EF4-FFF2-40B4-BE49-F238E27FC236}">
                    <a16:creationId xmlns:a16="http://schemas.microsoft.com/office/drawing/2014/main" id="{650D2EE0-0FB8-FF40-878D-0B2870888B29}"/>
                  </a:ext>
                </a:extLst>
              </p:cNvPr>
              <p:cNvPicPr/>
              <p:nvPr/>
            </p:nvPicPr>
            <p:blipFill>
              <a:blip r:embed="rId56"/>
              <a:stretch>
                <a:fillRect/>
              </a:stretch>
            </p:blipFill>
            <p:spPr>
              <a:xfrm>
                <a:off x="4786303" y="1265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90" name="Ink 89">
                <a:extLst>
                  <a:ext uri="{FF2B5EF4-FFF2-40B4-BE49-F238E27FC236}">
                    <a16:creationId xmlns:a16="http://schemas.microsoft.com/office/drawing/2014/main" id="{AC1DC328-D1AE-AF4D-BB01-32CE019FF3D9}"/>
                  </a:ext>
                </a:extLst>
              </p14:cNvPr>
              <p14:cNvContentPartPr/>
              <p14:nvPr/>
            </p14:nvContentPartPr>
            <p14:xfrm>
              <a:off x="4617463" y="1317593"/>
              <a:ext cx="360" cy="360"/>
            </p14:xfrm>
          </p:contentPart>
        </mc:Choice>
        <mc:Fallback xmlns="">
          <p:pic>
            <p:nvPicPr>
              <p:cNvPr id="90" name="Ink 89">
                <a:extLst>
                  <a:ext uri="{FF2B5EF4-FFF2-40B4-BE49-F238E27FC236}">
                    <a16:creationId xmlns:a16="http://schemas.microsoft.com/office/drawing/2014/main" id="{AC1DC328-D1AE-AF4D-BB01-32CE019FF3D9}"/>
                  </a:ext>
                </a:extLst>
              </p:cNvPr>
              <p:cNvPicPr/>
              <p:nvPr/>
            </p:nvPicPr>
            <p:blipFill>
              <a:blip r:embed="rId56"/>
              <a:stretch>
                <a:fillRect/>
              </a:stretch>
            </p:blipFill>
            <p:spPr>
              <a:xfrm>
                <a:off x="4599463" y="1299593"/>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5">
            <p14:nvContentPartPr>
              <p14:cNvPr id="91" name="Ink 90">
                <a:extLst>
                  <a:ext uri="{FF2B5EF4-FFF2-40B4-BE49-F238E27FC236}">
                    <a16:creationId xmlns:a16="http://schemas.microsoft.com/office/drawing/2014/main" id="{6E09C9EA-366D-3E40-952C-53068F30A0ED}"/>
                  </a:ext>
                </a:extLst>
              </p14:cNvPr>
              <p14:cNvContentPartPr/>
              <p14:nvPr/>
            </p14:nvContentPartPr>
            <p14:xfrm>
              <a:off x="4357183" y="1014473"/>
              <a:ext cx="191520" cy="147600"/>
            </p14:xfrm>
          </p:contentPart>
        </mc:Choice>
        <mc:Fallback xmlns="">
          <p:pic>
            <p:nvPicPr>
              <p:cNvPr id="91" name="Ink 90">
                <a:extLst>
                  <a:ext uri="{FF2B5EF4-FFF2-40B4-BE49-F238E27FC236}">
                    <a16:creationId xmlns:a16="http://schemas.microsoft.com/office/drawing/2014/main" id="{6E09C9EA-366D-3E40-952C-53068F30A0ED}"/>
                  </a:ext>
                </a:extLst>
              </p:cNvPr>
              <p:cNvPicPr/>
              <p:nvPr/>
            </p:nvPicPr>
            <p:blipFill>
              <a:blip r:embed="rId126"/>
              <a:stretch>
                <a:fillRect/>
              </a:stretch>
            </p:blipFill>
            <p:spPr>
              <a:xfrm>
                <a:off x="4321183" y="798473"/>
                <a:ext cx="263160" cy="57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7">
            <p14:nvContentPartPr>
              <p14:cNvPr id="92" name="Ink 91">
                <a:extLst>
                  <a:ext uri="{FF2B5EF4-FFF2-40B4-BE49-F238E27FC236}">
                    <a16:creationId xmlns:a16="http://schemas.microsoft.com/office/drawing/2014/main" id="{71D2879B-8D32-7F40-BDC4-8EC8E35CCB74}"/>
                  </a:ext>
                </a:extLst>
              </p14:cNvPr>
              <p14:cNvContentPartPr/>
              <p14:nvPr/>
            </p14:nvContentPartPr>
            <p14:xfrm>
              <a:off x="4926703" y="989633"/>
              <a:ext cx="138240" cy="155520"/>
            </p14:xfrm>
          </p:contentPart>
        </mc:Choice>
        <mc:Fallback xmlns="">
          <p:pic>
            <p:nvPicPr>
              <p:cNvPr id="92" name="Ink 91">
                <a:extLst>
                  <a:ext uri="{FF2B5EF4-FFF2-40B4-BE49-F238E27FC236}">
                    <a16:creationId xmlns:a16="http://schemas.microsoft.com/office/drawing/2014/main" id="{71D2879B-8D32-7F40-BDC4-8EC8E35CCB74}"/>
                  </a:ext>
                </a:extLst>
              </p:cNvPr>
              <p:cNvPicPr/>
              <p:nvPr/>
            </p:nvPicPr>
            <p:blipFill>
              <a:blip r:embed="rId128"/>
              <a:stretch>
                <a:fillRect/>
              </a:stretch>
            </p:blipFill>
            <p:spPr>
              <a:xfrm>
                <a:off x="4890703" y="773633"/>
                <a:ext cx="209880" cy="58716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93" name="Ink 92">
                <a:extLst>
                  <a:ext uri="{FF2B5EF4-FFF2-40B4-BE49-F238E27FC236}">
                    <a16:creationId xmlns:a16="http://schemas.microsoft.com/office/drawing/2014/main" id="{41BAE591-FA11-BE4B-8B59-26EE1756E367}"/>
                  </a:ext>
                </a:extLst>
              </p14:cNvPr>
              <p14:cNvContentPartPr/>
              <p14:nvPr/>
            </p14:nvContentPartPr>
            <p14:xfrm>
              <a:off x="4943263" y="2912753"/>
              <a:ext cx="307440" cy="14400"/>
            </p14:xfrm>
          </p:contentPart>
        </mc:Choice>
        <mc:Fallback xmlns="">
          <p:pic>
            <p:nvPicPr>
              <p:cNvPr id="93" name="Ink 92">
                <a:extLst>
                  <a:ext uri="{FF2B5EF4-FFF2-40B4-BE49-F238E27FC236}">
                    <a16:creationId xmlns:a16="http://schemas.microsoft.com/office/drawing/2014/main" id="{41BAE591-FA11-BE4B-8B59-26EE1756E367}"/>
                  </a:ext>
                </a:extLst>
              </p:cNvPr>
              <p:cNvPicPr/>
              <p:nvPr/>
            </p:nvPicPr>
            <p:blipFill>
              <a:blip r:embed="rId130"/>
              <a:stretch>
                <a:fillRect/>
              </a:stretch>
            </p:blipFill>
            <p:spPr>
              <a:xfrm>
                <a:off x="4889200" y="2801984"/>
                <a:ext cx="415206" cy="235569"/>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94" name="Ink 93">
                <a:extLst>
                  <a:ext uri="{FF2B5EF4-FFF2-40B4-BE49-F238E27FC236}">
                    <a16:creationId xmlns:a16="http://schemas.microsoft.com/office/drawing/2014/main" id="{30877107-80DD-C946-B639-65B3E25CE202}"/>
                  </a:ext>
                </a:extLst>
              </p14:cNvPr>
              <p14:cNvContentPartPr/>
              <p14:nvPr/>
            </p14:nvContentPartPr>
            <p14:xfrm>
              <a:off x="4926343" y="2746073"/>
              <a:ext cx="336960" cy="2880"/>
            </p14:xfrm>
          </p:contentPart>
        </mc:Choice>
        <mc:Fallback xmlns="">
          <p:pic>
            <p:nvPicPr>
              <p:cNvPr id="94" name="Ink 93">
                <a:extLst>
                  <a:ext uri="{FF2B5EF4-FFF2-40B4-BE49-F238E27FC236}">
                    <a16:creationId xmlns:a16="http://schemas.microsoft.com/office/drawing/2014/main" id="{30877107-80DD-C946-B639-65B3E25CE202}"/>
                  </a:ext>
                </a:extLst>
              </p:cNvPr>
              <p:cNvPicPr/>
              <p:nvPr/>
            </p:nvPicPr>
            <p:blipFill>
              <a:blip r:embed="rId132"/>
              <a:stretch>
                <a:fillRect/>
              </a:stretch>
            </p:blipFill>
            <p:spPr>
              <a:xfrm>
                <a:off x="4890343" y="2663787"/>
                <a:ext cx="408600" cy="167040"/>
              </a:xfrm>
              <a:prstGeom prst="rect">
                <a:avLst/>
              </a:prstGeom>
            </p:spPr>
          </p:pic>
        </mc:Fallback>
      </mc:AlternateContent>
      <p:pic>
        <p:nvPicPr>
          <p:cNvPr id="95" name="Graphic 94" descr="Smiling face outline with solid fill">
            <a:extLst>
              <a:ext uri="{FF2B5EF4-FFF2-40B4-BE49-F238E27FC236}">
                <a16:creationId xmlns:a16="http://schemas.microsoft.com/office/drawing/2014/main" id="{B6FC5242-87CA-2F41-BE7B-179FFED404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25368" y="5512159"/>
            <a:ext cx="1072029" cy="1072029"/>
          </a:xfrm>
          <a:prstGeom prst="rect">
            <a:avLst/>
          </a:prstGeom>
        </p:spPr>
      </p:pic>
      <mc:AlternateContent xmlns:mc="http://schemas.openxmlformats.org/markup-compatibility/2006" xmlns:p14="http://schemas.microsoft.com/office/powerpoint/2010/main">
        <mc:Choice Requires="p14">
          <p:contentPart p14:bwMode="auto" r:id="rId133">
            <p14:nvContentPartPr>
              <p14:cNvPr id="96" name="Ink 95">
                <a:extLst>
                  <a:ext uri="{FF2B5EF4-FFF2-40B4-BE49-F238E27FC236}">
                    <a16:creationId xmlns:a16="http://schemas.microsoft.com/office/drawing/2014/main" id="{D85DE5FB-30CF-B04A-B0EC-89C8C8199769}"/>
                  </a:ext>
                </a:extLst>
              </p14:cNvPr>
              <p14:cNvContentPartPr/>
              <p14:nvPr/>
            </p14:nvContentPartPr>
            <p14:xfrm>
              <a:off x="5319823" y="2990153"/>
              <a:ext cx="371880" cy="11880"/>
            </p14:xfrm>
          </p:contentPart>
        </mc:Choice>
        <mc:Fallback xmlns="">
          <p:pic>
            <p:nvPicPr>
              <p:cNvPr id="96" name="Ink 95">
                <a:extLst>
                  <a:ext uri="{FF2B5EF4-FFF2-40B4-BE49-F238E27FC236}">
                    <a16:creationId xmlns:a16="http://schemas.microsoft.com/office/drawing/2014/main" id="{D85DE5FB-30CF-B04A-B0EC-89C8C8199769}"/>
                  </a:ext>
                </a:extLst>
              </p:cNvPr>
              <p:cNvPicPr/>
              <p:nvPr/>
            </p:nvPicPr>
            <p:blipFill>
              <a:blip r:embed="rId134"/>
              <a:stretch>
                <a:fillRect/>
              </a:stretch>
            </p:blipFill>
            <p:spPr>
              <a:xfrm>
                <a:off x="5301840" y="2955212"/>
                <a:ext cx="407486" cy="81413"/>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97" name="Ink 96">
                <a:extLst>
                  <a:ext uri="{FF2B5EF4-FFF2-40B4-BE49-F238E27FC236}">
                    <a16:creationId xmlns:a16="http://schemas.microsoft.com/office/drawing/2014/main" id="{776568A9-9494-8649-9CF3-FF827BB9A0DE}"/>
                  </a:ext>
                </a:extLst>
              </p14:cNvPr>
              <p14:cNvContentPartPr/>
              <p14:nvPr/>
            </p14:nvContentPartPr>
            <p14:xfrm>
              <a:off x="5324143" y="2921753"/>
              <a:ext cx="357480" cy="16560"/>
            </p14:xfrm>
          </p:contentPart>
        </mc:Choice>
        <mc:Fallback xmlns="">
          <p:pic>
            <p:nvPicPr>
              <p:cNvPr id="97" name="Ink 96">
                <a:extLst>
                  <a:ext uri="{FF2B5EF4-FFF2-40B4-BE49-F238E27FC236}">
                    <a16:creationId xmlns:a16="http://schemas.microsoft.com/office/drawing/2014/main" id="{776568A9-9494-8649-9CF3-FF827BB9A0DE}"/>
                  </a:ext>
                </a:extLst>
              </p:cNvPr>
              <p:cNvPicPr/>
              <p:nvPr/>
            </p:nvPicPr>
            <p:blipFill>
              <a:blip r:embed="rId136"/>
              <a:stretch>
                <a:fillRect/>
              </a:stretch>
            </p:blipFill>
            <p:spPr>
              <a:xfrm>
                <a:off x="5306161" y="2885753"/>
                <a:ext cx="393084"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99" name="Ink 98">
                <a:extLst>
                  <a:ext uri="{FF2B5EF4-FFF2-40B4-BE49-F238E27FC236}">
                    <a16:creationId xmlns:a16="http://schemas.microsoft.com/office/drawing/2014/main" id="{FB72C5EE-D1F2-B24E-B29E-68EB506669F0}"/>
                  </a:ext>
                </a:extLst>
              </p14:cNvPr>
              <p14:cNvContentPartPr/>
              <p14:nvPr/>
            </p14:nvContentPartPr>
            <p14:xfrm>
              <a:off x="5793943" y="3966113"/>
              <a:ext cx="206640" cy="24480"/>
            </p14:xfrm>
          </p:contentPart>
        </mc:Choice>
        <mc:Fallback xmlns="">
          <p:pic>
            <p:nvPicPr>
              <p:cNvPr id="99" name="Ink 98">
                <a:extLst>
                  <a:ext uri="{FF2B5EF4-FFF2-40B4-BE49-F238E27FC236}">
                    <a16:creationId xmlns:a16="http://schemas.microsoft.com/office/drawing/2014/main" id="{FB72C5EE-D1F2-B24E-B29E-68EB506669F0}"/>
                  </a:ext>
                </a:extLst>
              </p:cNvPr>
              <p:cNvPicPr/>
              <p:nvPr/>
            </p:nvPicPr>
            <p:blipFill>
              <a:blip r:embed="rId138"/>
              <a:stretch>
                <a:fillRect/>
              </a:stretch>
            </p:blipFill>
            <p:spPr>
              <a:xfrm>
                <a:off x="5703943" y="3786113"/>
                <a:ext cx="386280" cy="38412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00" name="Ink 99">
                <a:extLst>
                  <a:ext uri="{FF2B5EF4-FFF2-40B4-BE49-F238E27FC236}">
                    <a16:creationId xmlns:a16="http://schemas.microsoft.com/office/drawing/2014/main" id="{83E36D06-166A-CF47-A6C4-AD137E267B15}"/>
                  </a:ext>
                </a:extLst>
              </p14:cNvPr>
              <p14:cNvContentPartPr/>
              <p14:nvPr/>
            </p14:nvContentPartPr>
            <p14:xfrm>
              <a:off x="5777743" y="4334753"/>
              <a:ext cx="235440" cy="5040"/>
            </p14:xfrm>
          </p:contentPart>
        </mc:Choice>
        <mc:Fallback xmlns="">
          <p:pic>
            <p:nvPicPr>
              <p:cNvPr id="100" name="Ink 99">
                <a:extLst>
                  <a:ext uri="{FF2B5EF4-FFF2-40B4-BE49-F238E27FC236}">
                    <a16:creationId xmlns:a16="http://schemas.microsoft.com/office/drawing/2014/main" id="{83E36D06-166A-CF47-A6C4-AD137E267B15}"/>
                  </a:ext>
                </a:extLst>
              </p:cNvPr>
              <p:cNvPicPr/>
              <p:nvPr/>
            </p:nvPicPr>
            <p:blipFill>
              <a:blip r:embed="rId140"/>
              <a:stretch>
                <a:fillRect/>
              </a:stretch>
            </p:blipFill>
            <p:spPr>
              <a:xfrm>
                <a:off x="5687605" y="4166753"/>
                <a:ext cx="415355" cy="340704"/>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01" name="Ink 100">
                <a:extLst>
                  <a:ext uri="{FF2B5EF4-FFF2-40B4-BE49-F238E27FC236}">
                    <a16:creationId xmlns:a16="http://schemas.microsoft.com/office/drawing/2014/main" id="{17465E3C-398E-AD4D-AAAF-74E1A82FEFDF}"/>
                  </a:ext>
                </a:extLst>
              </p14:cNvPr>
              <p14:cNvContentPartPr/>
              <p14:nvPr/>
            </p14:nvContentPartPr>
            <p14:xfrm>
              <a:off x="5783863" y="4718513"/>
              <a:ext cx="243000" cy="2880"/>
            </p14:xfrm>
          </p:contentPart>
        </mc:Choice>
        <mc:Fallback xmlns="">
          <p:pic>
            <p:nvPicPr>
              <p:cNvPr id="101" name="Ink 100">
                <a:extLst>
                  <a:ext uri="{FF2B5EF4-FFF2-40B4-BE49-F238E27FC236}">
                    <a16:creationId xmlns:a16="http://schemas.microsoft.com/office/drawing/2014/main" id="{17465E3C-398E-AD4D-AAAF-74E1A82FEFDF}"/>
                  </a:ext>
                </a:extLst>
              </p:cNvPr>
              <p:cNvPicPr/>
              <p:nvPr/>
            </p:nvPicPr>
            <p:blipFill>
              <a:blip r:embed="rId142"/>
              <a:stretch>
                <a:fillRect/>
              </a:stretch>
            </p:blipFill>
            <p:spPr>
              <a:xfrm>
                <a:off x="5693863" y="4538513"/>
                <a:ext cx="422640" cy="362520"/>
              </a:xfrm>
              <a:prstGeom prst="rect">
                <a:avLst/>
              </a:prstGeom>
            </p:spPr>
          </p:pic>
        </mc:Fallback>
      </mc:AlternateContent>
      <p:pic>
        <p:nvPicPr>
          <p:cNvPr id="102" name="Graphic 101" descr="Confused face outline with solid fill">
            <a:extLst>
              <a:ext uri="{FF2B5EF4-FFF2-40B4-BE49-F238E27FC236}">
                <a16:creationId xmlns:a16="http://schemas.microsoft.com/office/drawing/2014/main" id="{034EF850-50A0-644A-BED3-2BD0F05F1A3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348759" y="5493276"/>
            <a:ext cx="1113208" cy="1113208"/>
          </a:xfrm>
          <a:prstGeom prst="rect">
            <a:avLst/>
          </a:prstGeom>
        </p:spPr>
      </p:pic>
      <p:pic>
        <p:nvPicPr>
          <p:cNvPr id="103" name="Graphic 102" descr="Smiling face outline with solid fill">
            <a:extLst>
              <a:ext uri="{FF2B5EF4-FFF2-40B4-BE49-F238E27FC236}">
                <a16:creationId xmlns:a16="http://schemas.microsoft.com/office/drawing/2014/main" id="{B70E470C-069D-A94C-B2B2-86517D1F57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96952" y="1317593"/>
            <a:ext cx="1072029" cy="1072029"/>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143">
            <p14:nvContentPartPr>
              <p14:cNvPr id="104" name="Ink 103">
                <a:extLst>
                  <a:ext uri="{FF2B5EF4-FFF2-40B4-BE49-F238E27FC236}">
                    <a16:creationId xmlns:a16="http://schemas.microsoft.com/office/drawing/2014/main" id="{89EE49E5-2350-8E46-BF74-F0FE8CD091BD}"/>
                  </a:ext>
                </a:extLst>
              </p14:cNvPr>
              <p14:cNvContentPartPr/>
              <p14:nvPr/>
            </p14:nvContentPartPr>
            <p14:xfrm>
              <a:off x="5567863" y="6074993"/>
              <a:ext cx="165960" cy="169200"/>
            </p14:xfrm>
          </p:contentPart>
        </mc:Choice>
        <mc:Fallback xmlns="">
          <p:pic>
            <p:nvPicPr>
              <p:cNvPr id="104" name="Ink 103">
                <a:extLst>
                  <a:ext uri="{FF2B5EF4-FFF2-40B4-BE49-F238E27FC236}">
                    <a16:creationId xmlns:a16="http://schemas.microsoft.com/office/drawing/2014/main" id="{89EE49E5-2350-8E46-BF74-F0FE8CD091BD}"/>
                  </a:ext>
                </a:extLst>
              </p:cNvPr>
              <p:cNvPicPr/>
              <p:nvPr/>
            </p:nvPicPr>
            <p:blipFill>
              <a:blip r:embed="rId144"/>
              <a:stretch>
                <a:fillRect/>
              </a:stretch>
            </p:blipFill>
            <p:spPr>
              <a:xfrm>
                <a:off x="5531863" y="5858993"/>
                <a:ext cx="237600" cy="600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5">
            <p14:nvContentPartPr>
              <p14:cNvPr id="105" name="Ink 104">
                <a:extLst>
                  <a:ext uri="{FF2B5EF4-FFF2-40B4-BE49-F238E27FC236}">
                    <a16:creationId xmlns:a16="http://schemas.microsoft.com/office/drawing/2014/main" id="{CA8372A3-874E-CD48-99B9-2E8DE8E4C161}"/>
                  </a:ext>
                </a:extLst>
              </p14:cNvPr>
              <p14:cNvContentPartPr/>
              <p14:nvPr/>
            </p14:nvContentPartPr>
            <p14:xfrm>
              <a:off x="6105343" y="6026033"/>
              <a:ext cx="179280" cy="228240"/>
            </p14:xfrm>
          </p:contentPart>
        </mc:Choice>
        <mc:Fallback xmlns="">
          <p:pic>
            <p:nvPicPr>
              <p:cNvPr id="105" name="Ink 104">
                <a:extLst>
                  <a:ext uri="{FF2B5EF4-FFF2-40B4-BE49-F238E27FC236}">
                    <a16:creationId xmlns:a16="http://schemas.microsoft.com/office/drawing/2014/main" id="{CA8372A3-874E-CD48-99B9-2E8DE8E4C161}"/>
                  </a:ext>
                </a:extLst>
              </p:cNvPr>
              <p:cNvPicPr/>
              <p:nvPr/>
            </p:nvPicPr>
            <p:blipFill>
              <a:blip r:embed="rId146"/>
              <a:stretch>
                <a:fillRect/>
              </a:stretch>
            </p:blipFill>
            <p:spPr>
              <a:xfrm>
                <a:off x="6069343" y="5810373"/>
                <a:ext cx="250920" cy="65920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06" name="Ink 105">
                <a:extLst>
                  <a:ext uri="{FF2B5EF4-FFF2-40B4-BE49-F238E27FC236}">
                    <a16:creationId xmlns:a16="http://schemas.microsoft.com/office/drawing/2014/main" id="{C12E7A12-4BF3-E141-83CA-770162BBFD70}"/>
                  </a:ext>
                </a:extLst>
              </p14:cNvPr>
              <p14:cNvContentPartPr/>
              <p14:nvPr/>
            </p14:nvContentPartPr>
            <p14:xfrm>
              <a:off x="6200023" y="3962873"/>
              <a:ext cx="210960" cy="7920"/>
            </p14:xfrm>
          </p:contentPart>
        </mc:Choice>
        <mc:Fallback xmlns="">
          <p:pic>
            <p:nvPicPr>
              <p:cNvPr id="106" name="Ink 105">
                <a:extLst>
                  <a:ext uri="{FF2B5EF4-FFF2-40B4-BE49-F238E27FC236}">
                    <a16:creationId xmlns:a16="http://schemas.microsoft.com/office/drawing/2014/main" id="{C12E7A12-4BF3-E141-83CA-770162BBFD70}"/>
                  </a:ext>
                </a:extLst>
              </p:cNvPr>
              <p:cNvPicPr/>
              <p:nvPr/>
            </p:nvPicPr>
            <p:blipFill>
              <a:blip r:embed="rId148"/>
              <a:stretch>
                <a:fillRect/>
              </a:stretch>
            </p:blipFill>
            <p:spPr>
              <a:xfrm>
                <a:off x="6110023" y="3782873"/>
                <a:ext cx="390600" cy="3675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09" name="Ink 108">
                <a:extLst>
                  <a:ext uri="{FF2B5EF4-FFF2-40B4-BE49-F238E27FC236}">
                    <a16:creationId xmlns:a16="http://schemas.microsoft.com/office/drawing/2014/main" id="{CD97E7DF-FA83-E54E-986D-C33454E561F4}"/>
                  </a:ext>
                </a:extLst>
              </p14:cNvPr>
              <p14:cNvContentPartPr/>
              <p14:nvPr/>
            </p14:nvContentPartPr>
            <p14:xfrm>
              <a:off x="6187783" y="4309193"/>
              <a:ext cx="255600" cy="159840"/>
            </p14:xfrm>
          </p:contentPart>
        </mc:Choice>
        <mc:Fallback xmlns="">
          <p:pic>
            <p:nvPicPr>
              <p:cNvPr id="109" name="Ink 108">
                <a:extLst>
                  <a:ext uri="{FF2B5EF4-FFF2-40B4-BE49-F238E27FC236}">
                    <a16:creationId xmlns:a16="http://schemas.microsoft.com/office/drawing/2014/main" id="{CD97E7DF-FA83-E54E-986D-C33454E561F4}"/>
                  </a:ext>
                </a:extLst>
              </p:cNvPr>
              <p:cNvPicPr/>
              <p:nvPr/>
            </p:nvPicPr>
            <p:blipFill>
              <a:blip r:embed="rId150"/>
              <a:stretch>
                <a:fillRect/>
              </a:stretch>
            </p:blipFill>
            <p:spPr>
              <a:xfrm>
                <a:off x="6097783" y="4129193"/>
                <a:ext cx="435240" cy="51948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10" name="Ink 109">
                <a:extLst>
                  <a:ext uri="{FF2B5EF4-FFF2-40B4-BE49-F238E27FC236}">
                    <a16:creationId xmlns:a16="http://schemas.microsoft.com/office/drawing/2014/main" id="{FA3733DC-021A-F44A-AA7E-F39F5DFBB45D}"/>
                  </a:ext>
                </a:extLst>
              </p14:cNvPr>
              <p14:cNvContentPartPr/>
              <p14:nvPr/>
            </p14:nvContentPartPr>
            <p14:xfrm>
              <a:off x="6600703" y="4321793"/>
              <a:ext cx="205560" cy="321840"/>
            </p14:xfrm>
          </p:contentPart>
        </mc:Choice>
        <mc:Fallback xmlns="">
          <p:pic>
            <p:nvPicPr>
              <p:cNvPr id="110" name="Ink 109">
                <a:extLst>
                  <a:ext uri="{FF2B5EF4-FFF2-40B4-BE49-F238E27FC236}">
                    <a16:creationId xmlns:a16="http://schemas.microsoft.com/office/drawing/2014/main" id="{FA3733DC-021A-F44A-AA7E-F39F5DFBB45D}"/>
                  </a:ext>
                </a:extLst>
              </p:cNvPr>
              <p:cNvPicPr/>
              <p:nvPr/>
            </p:nvPicPr>
            <p:blipFill>
              <a:blip r:embed="rId152"/>
              <a:stretch>
                <a:fillRect/>
              </a:stretch>
            </p:blipFill>
            <p:spPr>
              <a:xfrm>
                <a:off x="6510703" y="4141793"/>
                <a:ext cx="385200" cy="68148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11" name="Ink 110">
                <a:extLst>
                  <a:ext uri="{FF2B5EF4-FFF2-40B4-BE49-F238E27FC236}">
                    <a16:creationId xmlns:a16="http://schemas.microsoft.com/office/drawing/2014/main" id="{19ABCD94-6E51-1F46-8229-F9149DEBD7BC}"/>
                  </a:ext>
                </a:extLst>
              </p14:cNvPr>
              <p14:cNvContentPartPr/>
              <p14:nvPr/>
            </p14:nvContentPartPr>
            <p14:xfrm>
              <a:off x="6976183" y="4311353"/>
              <a:ext cx="254160" cy="622800"/>
            </p14:xfrm>
          </p:contentPart>
        </mc:Choice>
        <mc:Fallback xmlns="">
          <p:pic>
            <p:nvPicPr>
              <p:cNvPr id="111" name="Ink 110">
                <a:extLst>
                  <a:ext uri="{FF2B5EF4-FFF2-40B4-BE49-F238E27FC236}">
                    <a16:creationId xmlns:a16="http://schemas.microsoft.com/office/drawing/2014/main" id="{19ABCD94-6E51-1F46-8229-F9149DEBD7BC}"/>
                  </a:ext>
                </a:extLst>
              </p:cNvPr>
              <p:cNvPicPr/>
              <p:nvPr/>
            </p:nvPicPr>
            <p:blipFill>
              <a:blip r:embed="rId154"/>
              <a:stretch>
                <a:fillRect/>
              </a:stretch>
            </p:blipFill>
            <p:spPr>
              <a:xfrm>
                <a:off x="6886183" y="4131353"/>
                <a:ext cx="433800" cy="98244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12" name="Ink 111">
                <a:extLst>
                  <a:ext uri="{FF2B5EF4-FFF2-40B4-BE49-F238E27FC236}">
                    <a16:creationId xmlns:a16="http://schemas.microsoft.com/office/drawing/2014/main" id="{50BB075E-6170-A249-8484-FE4F8D875D3D}"/>
                  </a:ext>
                </a:extLst>
              </p14:cNvPr>
              <p14:cNvContentPartPr/>
              <p14:nvPr/>
            </p14:nvContentPartPr>
            <p14:xfrm>
              <a:off x="7402783" y="4300193"/>
              <a:ext cx="250200" cy="738360"/>
            </p14:xfrm>
          </p:contentPart>
        </mc:Choice>
        <mc:Fallback xmlns="">
          <p:pic>
            <p:nvPicPr>
              <p:cNvPr id="112" name="Ink 111">
                <a:extLst>
                  <a:ext uri="{FF2B5EF4-FFF2-40B4-BE49-F238E27FC236}">
                    <a16:creationId xmlns:a16="http://schemas.microsoft.com/office/drawing/2014/main" id="{50BB075E-6170-A249-8484-FE4F8D875D3D}"/>
                  </a:ext>
                </a:extLst>
              </p:cNvPr>
              <p:cNvPicPr/>
              <p:nvPr/>
            </p:nvPicPr>
            <p:blipFill>
              <a:blip r:embed="rId156"/>
              <a:stretch>
                <a:fillRect/>
              </a:stretch>
            </p:blipFill>
            <p:spPr>
              <a:xfrm>
                <a:off x="7312783" y="4120281"/>
                <a:ext cx="429840" cy="1097825"/>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13" name="Ink 112">
                <a:extLst>
                  <a:ext uri="{FF2B5EF4-FFF2-40B4-BE49-F238E27FC236}">
                    <a16:creationId xmlns:a16="http://schemas.microsoft.com/office/drawing/2014/main" id="{897C941C-B639-634C-AB7F-252FA06B1C67}"/>
                  </a:ext>
                </a:extLst>
              </p14:cNvPr>
              <p14:cNvContentPartPr/>
              <p14:nvPr/>
            </p14:nvContentPartPr>
            <p14:xfrm>
              <a:off x="7762063" y="4329353"/>
              <a:ext cx="290160" cy="586440"/>
            </p14:xfrm>
          </p:contentPart>
        </mc:Choice>
        <mc:Fallback xmlns="">
          <p:pic>
            <p:nvPicPr>
              <p:cNvPr id="113" name="Ink 112">
                <a:extLst>
                  <a:ext uri="{FF2B5EF4-FFF2-40B4-BE49-F238E27FC236}">
                    <a16:creationId xmlns:a16="http://schemas.microsoft.com/office/drawing/2014/main" id="{897C941C-B639-634C-AB7F-252FA06B1C67}"/>
                  </a:ext>
                </a:extLst>
              </p:cNvPr>
              <p:cNvPicPr/>
              <p:nvPr/>
            </p:nvPicPr>
            <p:blipFill>
              <a:blip r:embed="rId158"/>
              <a:stretch>
                <a:fillRect/>
              </a:stretch>
            </p:blipFill>
            <p:spPr>
              <a:xfrm>
                <a:off x="7672063" y="4149353"/>
                <a:ext cx="469800" cy="94608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14" name="Ink 113">
                <a:extLst>
                  <a:ext uri="{FF2B5EF4-FFF2-40B4-BE49-F238E27FC236}">
                    <a16:creationId xmlns:a16="http://schemas.microsoft.com/office/drawing/2014/main" id="{C615577B-CA71-2842-94EF-F9E07CB246F4}"/>
                  </a:ext>
                </a:extLst>
              </p14:cNvPr>
              <p14:cNvContentPartPr/>
              <p14:nvPr/>
            </p14:nvContentPartPr>
            <p14:xfrm>
              <a:off x="8154823" y="4340513"/>
              <a:ext cx="295200" cy="274320"/>
            </p14:xfrm>
          </p:contentPart>
        </mc:Choice>
        <mc:Fallback xmlns="">
          <p:pic>
            <p:nvPicPr>
              <p:cNvPr id="114" name="Ink 113">
                <a:extLst>
                  <a:ext uri="{FF2B5EF4-FFF2-40B4-BE49-F238E27FC236}">
                    <a16:creationId xmlns:a16="http://schemas.microsoft.com/office/drawing/2014/main" id="{C615577B-CA71-2842-94EF-F9E07CB246F4}"/>
                  </a:ext>
                </a:extLst>
              </p:cNvPr>
              <p:cNvPicPr/>
              <p:nvPr/>
            </p:nvPicPr>
            <p:blipFill>
              <a:blip r:embed="rId160"/>
              <a:stretch>
                <a:fillRect/>
              </a:stretch>
            </p:blipFill>
            <p:spPr>
              <a:xfrm>
                <a:off x="8064823" y="4160513"/>
                <a:ext cx="474840" cy="63396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16" name="Ink 115">
                <a:extLst>
                  <a:ext uri="{FF2B5EF4-FFF2-40B4-BE49-F238E27FC236}">
                    <a16:creationId xmlns:a16="http://schemas.microsoft.com/office/drawing/2014/main" id="{0DC03292-E7AF-3B42-AB50-893CD16CE155}"/>
                  </a:ext>
                </a:extLst>
              </p14:cNvPr>
              <p14:cNvContentPartPr/>
              <p14:nvPr/>
            </p14:nvContentPartPr>
            <p14:xfrm>
              <a:off x="8608063" y="4332953"/>
              <a:ext cx="233640" cy="14760"/>
            </p14:xfrm>
          </p:contentPart>
        </mc:Choice>
        <mc:Fallback xmlns="">
          <p:pic>
            <p:nvPicPr>
              <p:cNvPr id="116" name="Ink 115">
                <a:extLst>
                  <a:ext uri="{FF2B5EF4-FFF2-40B4-BE49-F238E27FC236}">
                    <a16:creationId xmlns:a16="http://schemas.microsoft.com/office/drawing/2014/main" id="{0DC03292-E7AF-3B42-AB50-893CD16CE155}"/>
                  </a:ext>
                </a:extLst>
              </p:cNvPr>
              <p:cNvPicPr/>
              <p:nvPr/>
            </p:nvPicPr>
            <p:blipFill>
              <a:blip r:embed="rId162"/>
              <a:stretch>
                <a:fillRect/>
              </a:stretch>
            </p:blipFill>
            <p:spPr>
              <a:xfrm>
                <a:off x="8518063" y="4152953"/>
                <a:ext cx="413280" cy="3744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17" name="Ink 116">
                <a:extLst>
                  <a:ext uri="{FF2B5EF4-FFF2-40B4-BE49-F238E27FC236}">
                    <a16:creationId xmlns:a16="http://schemas.microsoft.com/office/drawing/2014/main" id="{DD149402-C1B2-FA43-AFA2-F34BF15FCC2A}"/>
                  </a:ext>
                </a:extLst>
              </p14:cNvPr>
              <p14:cNvContentPartPr/>
              <p14:nvPr/>
            </p14:nvContentPartPr>
            <p14:xfrm>
              <a:off x="8982823" y="4261673"/>
              <a:ext cx="327960" cy="5760"/>
            </p14:xfrm>
          </p:contentPart>
        </mc:Choice>
        <mc:Fallback xmlns="">
          <p:pic>
            <p:nvPicPr>
              <p:cNvPr id="117" name="Ink 116">
                <a:extLst>
                  <a:ext uri="{FF2B5EF4-FFF2-40B4-BE49-F238E27FC236}">
                    <a16:creationId xmlns:a16="http://schemas.microsoft.com/office/drawing/2014/main" id="{DD149402-C1B2-FA43-AFA2-F34BF15FCC2A}"/>
                  </a:ext>
                </a:extLst>
              </p:cNvPr>
              <p:cNvPicPr/>
              <p:nvPr/>
            </p:nvPicPr>
            <p:blipFill>
              <a:blip r:embed="rId164"/>
              <a:stretch>
                <a:fillRect/>
              </a:stretch>
            </p:blipFill>
            <p:spPr>
              <a:xfrm>
                <a:off x="8928823" y="4153673"/>
                <a:ext cx="43560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18" name="Ink 117">
                <a:extLst>
                  <a:ext uri="{FF2B5EF4-FFF2-40B4-BE49-F238E27FC236}">
                    <a16:creationId xmlns:a16="http://schemas.microsoft.com/office/drawing/2014/main" id="{3CB5CAD0-FAA1-4A42-B5DA-1A52B99F09CF}"/>
                  </a:ext>
                </a:extLst>
              </p14:cNvPr>
              <p14:cNvContentPartPr/>
              <p14:nvPr/>
            </p14:nvContentPartPr>
            <p14:xfrm>
              <a:off x="9369103" y="4215233"/>
              <a:ext cx="329400" cy="7920"/>
            </p14:xfrm>
          </p:contentPart>
        </mc:Choice>
        <mc:Fallback xmlns="">
          <p:pic>
            <p:nvPicPr>
              <p:cNvPr id="118" name="Ink 117">
                <a:extLst>
                  <a:ext uri="{FF2B5EF4-FFF2-40B4-BE49-F238E27FC236}">
                    <a16:creationId xmlns:a16="http://schemas.microsoft.com/office/drawing/2014/main" id="{3CB5CAD0-FAA1-4A42-B5DA-1A52B99F09CF}"/>
                  </a:ext>
                </a:extLst>
              </p:cNvPr>
              <p:cNvPicPr/>
              <p:nvPr/>
            </p:nvPicPr>
            <p:blipFill>
              <a:blip r:embed="rId166"/>
              <a:stretch>
                <a:fillRect/>
              </a:stretch>
            </p:blipFill>
            <p:spPr>
              <a:xfrm>
                <a:off x="9333103" y="4143233"/>
                <a:ext cx="40104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19" name="Ink 118">
                <a:extLst>
                  <a:ext uri="{FF2B5EF4-FFF2-40B4-BE49-F238E27FC236}">
                    <a16:creationId xmlns:a16="http://schemas.microsoft.com/office/drawing/2014/main" id="{F25844D1-9E2C-1D40-9843-D18D41DCDB12}"/>
                  </a:ext>
                </a:extLst>
              </p14:cNvPr>
              <p14:cNvContentPartPr/>
              <p14:nvPr/>
            </p14:nvContentPartPr>
            <p14:xfrm>
              <a:off x="6186343" y="4820393"/>
              <a:ext cx="258480" cy="235080"/>
            </p14:xfrm>
          </p:contentPart>
        </mc:Choice>
        <mc:Fallback xmlns="">
          <p:pic>
            <p:nvPicPr>
              <p:cNvPr id="119" name="Ink 118">
                <a:extLst>
                  <a:ext uri="{FF2B5EF4-FFF2-40B4-BE49-F238E27FC236}">
                    <a16:creationId xmlns:a16="http://schemas.microsoft.com/office/drawing/2014/main" id="{F25844D1-9E2C-1D40-9843-D18D41DCDB12}"/>
                  </a:ext>
                </a:extLst>
              </p:cNvPr>
              <p:cNvPicPr/>
              <p:nvPr/>
            </p:nvPicPr>
            <p:blipFill>
              <a:blip r:embed="rId168"/>
              <a:stretch>
                <a:fillRect/>
              </a:stretch>
            </p:blipFill>
            <p:spPr>
              <a:xfrm>
                <a:off x="6096343" y="4640393"/>
                <a:ext cx="438120" cy="59472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20" name="Ink 119">
                <a:extLst>
                  <a:ext uri="{FF2B5EF4-FFF2-40B4-BE49-F238E27FC236}">
                    <a16:creationId xmlns:a16="http://schemas.microsoft.com/office/drawing/2014/main" id="{263199A9-FF13-B64D-A917-6A61EE058B88}"/>
                  </a:ext>
                </a:extLst>
              </p14:cNvPr>
              <p14:cNvContentPartPr/>
              <p14:nvPr/>
            </p14:nvContentPartPr>
            <p14:xfrm>
              <a:off x="6587743" y="5001473"/>
              <a:ext cx="243720" cy="333360"/>
            </p14:xfrm>
          </p:contentPart>
        </mc:Choice>
        <mc:Fallback xmlns="">
          <p:pic>
            <p:nvPicPr>
              <p:cNvPr id="120" name="Ink 119">
                <a:extLst>
                  <a:ext uri="{FF2B5EF4-FFF2-40B4-BE49-F238E27FC236}">
                    <a16:creationId xmlns:a16="http://schemas.microsoft.com/office/drawing/2014/main" id="{263199A9-FF13-B64D-A917-6A61EE058B88}"/>
                  </a:ext>
                </a:extLst>
              </p:cNvPr>
              <p:cNvPicPr/>
              <p:nvPr/>
            </p:nvPicPr>
            <p:blipFill>
              <a:blip r:embed="rId170"/>
              <a:stretch>
                <a:fillRect/>
              </a:stretch>
            </p:blipFill>
            <p:spPr>
              <a:xfrm>
                <a:off x="6497743" y="4821667"/>
                <a:ext cx="423360" cy="692612"/>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21" name="Ink 120">
                <a:extLst>
                  <a:ext uri="{FF2B5EF4-FFF2-40B4-BE49-F238E27FC236}">
                    <a16:creationId xmlns:a16="http://schemas.microsoft.com/office/drawing/2014/main" id="{EC189A8E-97D6-6041-82E3-2979461F79A4}"/>
                  </a:ext>
                </a:extLst>
              </p14:cNvPr>
              <p14:cNvContentPartPr/>
              <p14:nvPr/>
            </p14:nvContentPartPr>
            <p14:xfrm>
              <a:off x="7004983" y="5273633"/>
              <a:ext cx="226800" cy="407160"/>
            </p14:xfrm>
          </p:contentPart>
        </mc:Choice>
        <mc:Fallback xmlns="">
          <p:pic>
            <p:nvPicPr>
              <p:cNvPr id="121" name="Ink 120">
                <a:extLst>
                  <a:ext uri="{FF2B5EF4-FFF2-40B4-BE49-F238E27FC236}">
                    <a16:creationId xmlns:a16="http://schemas.microsoft.com/office/drawing/2014/main" id="{EC189A8E-97D6-6041-82E3-2979461F79A4}"/>
                  </a:ext>
                </a:extLst>
              </p:cNvPr>
              <p:cNvPicPr/>
              <p:nvPr/>
            </p:nvPicPr>
            <p:blipFill>
              <a:blip r:embed="rId172"/>
              <a:stretch>
                <a:fillRect/>
              </a:stretch>
            </p:blipFill>
            <p:spPr>
              <a:xfrm>
                <a:off x="6914983" y="5093792"/>
                <a:ext cx="406440" cy="766482"/>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22" name="Ink 121">
                <a:extLst>
                  <a:ext uri="{FF2B5EF4-FFF2-40B4-BE49-F238E27FC236}">
                    <a16:creationId xmlns:a16="http://schemas.microsoft.com/office/drawing/2014/main" id="{C8C84A86-14DA-634C-B24F-A2D262D817D2}"/>
                  </a:ext>
                </a:extLst>
              </p14:cNvPr>
              <p14:cNvContentPartPr/>
              <p14:nvPr/>
            </p14:nvContentPartPr>
            <p14:xfrm>
              <a:off x="7373983" y="5397473"/>
              <a:ext cx="264960" cy="284400"/>
            </p14:xfrm>
          </p:contentPart>
        </mc:Choice>
        <mc:Fallback xmlns="">
          <p:pic>
            <p:nvPicPr>
              <p:cNvPr id="122" name="Ink 121">
                <a:extLst>
                  <a:ext uri="{FF2B5EF4-FFF2-40B4-BE49-F238E27FC236}">
                    <a16:creationId xmlns:a16="http://schemas.microsoft.com/office/drawing/2014/main" id="{C8C84A86-14DA-634C-B24F-A2D262D817D2}"/>
                  </a:ext>
                </a:extLst>
              </p:cNvPr>
              <p:cNvPicPr/>
              <p:nvPr/>
            </p:nvPicPr>
            <p:blipFill>
              <a:blip r:embed="rId174"/>
              <a:stretch>
                <a:fillRect/>
              </a:stretch>
            </p:blipFill>
            <p:spPr>
              <a:xfrm>
                <a:off x="7283983" y="5217245"/>
                <a:ext cx="444600" cy="644496"/>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23" name="Ink 122">
                <a:extLst>
                  <a:ext uri="{FF2B5EF4-FFF2-40B4-BE49-F238E27FC236}">
                    <a16:creationId xmlns:a16="http://schemas.microsoft.com/office/drawing/2014/main" id="{036F5C7B-9B6B-7543-A1D2-47001F526B15}"/>
                  </a:ext>
                </a:extLst>
              </p14:cNvPr>
              <p14:cNvContentPartPr/>
              <p14:nvPr/>
            </p14:nvContentPartPr>
            <p14:xfrm>
              <a:off x="7786903" y="5262473"/>
              <a:ext cx="242640" cy="83160"/>
            </p14:xfrm>
          </p:contentPart>
        </mc:Choice>
        <mc:Fallback xmlns="">
          <p:pic>
            <p:nvPicPr>
              <p:cNvPr id="123" name="Ink 122">
                <a:extLst>
                  <a:ext uri="{FF2B5EF4-FFF2-40B4-BE49-F238E27FC236}">
                    <a16:creationId xmlns:a16="http://schemas.microsoft.com/office/drawing/2014/main" id="{036F5C7B-9B6B-7543-A1D2-47001F526B15}"/>
                  </a:ext>
                </a:extLst>
              </p:cNvPr>
              <p:cNvPicPr/>
              <p:nvPr/>
            </p:nvPicPr>
            <p:blipFill>
              <a:blip r:embed="rId176"/>
              <a:stretch>
                <a:fillRect/>
              </a:stretch>
            </p:blipFill>
            <p:spPr>
              <a:xfrm>
                <a:off x="7696903" y="5082473"/>
                <a:ext cx="422280" cy="4428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24" name="Ink 123">
                <a:extLst>
                  <a:ext uri="{FF2B5EF4-FFF2-40B4-BE49-F238E27FC236}">
                    <a16:creationId xmlns:a16="http://schemas.microsoft.com/office/drawing/2014/main" id="{2757664A-8B92-DA45-B919-D4BF28055D99}"/>
                  </a:ext>
                </a:extLst>
              </p14:cNvPr>
              <p14:cNvContentPartPr/>
              <p14:nvPr/>
            </p14:nvContentPartPr>
            <p14:xfrm>
              <a:off x="8191543" y="4908233"/>
              <a:ext cx="282600" cy="27000"/>
            </p14:xfrm>
          </p:contentPart>
        </mc:Choice>
        <mc:Fallback xmlns="">
          <p:pic>
            <p:nvPicPr>
              <p:cNvPr id="124" name="Ink 123">
                <a:extLst>
                  <a:ext uri="{FF2B5EF4-FFF2-40B4-BE49-F238E27FC236}">
                    <a16:creationId xmlns:a16="http://schemas.microsoft.com/office/drawing/2014/main" id="{2757664A-8B92-DA45-B919-D4BF28055D99}"/>
                  </a:ext>
                </a:extLst>
              </p:cNvPr>
              <p:cNvPicPr/>
              <p:nvPr/>
            </p:nvPicPr>
            <p:blipFill>
              <a:blip r:embed="rId178"/>
              <a:stretch>
                <a:fillRect/>
              </a:stretch>
            </p:blipFill>
            <p:spPr>
              <a:xfrm>
                <a:off x="8119543" y="4762287"/>
                <a:ext cx="426240" cy="318527"/>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25" name="Ink 124">
                <a:extLst>
                  <a:ext uri="{FF2B5EF4-FFF2-40B4-BE49-F238E27FC236}">
                    <a16:creationId xmlns:a16="http://schemas.microsoft.com/office/drawing/2014/main" id="{E00031FE-1B59-DA4A-B1AF-2422E55AD5E0}"/>
                  </a:ext>
                </a:extLst>
              </p14:cNvPr>
              <p14:cNvContentPartPr/>
              <p14:nvPr/>
            </p14:nvContentPartPr>
            <p14:xfrm>
              <a:off x="8582503" y="4629233"/>
              <a:ext cx="301320" cy="12600"/>
            </p14:xfrm>
          </p:contentPart>
        </mc:Choice>
        <mc:Fallback xmlns="">
          <p:pic>
            <p:nvPicPr>
              <p:cNvPr id="125" name="Ink 124">
                <a:extLst>
                  <a:ext uri="{FF2B5EF4-FFF2-40B4-BE49-F238E27FC236}">
                    <a16:creationId xmlns:a16="http://schemas.microsoft.com/office/drawing/2014/main" id="{E00031FE-1B59-DA4A-B1AF-2422E55AD5E0}"/>
                  </a:ext>
                </a:extLst>
              </p:cNvPr>
              <p:cNvPicPr/>
              <p:nvPr/>
            </p:nvPicPr>
            <p:blipFill>
              <a:blip r:embed="rId180"/>
              <a:stretch>
                <a:fillRect/>
              </a:stretch>
            </p:blipFill>
            <p:spPr>
              <a:xfrm>
                <a:off x="8528503" y="4521233"/>
                <a:ext cx="40896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26" name="Ink 125">
                <a:extLst>
                  <a:ext uri="{FF2B5EF4-FFF2-40B4-BE49-F238E27FC236}">
                    <a16:creationId xmlns:a16="http://schemas.microsoft.com/office/drawing/2014/main" id="{4974717F-1313-8B4C-A79E-CE2E3C263BB5}"/>
                  </a:ext>
                </a:extLst>
              </p14:cNvPr>
              <p14:cNvContentPartPr/>
              <p14:nvPr/>
            </p14:nvContentPartPr>
            <p14:xfrm>
              <a:off x="8981743" y="4436273"/>
              <a:ext cx="313560" cy="5400"/>
            </p14:xfrm>
          </p:contentPart>
        </mc:Choice>
        <mc:Fallback xmlns="">
          <p:pic>
            <p:nvPicPr>
              <p:cNvPr id="126" name="Ink 125">
                <a:extLst>
                  <a:ext uri="{FF2B5EF4-FFF2-40B4-BE49-F238E27FC236}">
                    <a16:creationId xmlns:a16="http://schemas.microsoft.com/office/drawing/2014/main" id="{4974717F-1313-8B4C-A79E-CE2E3C263BB5}"/>
                  </a:ext>
                </a:extLst>
              </p:cNvPr>
              <p:cNvPicPr/>
              <p:nvPr/>
            </p:nvPicPr>
            <p:blipFill>
              <a:blip r:embed="rId182"/>
              <a:stretch>
                <a:fillRect/>
              </a:stretch>
            </p:blipFill>
            <p:spPr>
              <a:xfrm>
                <a:off x="8945743" y="4364273"/>
                <a:ext cx="38520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27" name="Ink 126">
                <a:extLst>
                  <a:ext uri="{FF2B5EF4-FFF2-40B4-BE49-F238E27FC236}">
                    <a16:creationId xmlns:a16="http://schemas.microsoft.com/office/drawing/2014/main" id="{CFD80723-EEEB-F449-95A6-1AF82900F01E}"/>
                  </a:ext>
                </a:extLst>
              </p14:cNvPr>
              <p14:cNvContentPartPr/>
              <p14:nvPr/>
            </p14:nvContentPartPr>
            <p14:xfrm>
              <a:off x="9338503" y="4320353"/>
              <a:ext cx="372600" cy="12240"/>
            </p14:xfrm>
          </p:contentPart>
        </mc:Choice>
        <mc:Fallback xmlns="">
          <p:pic>
            <p:nvPicPr>
              <p:cNvPr id="127" name="Ink 126">
                <a:extLst>
                  <a:ext uri="{FF2B5EF4-FFF2-40B4-BE49-F238E27FC236}">
                    <a16:creationId xmlns:a16="http://schemas.microsoft.com/office/drawing/2014/main" id="{CFD80723-EEEB-F449-95A6-1AF82900F01E}"/>
                  </a:ext>
                </a:extLst>
              </p:cNvPr>
              <p:cNvPicPr/>
              <p:nvPr/>
            </p:nvPicPr>
            <p:blipFill>
              <a:blip r:embed="rId184"/>
              <a:stretch>
                <a:fillRect/>
              </a:stretch>
            </p:blipFill>
            <p:spPr>
              <a:xfrm>
                <a:off x="9320520" y="4284353"/>
                <a:ext cx="408206" cy="83880"/>
              </a:xfrm>
              <a:prstGeom prst="rect">
                <a:avLst/>
              </a:prstGeom>
            </p:spPr>
          </p:pic>
        </mc:Fallback>
      </mc:AlternateContent>
      <p:pic>
        <p:nvPicPr>
          <p:cNvPr id="128" name="Graphic 127" descr="Smiling face outline with solid fill">
            <a:extLst>
              <a:ext uri="{FF2B5EF4-FFF2-40B4-BE49-F238E27FC236}">
                <a16:creationId xmlns:a16="http://schemas.microsoft.com/office/drawing/2014/main" id="{A8951C52-0070-204F-8D5B-7E7F316A61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71930" y="1331298"/>
            <a:ext cx="1072029" cy="1072029"/>
          </a:xfrm>
          <a:prstGeom prst="rect">
            <a:avLst/>
          </a:prstGeom>
        </p:spPr>
      </p:pic>
      <p:pic>
        <p:nvPicPr>
          <p:cNvPr id="129" name="Graphic 128" descr="Smiling face outline with solid fill">
            <a:extLst>
              <a:ext uri="{FF2B5EF4-FFF2-40B4-BE49-F238E27FC236}">
                <a16:creationId xmlns:a16="http://schemas.microsoft.com/office/drawing/2014/main" id="{C5715A22-253A-F643-B261-8F5992AAEF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512" y="1322684"/>
            <a:ext cx="1072029" cy="1072029"/>
          </a:xfrm>
          <a:prstGeom prst="rect">
            <a:avLst/>
          </a:prstGeom>
        </p:spPr>
      </p:pic>
      <p:pic>
        <p:nvPicPr>
          <p:cNvPr id="130" name="Graphic 129" descr="Smiling face outline with solid fill">
            <a:extLst>
              <a:ext uri="{FF2B5EF4-FFF2-40B4-BE49-F238E27FC236}">
                <a16:creationId xmlns:a16="http://schemas.microsoft.com/office/drawing/2014/main" id="{73D04274-4474-AE4C-8FE4-DE4332E1A1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30891" y="1317434"/>
            <a:ext cx="1072029" cy="1072029"/>
          </a:xfrm>
          <a:prstGeom prst="rect">
            <a:avLst/>
          </a:prstGeom>
        </p:spPr>
      </p:pic>
      <p:pic>
        <p:nvPicPr>
          <p:cNvPr id="131" name="Graphic 130" descr="Sad face outline with solid fill">
            <a:extLst>
              <a:ext uri="{FF2B5EF4-FFF2-40B4-BE49-F238E27FC236}">
                <a16:creationId xmlns:a16="http://schemas.microsoft.com/office/drawing/2014/main" id="{56562106-4C75-3B4F-9D17-C4C0C5995F9E}"/>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6767026" y="5833668"/>
            <a:ext cx="1113208" cy="1113208"/>
          </a:xfrm>
          <a:prstGeom prst="rect">
            <a:avLst/>
          </a:prstGeom>
        </p:spPr>
      </p:pic>
      <p:pic>
        <p:nvPicPr>
          <p:cNvPr id="132" name="Graphic 131" descr="Confused face outline with solid fill">
            <a:extLst>
              <a:ext uri="{FF2B5EF4-FFF2-40B4-BE49-F238E27FC236}">
                <a16:creationId xmlns:a16="http://schemas.microsoft.com/office/drawing/2014/main" id="{92EAF33B-F793-DB4F-AA88-CA1483200B8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191543" y="5397473"/>
            <a:ext cx="1113208" cy="1113208"/>
          </a:xfrm>
          <a:prstGeom prst="rect">
            <a:avLst/>
          </a:prstGeom>
        </p:spPr>
      </p:pic>
      <p:pic>
        <p:nvPicPr>
          <p:cNvPr id="133" name="Graphic 132" descr="Smiling face outline with solid fill">
            <a:extLst>
              <a:ext uri="{FF2B5EF4-FFF2-40B4-BE49-F238E27FC236}">
                <a16:creationId xmlns:a16="http://schemas.microsoft.com/office/drawing/2014/main" id="{EBA599D1-9964-0B48-941E-FE87DE5497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09810" y="5407465"/>
            <a:ext cx="1072029" cy="1072029"/>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185">
            <p14:nvContentPartPr>
              <p14:cNvPr id="134" name="Ink 133">
                <a:extLst>
                  <a:ext uri="{FF2B5EF4-FFF2-40B4-BE49-F238E27FC236}">
                    <a16:creationId xmlns:a16="http://schemas.microsoft.com/office/drawing/2014/main" id="{A213F077-D780-EF4C-8590-9965C496BF2E}"/>
                  </a:ext>
                </a:extLst>
              </p14:cNvPr>
              <p14:cNvContentPartPr/>
              <p14:nvPr/>
            </p14:nvContentPartPr>
            <p14:xfrm>
              <a:off x="7028383" y="5986073"/>
              <a:ext cx="612000" cy="215640"/>
            </p14:xfrm>
          </p:contentPart>
        </mc:Choice>
        <mc:Fallback xmlns="">
          <p:pic>
            <p:nvPicPr>
              <p:cNvPr id="134" name="Ink 133">
                <a:extLst>
                  <a:ext uri="{FF2B5EF4-FFF2-40B4-BE49-F238E27FC236}">
                    <a16:creationId xmlns:a16="http://schemas.microsoft.com/office/drawing/2014/main" id="{A213F077-D780-EF4C-8590-9965C496BF2E}"/>
                  </a:ext>
                </a:extLst>
              </p:cNvPr>
              <p:cNvPicPr/>
              <p:nvPr/>
            </p:nvPicPr>
            <p:blipFill>
              <a:blip r:embed="rId186"/>
              <a:stretch>
                <a:fillRect/>
              </a:stretch>
            </p:blipFill>
            <p:spPr>
              <a:xfrm>
                <a:off x="6992383" y="5770073"/>
                <a:ext cx="683640" cy="647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7">
            <p14:nvContentPartPr>
              <p14:cNvPr id="135" name="Ink 134">
                <a:extLst>
                  <a:ext uri="{FF2B5EF4-FFF2-40B4-BE49-F238E27FC236}">
                    <a16:creationId xmlns:a16="http://schemas.microsoft.com/office/drawing/2014/main" id="{DC8B5139-5AEA-8B49-89CB-51C535CE7034}"/>
                  </a:ext>
                </a:extLst>
              </p14:cNvPr>
              <p14:cNvContentPartPr/>
              <p14:nvPr/>
            </p14:nvContentPartPr>
            <p14:xfrm>
              <a:off x="6936583" y="6339593"/>
              <a:ext cx="301680" cy="220680"/>
            </p14:xfrm>
          </p:contentPart>
        </mc:Choice>
        <mc:Fallback xmlns="">
          <p:pic>
            <p:nvPicPr>
              <p:cNvPr id="135" name="Ink 134">
                <a:extLst>
                  <a:ext uri="{FF2B5EF4-FFF2-40B4-BE49-F238E27FC236}">
                    <a16:creationId xmlns:a16="http://schemas.microsoft.com/office/drawing/2014/main" id="{DC8B5139-5AEA-8B49-89CB-51C535CE7034}"/>
                  </a:ext>
                </a:extLst>
              </p:cNvPr>
              <p:cNvPicPr/>
              <p:nvPr/>
            </p:nvPicPr>
            <p:blipFill>
              <a:blip r:embed="rId188"/>
              <a:stretch>
                <a:fillRect/>
              </a:stretch>
            </p:blipFill>
            <p:spPr>
              <a:xfrm>
                <a:off x="6900583" y="6123240"/>
                <a:ext cx="373320" cy="653025"/>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9">
            <p14:nvContentPartPr>
              <p14:cNvPr id="136" name="Ink 135">
                <a:extLst>
                  <a:ext uri="{FF2B5EF4-FFF2-40B4-BE49-F238E27FC236}">
                    <a16:creationId xmlns:a16="http://schemas.microsoft.com/office/drawing/2014/main" id="{B9440F1D-823A-6342-8193-01CEC13F51A8}"/>
                  </a:ext>
                </a:extLst>
              </p14:cNvPr>
              <p14:cNvContentPartPr/>
              <p14:nvPr/>
            </p14:nvContentPartPr>
            <p14:xfrm>
              <a:off x="7448143" y="6385673"/>
              <a:ext cx="217800" cy="194760"/>
            </p14:xfrm>
          </p:contentPart>
        </mc:Choice>
        <mc:Fallback xmlns="">
          <p:pic>
            <p:nvPicPr>
              <p:cNvPr id="136" name="Ink 135">
                <a:extLst>
                  <a:ext uri="{FF2B5EF4-FFF2-40B4-BE49-F238E27FC236}">
                    <a16:creationId xmlns:a16="http://schemas.microsoft.com/office/drawing/2014/main" id="{B9440F1D-823A-6342-8193-01CEC13F51A8}"/>
                  </a:ext>
                </a:extLst>
              </p:cNvPr>
              <p:cNvPicPr/>
              <p:nvPr/>
            </p:nvPicPr>
            <p:blipFill>
              <a:blip r:embed="rId190"/>
              <a:stretch>
                <a:fillRect/>
              </a:stretch>
            </p:blipFill>
            <p:spPr>
              <a:xfrm>
                <a:off x="7412143" y="6170072"/>
                <a:ext cx="289440" cy="625604"/>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37" name="Ink 136">
                <a:extLst>
                  <a:ext uri="{FF2B5EF4-FFF2-40B4-BE49-F238E27FC236}">
                    <a16:creationId xmlns:a16="http://schemas.microsoft.com/office/drawing/2014/main" id="{D01D67FF-FBE9-FB44-A1EB-0BE722E06528}"/>
                  </a:ext>
                </a:extLst>
              </p14:cNvPr>
              <p14:cNvContentPartPr/>
              <p14:nvPr/>
            </p14:nvContentPartPr>
            <p14:xfrm>
              <a:off x="7237903" y="6129713"/>
              <a:ext cx="360" cy="360"/>
            </p14:xfrm>
          </p:contentPart>
        </mc:Choice>
        <mc:Fallback xmlns="">
          <p:pic>
            <p:nvPicPr>
              <p:cNvPr id="137" name="Ink 136">
                <a:extLst>
                  <a:ext uri="{FF2B5EF4-FFF2-40B4-BE49-F238E27FC236}">
                    <a16:creationId xmlns:a16="http://schemas.microsoft.com/office/drawing/2014/main" id="{D01D67FF-FBE9-FB44-A1EB-0BE722E06528}"/>
                  </a:ext>
                </a:extLst>
              </p:cNvPr>
              <p:cNvPicPr/>
              <p:nvPr/>
            </p:nvPicPr>
            <p:blipFill>
              <a:blip r:embed="rId56"/>
              <a:stretch>
                <a:fillRect/>
              </a:stretch>
            </p:blipFill>
            <p:spPr>
              <a:xfrm>
                <a:off x="7219903" y="6111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38" name="Ink 137">
                <a:extLst>
                  <a:ext uri="{FF2B5EF4-FFF2-40B4-BE49-F238E27FC236}">
                    <a16:creationId xmlns:a16="http://schemas.microsoft.com/office/drawing/2014/main" id="{A0D1FBB0-A84F-6244-889D-349DEA722EEC}"/>
                  </a:ext>
                </a:extLst>
              </p14:cNvPr>
              <p14:cNvContentPartPr/>
              <p14:nvPr/>
            </p14:nvContentPartPr>
            <p14:xfrm>
              <a:off x="7129543" y="6173273"/>
              <a:ext cx="360" cy="360"/>
            </p14:xfrm>
          </p:contentPart>
        </mc:Choice>
        <mc:Fallback xmlns="">
          <p:pic>
            <p:nvPicPr>
              <p:cNvPr id="138" name="Ink 137">
                <a:extLst>
                  <a:ext uri="{FF2B5EF4-FFF2-40B4-BE49-F238E27FC236}">
                    <a16:creationId xmlns:a16="http://schemas.microsoft.com/office/drawing/2014/main" id="{A0D1FBB0-A84F-6244-889D-349DEA722EEC}"/>
                  </a:ext>
                </a:extLst>
              </p:cNvPr>
              <p:cNvPicPr/>
              <p:nvPr/>
            </p:nvPicPr>
            <p:blipFill>
              <a:blip r:embed="rId56"/>
              <a:stretch>
                <a:fillRect/>
              </a:stretch>
            </p:blipFill>
            <p:spPr>
              <a:xfrm>
                <a:off x="7111543" y="6155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39" name="Ink 138">
                <a:extLst>
                  <a:ext uri="{FF2B5EF4-FFF2-40B4-BE49-F238E27FC236}">
                    <a16:creationId xmlns:a16="http://schemas.microsoft.com/office/drawing/2014/main" id="{237283FC-38A0-6641-B6E3-79C9D2D63328}"/>
                  </a:ext>
                </a:extLst>
              </p14:cNvPr>
              <p14:cNvContentPartPr/>
              <p14:nvPr/>
            </p14:nvContentPartPr>
            <p14:xfrm>
              <a:off x="7358143" y="6257873"/>
              <a:ext cx="360" cy="360"/>
            </p14:xfrm>
          </p:contentPart>
        </mc:Choice>
        <mc:Fallback xmlns="">
          <p:pic>
            <p:nvPicPr>
              <p:cNvPr id="139" name="Ink 138">
                <a:extLst>
                  <a:ext uri="{FF2B5EF4-FFF2-40B4-BE49-F238E27FC236}">
                    <a16:creationId xmlns:a16="http://schemas.microsoft.com/office/drawing/2014/main" id="{237283FC-38A0-6641-B6E3-79C9D2D63328}"/>
                  </a:ext>
                </a:extLst>
              </p:cNvPr>
              <p:cNvPicPr/>
              <p:nvPr/>
            </p:nvPicPr>
            <p:blipFill>
              <a:blip r:embed="rId56"/>
              <a:stretch>
                <a:fillRect/>
              </a:stretch>
            </p:blipFill>
            <p:spPr>
              <a:xfrm>
                <a:off x="7340143" y="6239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40" name="Ink 139">
                <a:extLst>
                  <a:ext uri="{FF2B5EF4-FFF2-40B4-BE49-F238E27FC236}">
                    <a16:creationId xmlns:a16="http://schemas.microsoft.com/office/drawing/2014/main" id="{49780948-1ABB-354F-915E-70BFABDC7EA0}"/>
                  </a:ext>
                </a:extLst>
              </p14:cNvPr>
              <p14:cNvContentPartPr/>
              <p14:nvPr/>
            </p14:nvContentPartPr>
            <p14:xfrm>
              <a:off x="7272463" y="6391793"/>
              <a:ext cx="360" cy="360"/>
            </p14:xfrm>
          </p:contentPart>
        </mc:Choice>
        <mc:Fallback xmlns="">
          <p:pic>
            <p:nvPicPr>
              <p:cNvPr id="140" name="Ink 139">
                <a:extLst>
                  <a:ext uri="{FF2B5EF4-FFF2-40B4-BE49-F238E27FC236}">
                    <a16:creationId xmlns:a16="http://schemas.microsoft.com/office/drawing/2014/main" id="{49780948-1ABB-354F-915E-70BFABDC7EA0}"/>
                  </a:ext>
                </a:extLst>
              </p:cNvPr>
              <p:cNvPicPr/>
              <p:nvPr/>
            </p:nvPicPr>
            <p:blipFill>
              <a:blip r:embed="rId56"/>
              <a:stretch>
                <a:fillRect/>
              </a:stretch>
            </p:blipFill>
            <p:spPr>
              <a:xfrm>
                <a:off x="7254463" y="6373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41" name="Ink 140">
                <a:extLst>
                  <a:ext uri="{FF2B5EF4-FFF2-40B4-BE49-F238E27FC236}">
                    <a16:creationId xmlns:a16="http://schemas.microsoft.com/office/drawing/2014/main" id="{F38DC2CE-9840-8D45-A8F0-C2A61D75D5F9}"/>
                  </a:ext>
                </a:extLst>
              </p14:cNvPr>
              <p14:cNvContentPartPr/>
              <p14:nvPr/>
            </p14:nvContentPartPr>
            <p14:xfrm>
              <a:off x="7412143" y="6065633"/>
              <a:ext cx="360" cy="360"/>
            </p14:xfrm>
          </p:contentPart>
        </mc:Choice>
        <mc:Fallback xmlns="">
          <p:pic>
            <p:nvPicPr>
              <p:cNvPr id="141" name="Ink 140">
                <a:extLst>
                  <a:ext uri="{FF2B5EF4-FFF2-40B4-BE49-F238E27FC236}">
                    <a16:creationId xmlns:a16="http://schemas.microsoft.com/office/drawing/2014/main" id="{F38DC2CE-9840-8D45-A8F0-C2A61D75D5F9}"/>
                  </a:ext>
                </a:extLst>
              </p:cNvPr>
              <p:cNvPicPr/>
              <p:nvPr/>
            </p:nvPicPr>
            <p:blipFill>
              <a:blip r:embed="rId56"/>
              <a:stretch>
                <a:fillRect/>
              </a:stretch>
            </p:blipFill>
            <p:spPr>
              <a:xfrm>
                <a:off x="7394143" y="6047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42" name="Ink 141">
                <a:extLst>
                  <a:ext uri="{FF2B5EF4-FFF2-40B4-BE49-F238E27FC236}">
                    <a16:creationId xmlns:a16="http://schemas.microsoft.com/office/drawing/2014/main" id="{6E807B47-959F-2C43-B42C-075DD30B2841}"/>
                  </a:ext>
                </a:extLst>
              </p14:cNvPr>
              <p14:cNvContentPartPr/>
              <p14:nvPr/>
            </p14:nvContentPartPr>
            <p14:xfrm>
              <a:off x="7248343" y="6232313"/>
              <a:ext cx="360" cy="360"/>
            </p14:xfrm>
          </p:contentPart>
        </mc:Choice>
        <mc:Fallback xmlns="">
          <p:pic>
            <p:nvPicPr>
              <p:cNvPr id="142" name="Ink 141">
                <a:extLst>
                  <a:ext uri="{FF2B5EF4-FFF2-40B4-BE49-F238E27FC236}">
                    <a16:creationId xmlns:a16="http://schemas.microsoft.com/office/drawing/2014/main" id="{6E807B47-959F-2C43-B42C-075DD30B2841}"/>
                  </a:ext>
                </a:extLst>
              </p:cNvPr>
              <p:cNvPicPr/>
              <p:nvPr/>
            </p:nvPicPr>
            <p:blipFill>
              <a:blip r:embed="rId56"/>
              <a:stretch>
                <a:fillRect/>
              </a:stretch>
            </p:blipFill>
            <p:spPr>
              <a:xfrm>
                <a:off x="7230343" y="6214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43" name="Ink 142">
                <a:extLst>
                  <a:ext uri="{FF2B5EF4-FFF2-40B4-BE49-F238E27FC236}">
                    <a16:creationId xmlns:a16="http://schemas.microsoft.com/office/drawing/2014/main" id="{FC75C680-887B-3D47-AFF8-2524DE1BED32}"/>
                  </a:ext>
                </a:extLst>
              </p14:cNvPr>
              <p14:cNvContentPartPr/>
              <p14:nvPr/>
            </p14:nvContentPartPr>
            <p14:xfrm>
              <a:off x="7012543" y="6370553"/>
              <a:ext cx="360" cy="360"/>
            </p14:xfrm>
          </p:contentPart>
        </mc:Choice>
        <mc:Fallback xmlns="">
          <p:pic>
            <p:nvPicPr>
              <p:cNvPr id="143" name="Ink 142">
                <a:extLst>
                  <a:ext uri="{FF2B5EF4-FFF2-40B4-BE49-F238E27FC236}">
                    <a16:creationId xmlns:a16="http://schemas.microsoft.com/office/drawing/2014/main" id="{FC75C680-887B-3D47-AFF8-2524DE1BED32}"/>
                  </a:ext>
                </a:extLst>
              </p:cNvPr>
              <p:cNvPicPr/>
              <p:nvPr/>
            </p:nvPicPr>
            <p:blipFill>
              <a:blip r:embed="rId56"/>
              <a:stretch>
                <a:fillRect/>
              </a:stretch>
            </p:blipFill>
            <p:spPr>
              <a:xfrm>
                <a:off x="6994543" y="6352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44" name="Ink 143">
                <a:extLst>
                  <a:ext uri="{FF2B5EF4-FFF2-40B4-BE49-F238E27FC236}">
                    <a16:creationId xmlns:a16="http://schemas.microsoft.com/office/drawing/2014/main" id="{6E009224-E43F-3B48-9EE7-C37AE9BD1FB6}"/>
                  </a:ext>
                </a:extLst>
              </p14:cNvPr>
              <p14:cNvContentPartPr/>
              <p14:nvPr/>
            </p14:nvContentPartPr>
            <p14:xfrm>
              <a:off x="7027303" y="6267593"/>
              <a:ext cx="360" cy="360"/>
            </p14:xfrm>
          </p:contentPart>
        </mc:Choice>
        <mc:Fallback xmlns="">
          <p:pic>
            <p:nvPicPr>
              <p:cNvPr id="144" name="Ink 143">
                <a:extLst>
                  <a:ext uri="{FF2B5EF4-FFF2-40B4-BE49-F238E27FC236}">
                    <a16:creationId xmlns:a16="http://schemas.microsoft.com/office/drawing/2014/main" id="{6E009224-E43F-3B48-9EE7-C37AE9BD1FB6}"/>
                  </a:ext>
                </a:extLst>
              </p:cNvPr>
              <p:cNvPicPr/>
              <p:nvPr/>
            </p:nvPicPr>
            <p:blipFill>
              <a:blip r:embed="rId56"/>
              <a:stretch>
                <a:fillRect/>
              </a:stretch>
            </p:blipFill>
            <p:spPr>
              <a:xfrm>
                <a:off x="7009303" y="6249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45" name="Ink 144">
                <a:extLst>
                  <a:ext uri="{FF2B5EF4-FFF2-40B4-BE49-F238E27FC236}">
                    <a16:creationId xmlns:a16="http://schemas.microsoft.com/office/drawing/2014/main" id="{48208F9E-55E5-9548-A8E1-E80A7D9E00EB}"/>
                  </a:ext>
                </a:extLst>
              </p14:cNvPr>
              <p14:cNvContentPartPr/>
              <p14:nvPr/>
            </p14:nvContentPartPr>
            <p14:xfrm>
              <a:off x="7143223" y="6478193"/>
              <a:ext cx="360" cy="360"/>
            </p14:xfrm>
          </p:contentPart>
        </mc:Choice>
        <mc:Fallback xmlns="">
          <p:pic>
            <p:nvPicPr>
              <p:cNvPr id="145" name="Ink 144">
                <a:extLst>
                  <a:ext uri="{FF2B5EF4-FFF2-40B4-BE49-F238E27FC236}">
                    <a16:creationId xmlns:a16="http://schemas.microsoft.com/office/drawing/2014/main" id="{48208F9E-55E5-9548-A8E1-E80A7D9E00EB}"/>
                  </a:ext>
                </a:extLst>
              </p:cNvPr>
              <p:cNvPicPr/>
              <p:nvPr/>
            </p:nvPicPr>
            <p:blipFill>
              <a:blip r:embed="rId56"/>
              <a:stretch>
                <a:fillRect/>
              </a:stretch>
            </p:blipFill>
            <p:spPr>
              <a:xfrm>
                <a:off x="7125223" y="6460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46" name="Ink 145">
                <a:extLst>
                  <a:ext uri="{FF2B5EF4-FFF2-40B4-BE49-F238E27FC236}">
                    <a16:creationId xmlns:a16="http://schemas.microsoft.com/office/drawing/2014/main" id="{28BCFBDA-2461-704E-8748-DD2C6D5FC66D}"/>
                  </a:ext>
                </a:extLst>
              </p14:cNvPr>
              <p14:cNvContentPartPr/>
              <p14:nvPr/>
            </p14:nvContentPartPr>
            <p14:xfrm>
              <a:off x="7010383" y="6476033"/>
              <a:ext cx="360" cy="360"/>
            </p14:xfrm>
          </p:contentPart>
        </mc:Choice>
        <mc:Fallback xmlns="">
          <p:pic>
            <p:nvPicPr>
              <p:cNvPr id="146" name="Ink 145">
                <a:extLst>
                  <a:ext uri="{FF2B5EF4-FFF2-40B4-BE49-F238E27FC236}">
                    <a16:creationId xmlns:a16="http://schemas.microsoft.com/office/drawing/2014/main" id="{28BCFBDA-2461-704E-8748-DD2C6D5FC66D}"/>
                  </a:ext>
                </a:extLst>
              </p:cNvPr>
              <p:cNvPicPr/>
              <p:nvPr/>
            </p:nvPicPr>
            <p:blipFill>
              <a:blip r:embed="rId56"/>
              <a:stretch>
                <a:fillRect/>
              </a:stretch>
            </p:blipFill>
            <p:spPr>
              <a:xfrm>
                <a:off x="6992383" y="6458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47" name="Ink 146">
                <a:extLst>
                  <a:ext uri="{FF2B5EF4-FFF2-40B4-BE49-F238E27FC236}">
                    <a16:creationId xmlns:a16="http://schemas.microsoft.com/office/drawing/2014/main" id="{469E22DE-DE7F-634A-BE23-F0A75B803DB5}"/>
                  </a:ext>
                </a:extLst>
              </p14:cNvPr>
              <p14:cNvContentPartPr/>
              <p14:nvPr/>
            </p14:nvContentPartPr>
            <p14:xfrm>
              <a:off x="7059703" y="6574313"/>
              <a:ext cx="360" cy="360"/>
            </p14:xfrm>
          </p:contentPart>
        </mc:Choice>
        <mc:Fallback xmlns="">
          <p:pic>
            <p:nvPicPr>
              <p:cNvPr id="147" name="Ink 146">
                <a:extLst>
                  <a:ext uri="{FF2B5EF4-FFF2-40B4-BE49-F238E27FC236}">
                    <a16:creationId xmlns:a16="http://schemas.microsoft.com/office/drawing/2014/main" id="{469E22DE-DE7F-634A-BE23-F0A75B803DB5}"/>
                  </a:ext>
                </a:extLst>
              </p:cNvPr>
              <p:cNvPicPr/>
              <p:nvPr/>
            </p:nvPicPr>
            <p:blipFill>
              <a:blip r:embed="rId56"/>
              <a:stretch>
                <a:fillRect/>
              </a:stretch>
            </p:blipFill>
            <p:spPr>
              <a:xfrm>
                <a:off x="7041703" y="6556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48" name="Ink 147">
                <a:extLst>
                  <a:ext uri="{FF2B5EF4-FFF2-40B4-BE49-F238E27FC236}">
                    <a16:creationId xmlns:a16="http://schemas.microsoft.com/office/drawing/2014/main" id="{BB63F502-7EFA-F94F-8B67-AB0A621BF695}"/>
                  </a:ext>
                </a:extLst>
              </p14:cNvPr>
              <p14:cNvContentPartPr/>
              <p14:nvPr/>
            </p14:nvContentPartPr>
            <p14:xfrm>
              <a:off x="7197943" y="6694553"/>
              <a:ext cx="360" cy="360"/>
            </p14:xfrm>
          </p:contentPart>
        </mc:Choice>
        <mc:Fallback xmlns="">
          <p:pic>
            <p:nvPicPr>
              <p:cNvPr id="148" name="Ink 147">
                <a:extLst>
                  <a:ext uri="{FF2B5EF4-FFF2-40B4-BE49-F238E27FC236}">
                    <a16:creationId xmlns:a16="http://schemas.microsoft.com/office/drawing/2014/main" id="{BB63F502-7EFA-F94F-8B67-AB0A621BF695}"/>
                  </a:ext>
                </a:extLst>
              </p:cNvPr>
              <p:cNvPicPr/>
              <p:nvPr/>
            </p:nvPicPr>
            <p:blipFill>
              <a:blip r:embed="rId56"/>
              <a:stretch>
                <a:fillRect/>
              </a:stretch>
            </p:blipFill>
            <p:spPr>
              <a:xfrm>
                <a:off x="7179943" y="6676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49" name="Ink 148">
                <a:extLst>
                  <a:ext uri="{FF2B5EF4-FFF2-40B4-BE49-F238E27FC236}">
                    <a16:creationId xmlns:a16="http://schemas.microsoft.com/office/drawing/2014/main" id="{EAD4904E-250D-BD45-80C6-F6F4D4C38BB9}"/>
                  </a:ext>
                </a:extLst>
              </p14:cNvPr>
              <p14:cNvContentPartPr/>
              <p14:nvPr/>
            </p14:nvContentPartPr>
            <p14:xfrm>
              <a:off x="7285783" y="6625793"/>
              <a:ext cx="360" cy="360"/>
            </p14:xfrm>
          </p:contentPart>
        </mc:Choice>
        <mc:Fallback xmlns="">
          <p:pic>
            <p:nvPicPr>
              <p:cNvPr id="149" name="Ink 148">
                <a:extLst>
                  <a:ext uri="{FF2B5EF4-FFF2-40B4-BE49-F238E27FC236}">
                    <a16:creationId xmlns:a16="http://schemas.microsoft.com/office/drawing/2014/main" id="{EAD4904E-250D-BD45-80C6-F6F4D4C38BB9}"/>
                  </a:ext>
                </a:extLst>
              </p:cNvPr>
              <p:cNvPicPr/>
              <p:nvPr/>
            </p:nvPicPr>
            <p:blipFill>
              <a:blip r:embed="rId56"/>
              <a:stretch>
                <a:fillRect/>
              </a:stretch>
            </p:blipFill>
            <p:spPr>
              <a:xfrm>
                <a:off x="7267783" y="6607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50" name="Ink 149">
                <a:extLst>
                  <a:ext uri="{FF2B5EF4-FFF2-40B4-BE49-F238E27FC236}">
                    <a16:creationId xmlns:a16="http://schemas.microsoft.com/office/drawing/2014/main" id="{0941E41E-F1BC-104F-A8AF-B5038674922B}"/>
                  </a:ext>
                </a:extLst>
              </p14:cNvPr>
              <p14:cNvContentPartPr/>
              <p14:nvPr/>
            </p14:nvContentPartPr>
            <p14:xfrm>
              <a:off x="7333303" y="6714713"/>
              <a:ext cx="360" cy="360"/>
            </p14:xfrm>
          </p:contentPart>
        </mc:Choice>
        <mc:Fallback xmlns="">
          <p:pic>
            <p:nvPicPr>
              <p:cNvPr id="150" name="Ink 149">
                <a:extLst>
                  <a:ext uri="{FF2B5EF4-FFF2-40B4-BE49-F238E27FC236}">
                    <a16:creationId xmlns:a16="http://schemas.microsoft.com/office/drawing/2014/main" id="{0941E41E-F1BC-104F-A8AF-B5038674922B}"/>
                  </a:ext>
                </a:extLst>
              </p:cNvPr>
              <p:cNvPicPr/>
              <p:nvPr/>
            </p:nvPicPr>
            <p:blipFill>
              <a:blip r:embed="rId56"/>
              <a:stretch>
                <a:fillRect/>
              </a:stretch>
            </p:blipFill>
            <p:spPr>
              <a:xfrm>
                <a:off x="7315303" y="6696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51" name="Ink 150">
                <a:extLst>
                  <a:ext uri="{FF2B5EF4-FFF2-40B4-BE49-F238E27FC236}">
                    <a16:creationId xmlns:a16="http://schemas.microsoft.com/office/drawing/2014/main" id="{9F74482E-974A-5D49-AD5A-B866BF0B5F24}"/>
                  </a:ext>
                </a:extLst>
              </p14:cNvPr>
              <p14:cNvContentPartPr/>
              <p14:nvPr/>
            </p14:nvContentPartPr>
            <p14:xfrm>
              <a:off x="7414303" y="6661433"/>
              <a:ext cx="360" cy="360"/>
            </p14:xfrm>
          </p:contentPart>
        </mc:Choice>
        <mc:Fallback xmlns="">
          <p:pic>
            <p:nvPicPr>
              <p:cNvPr id="151" name="Ink 150">
                <a:extLst>
                  <a:ext uri="{FF2B5EF4-FFF2-40B4-BE49-F238E27FC236}">
                    <a16:creationId xmlns:a16="http://schemas.microsoft.com/office/drawing/2014/main" id="{9F74482E-974A-5D49-AD5A-B866BF0B5F24}"/>
                  </a:ext>
                </a:extLst>
              </p:cNvPr>
              <p:cNvPicPr/>
              <p:nvPr/>
            </p:nvPicPr>
            <p:blipFill>
              <a:blip r:embed="rId56"/>
              <a:stretch>
                <a:fillRect/>
              </a:stretch>
            </p:blipFill>
            <p:spPr>
              <a:xfrm>
                <a:off x="7396303" y="6643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52" name="Ink 151">
                <a:extLst>
                  <a:ext uri="{FF2B5EF4-FFF2-40B4-BE49-F238E27FC236}">
                    <a16:creationId xmlns:a16="http://schemas.microsoft.com/office/drawing/2014/main" id="{793EE810-AF7D-F54C-B6EE-C238A9542E16}"/>
                  </a:ext>
                </a:extLst>
              </p14:cNvPr>
              <p14:cNvContentPartPr/>
              <p14:nvPr/>
            </p14:nvContentPartPr>
            <p14:xfrm>
              <a:off x="7490983" y="6720833"/>
              <a:ext cx="360" cy="360"/>
            </p14:xfrm>
          </p:contentPart>
        </mc:Choice>
        <mc:Fallback xmlns="">
          <p:pic>
            <p:nvPicPr>
              <p:cNvPr id="152" name="Ink 151">
                <a:extLst>
                  <a:ext uri="{FF2B5EF4-FFF2-40B4-BE49-F238E27FC236}">
                    <a16:creationId xmlns:a16="http://schemas.microsoft.com/office/drawing/2014/main" id="{793EE810-AF7D-F54C-B6EE-C238A9542E16}"/>
                  </a:ext>
                </a:extLst>
              </p:cNvPr>
              <p:cNvPicPr/>
              <p:nvPr/>
            </p:nvPicPr>
            <p:blipFill>
              <a:blip r:embed="rId56"/>
              <a:stretch>
                <a:fillRect/>
              </a:stretch>
            </p:blipFill>
            <p:spPr>
              <a:xfrm>
                <a:off x="7472983" y="67028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53" name="Ink 152">
                <a:extLst>
                  <a:ext uri="{FF2B5EF4-FFF2-40B4-BE49-F238E27FC236}">
                    <a16:creationId xmlns:a16="http://schemas.microsoft.com/office/drawing/2014/main" id="{C051F87D-50B6-AB48-8EA5-8DB7B7F78283}"/>
                  </a:ext>
                </a:extLst>
              </p14:cNvPr>
              <p14:cNvContentPartPr/>
              <p14:nvPr/>
            </p14:nvContentPartPr>
            <p14:xfrm>
              <a:off x="7608343" y="6591953"/>
              <a:ext cx="360" cy="360"/>
            </p14:xfrm>
          </p:contentPart>
        </mc:Choice>
        <mc:Fallback xmlns="">
          <p:pic>
            <p:nvPicPr>
              <p:cNvPr id="153" name="Ink 152">
                <a:extLst>
                  <a:ext uri="{FF2B5EF4-FFF2-40B4-BE49-F238E27FC236}">
                    <a16:creationId xmlns:a16="http://schemas.microsoft.com/office/drawing/2014/main" id="{C051F87D-50B6-AB48-8EA5-8DB7B7F78283}"/>
                  </a:ext>
                </a:extLst>
              </p:cNvPr>
              <p:cNvPicPr/>
              <p:nvPr/>
            </p:nvPicPr>
            <p:blipFill>
              <a:blip r:embed="rId56"/>
              <a:stretch>
                <a:fillRect/>
              </a:stretch>
            </p:blipFill>
            <p:spPr>
              <a:xfrm>
                <a:off x="7590343" y="6573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54" name="Ink 153">
                <a:extLst>
                  <a:ext uri="{FF2B5EF4-FFF2-40B4-BE49-F238E27FC236}">
                    <a16:creationId xmlns:a16="http://schemas.microsoft.com/office/drawing/2014/main" id="{5C77EBE3-F472-AB4C-8230-359EDB0EB26A}"/>
                  </a:ext>
                </a:extLst>
              </p14:cNvPr>
              <p14:cNvContentPartPr/>
              <p14:nvPr/>
            </p14:nvContentPartPr>
            <p14:xfrm>
              <a:off x="7493143" y="6434633"/>
              <a:ext cx="360" cy="360"/>
            </p14:xfrm>
          </p:contentPart>
        </mc:Choice>
        <mc:Fallback xmlns="">
          <p:pic>
            <p:nvPicPr>
              <p:cNvPr id="154" name="Ink 153">
                <a:extLst>
                  <a:ext uri="{FF2B5EF4-FFF2-40B4-BE49-F238E27FC236}">
                    <a16:creationId xmlns:a16="http://schemas.microsoft.com/office/drawing/2014/main" id="{5C77EBE3-F472-AB4C-8230-359EDB0EB26A}"/>
                  </a:ext>
                </a:extLst>
              </p:cNvPr>
              <p:cNvPicPr/>
              <p:nvPr/>
            </p:nvPicPr>
            <p:blipFill>
              <a:blip r:embed="rId56"/>
              <a:stretch>
                <a:fillRect/>
              </a:stretch>
            </p:blipFill>
            <p:spPr>
              <a:xfrm>
                <a:off x="7475143" y="6416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55" name="Ink 154">
                <a:extLst>
                  <a:ext uri="{FF2B5EF4-FFF2-40B4-BE49-F238E27FC236}">
                    <a16:creationId xmlns:a16="http://schemas.microsoft.com/office/drawing/2014/main" id="{EDE1AAFF-D857-A945-99C6-3AF7EA3DA292}"/>
                  </a:ext>
                </a:extLst>
              </p14:cNvPr>
              <p14:cNvContentPartPr/>
              <p14:nvPr/>
            </p14:nvContentPartPr>
            <p14:xfrm>
              <a:off x="7356343" y="6455873"/>
              <a:ext cx="360" cy="360"/>
            </p14:xfrm>
          </p:contentPart>
        </mc:Choice>
        <mc:Fallback xmlns="">
          <p:pic>
            <p:nvPicPr>
              <p:cNvPr id="155" name="Ink 154">
                <a:extLst>
                  <a:ext uri="{FF2B5EF4-FFF2-40B4-BE49-F238E27FC236}">
                    <a16:creationId xmlns:a16="http://schemas.microsoft.com/office/drawing/2014/main" id="{EDE1AAFF-D857-A945-99C6-3AF7EA3DA292}"/>
                  </a:ext>
                </a:extLst>
              </p:cNvPr>
              <p:cNvPicPr/>
              <p:nvPr/>
            </p:nvPicPr>
            <p:blipFill>
              <a:blip r:embed="rId56"/>
              <a:stretch>
                <a:fillRect/>
              </a:stretch>
            </p:blipFill>
            <p:spPr>
              <a:xfrm>
                <a:off x="7338343" y="6437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56" name="Ink 155">
                <a:extLst>
                  <a:ext uri="{FF2B5EF4-FFF2-40B4-BE49-F238E27FC236}">
                    <a16:creationId xmlns:a16="http://schemas.microsoft.com/office/drawing/2014/main" id="{8433E8AB-6CFB-5746-B06B-4620634572B5}"/>
                  </a:ext>
                </a:extLst>
              </p14:cNvPr>
              <p14:cNvContentPartPr/>
              <p14:nvPr/>
            </p14:nvContentPartPr>
            <p14:xfrm>
              <a:off x="7548223" y="6508433"/>
              <a:ext cx="360" cy="360"/>
            </p14:xfrm>
          </p:contentPart>
        </mc:Choice>
        <mc:Fallback xmlns="">
          <p:pic>
            <p:nvPicPr>
              <p:cNvPr id="156" name="Ink 155">
                <a:extLst>
                  <a:ext uri="{FF2B5EF4-FFF2-40B4-BE49-F238E27FC236}">
                    <a16:creationId xmlns:a16="http://schemas.microsoft.com/office/drawing/2014/main" id="{8433E8AB-6CFB-5746-B06B-4620634572B5}"/>
                  </a:ext>
                </a:extLst>
              </p:cNvPr>
              <p:cNvPicPr/>
              <p:nvPr/>
            </p:nvPicPr>
            <p:blipFill>
              <a:blip r:embed="rId56"/>
              <a:stretch>
                <a:fillRect/>
              </a:stretch>
            </p:blipFill>
            <p:spPr>
              <a:xfrm>
                <a:off x="7530223" y="6490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57" name="Ink 156">
                <a:extLst>
                  <a:ext uri="{FF2B5EF4-FFF2-40B4-BE49-F238E27FC236}">
                    <a16:creationId xmlns:a16="http://schemas.microsoft.com/office/drawing/2014/main" id="{0319385A-ECC2-454B-81F7-6A311E631CC6}"/>
                  </a:ext>
                </a:extLst>
              </p14:cNvPr>
              <p14:cNvContentPartPr/>
              <p14:nvPr/>
            </p14:nvContentPartPr>
            <p14:xfrm>
              <a:off x="7630663" y="6393233"/>
              <a:ext cx="360" cy="360"/>
            </p14:xfrm>
          </p:contentPart>
        </mc:Choice>
        <mc:Fallback xmlns="">
          <p:pic>
            <p:nvPicPr>
              <p:cNvPr id="157" name="Ink 156">
                <a:extLst>
                  <a:ext uri="{FF2B5EF4-FFF2-40B4-BE49-F238E27FC236}">
                    <a16:creationId xmlns:a16="http://schemas.microsoft.com/office/drawing/2014/main" id="{0319385A-ECC2-454B-81F7-6A311E631CC6}"/>
                  </a:ext>
                </a:extLst>
              </p:cNvPr>
              <p:cNvPicPr/>
              <p:nvPr/>
            </p:nvPicPr>
            <p:blipFill>
              <a:blip r:embed="rId56"/>
              <a:stretch>
                <a:fillRect/>
              </a:stretch>
            </p:blipFill>
            <p:spPr>
              <a:xfrm>
                <a:off x="7612663" y="6375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58" name="Ink 157">
                <a:extLst>
                  <a:ext uri="{FF2B5EF4-FFF2-40B4-BE49-F238E27FC236}">
                    <a16:creationId xmlns:a16="http://schemas.microsoft.com/office/drawing/2014/main" id="{3BDEB110-277C-4F46-9091-52A1C643C354}"/>
                  </a:ext>
                </a:extLst>
              </p14:cNvPr>
              <p14:cNvContentPartPr/>
              <p14:nvPr/>
            </p14:nvContentPartPr>
            <p14:xfrm>
              <a:off x="7657303" y="6194153"/>
              <a:ext cx="360" cy="360"/>
            </p14:xfrm>
          </p:contentPart>
        </mc:Choice>
        <mc:Fallback xmlns="">
          <p:pic>
            <p:nvPicPr>
              <p:cNvPr id="158" name="Ink 157">
                <a:extLst>
                  <a:ext uri="{FF2B5EF4-FFF2-40B4-BE49-F238E27FC236}">
                    <a16:creationId xmlns:a16="http://schemas.microsoft.com/office/drawing/2014/main" id="{3BDEB110-277C-4F46-9091-52A1C643C354}"/>
                  </a:ext>
                </a:extLst>
              </p:cNvPr>
              <p:cNvPicPr/>
              <p:nvPr/>
            </p:nvPicPr>
            <p:blipFill>
              <a:blip r:embed="rId56"/>
              <a:stretch>
                <a:fillRect/>
              </a:stretch>
            </p:blipFill>
            <p:spPr>
              <a:xfrm>
                <a:off x="7639303" y="6176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59" name="Ink 158">
                <a:extLst>
                  <a:ext uri="{FF2B5EF4-FFF2-40B4-BE49-F238E27FC236}">
                    <a16:creationId xmlns:a16="http://schemas.microsoft.com/office/drawing/2014/main" id="{F7D1A10C-472D-8740-AF91-110B69FE2604}"/>
                  </a:ext>
                </a:extLst>
              </p14:cNvPr>
              <p14:cNvContentPartPr/>
              <p14:nvPr/>
            </p14:nvContentPartPr>
            <p14:xfrm>
              <a:off x="7650103" y="6296393"/>
              <a:ext cx="360" cy="360"/>
            </p14:xfrm>
          </p:contentPart>
        </mc:Choice>
        <mc:Fallback xmlns="">
          <p:pic>
            <p:nvPicPr>
              <p:cNvPr id="159" name="Ink 158">
                <a:extLst>
                  <a:ext uri="{FF2B5EF4-FFF2-40B4-BE49-F238E27FC236}">
                    <a16:creationId xmlns:a16="http://schemas.microsoft.com/office/drawing/2014/main" id="{F7D1A10C-472D-8740-AF91-110B69FE2604}"/>
                  </a:ext>
                </a:extLst>
              </p:cNvPr>
              <p:cNvPicPr/>
              <p:nvPr/>
            </p:nvPicPr>
            <p:blipFill>
              <a:blip r:embed="rId56"/>
              <a:stretch>
                <a:fillRect/>
              </a:stretch>
            </p:blipFill>
            <p:spPr>
              <a:xfrm>
                <a:off x="7632103" y="6278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60" name="Ink 159">
                <a:extLst>
                  <a:ext uri="{FF2B5EF4-FFF2-40B4-BE49-F238E27FC236}">
                    <a16:creationId xmlns:a16="http://schemas.microsoft.com/office/drawing/2014/main" id="{6052DD11-9705-8046-935C-E344108040C4}"/>
                  </a:ext>
                </a:extLst>
              </p14:cNvPr>
              <p14:cNvContentPartPr/>
              <p14:nvPr/>
            </p14:nvContentPartPr>
            <p14:xfrm>
              <a:off x="7570183" y="6203513"/>
              <a:ext cx="360" cy="360"/>
            </p14:xfrm>
          </p:contentPart>
        </mc:Choice>
        <mc:Fallback xmlns="">
          <p:pic>
            <p:nvPicPr>
              <p:cNvPr id="160" name="Ink 159">
                <a:extLst>
                  <a:ext uri="{FF2B5EF4-FFF2-40B4-BE49-F238E27FC236}">
                    <a16:creationId xmlns:a16="http://schemas.microsoft.com/office/drawing/2014/main" id="{6052DD11-9705-8046-935C-E344108040C4}"/>
                  </a:ext>
                </a:extLst>
              </p:cNvPr>
              <p:cNvPicPr/>
              <p:nvPr/>
            </p:nvPicPr>
            <p:blipFill>
              <a:blip r:embed="rId56"/>
              <a:stretch>
                <a:fillRect/>
              </a:stretch>
            </p:blipFill>
            <p:spPr>
              <a:xfrm>
                <a:off x="7552183" y="6185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61" name="Ink 160">
                <a:extLst>
                  <a:ext uri="{FF2B5EF4-FFF2-40B4-BE49-F238E27FC236}">
                    <a16:creationId xmlns:a16="http://schemas.microsoft.com/office/drawing/2014/main" id="{A9E19E12-242B-EB48-BEE3-A2DC81947D9D}"/>
                  </a:ext>
                </a:extLst>
              </p14:cNvPr>
              <p14:cNvContentPartPr/>
              <p14:nvPr/>
            </p14:nvContentPartPr>
            <p14:xfrm>
              <a:off x="7460023" y="6173633"/>
              <a:ext cx="360" cy="360"/>
            </p14:xfrm>
          </p:contentPart>
        </mc:Choice>
        <mc:Fallback xmlns="">
          <p:pic>
            <p:nvPicPr>
              <p:cNvPr id="161" name="Ink 160">
                <a:extLst>
                  <a:ext uri="{FF2B5EF4-FFF2-40B4-BE49-F238E27FC236}">
                    <a16:creationId xmlns:a16="http://schemas.microsoft.com/office/drawing/2014/main" id="{A9E19E12-242B-EB48-BEE3-A2DC81947D9D}"/>
                  </a:ext>
                </a:extLst>
              </p:cNvPr>
              <p:cNvPicPr/>
              <p:nvPr/>
            </p:nvPicPr>
            <p:blipFill>
              <a:blip r:embed="rId56"/>
              <a:stretch>
                <a:fillRect/>
              </a:stretch>
            </p:blipFill>
            <p:spPr>
              <a:xfrm>
                <a:off x="7442023" y="6155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62" name="Ink 161">
                <a:extLst>
                  <a:ext uri="{FF2B5EF4-FFF2-40B4-BE49-F238E27FC236}">
                    <a16:creationId xmlns:a16="http://schemas.microsoft.com/office/drawing/2014/main" id="{6B4C8CE8-51F9-F84A-9862-CF56DAFCAE76}"/>
                  </a:ext>
                </a:extLst>
              </p14:cNvPr>
              <p14:cNvContentPartPr/>
              <p14:nvPr/>
            </p14:nvContentPartPr>
            <p14:xfrm>
              <a:off x="7647583" y="6511313"/>
              <a:ext cx="360" cy="360"/>
            </p14:xfrm>
          </p:contentPart>
        </mc:Choice>
        <mc:Fallback xmlns="">
          <p:pic>
            <p:nvPicPr>
              <p:cNvPr id="162" name="Ink 161">
                <a:extLst>
                  <a:ext uri="{FF2B5EF4-FFF2-40B4-BE49-F238E27FC236}">
                    <a16:creationId xmlns:a16="http://schemas.microsoft.com/office/drawing/2014/main" id="{6B4C8CE8-51F9-F84A-9862-CF56DAFCAE76}"/>
                  </a:ext>
                </a:extLst>
              </p:cNvPr>
              <p:cNvPicPr/>
              <p:nvPr/>
            </p:nvPicPr>
            <p:blipFill>
              <a:blip r:embed="rId56"/>
              <a:stretch>
                <a:fillRect/>
              </a:stretch>
            </p:blipFill>
            <p:spPr>
              <a:xfrm>
                <a:off x="7629583" y="6493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63" name="Ink 162">
                <a:extLst>
                  <a:ext uri="{FF2B5EF4-FFF2-40B4-BE49-F238E27FC236}">
                    <a16:creationId xmlns:a16="http://schemas.microsoft.com/office/drawing/2014/main" id="{486B8EE1-AC9A-9E4E-8D5D-9B966B6975A9}"/>
                  </a:ext>
                </a:extLst>
              </p14:cNvPr>
              <p14:cNvContentPartPr/>
              <p14:nvPr/>
            </p14:nvContentPartPr>
            <p14:xfrm>
              <a:off x="8737303" y="5632193"/>
              <a:ext cx="360" cy="360"/>
            </p14:xfrm>
          </p:contentPart>
        </mc:Choice>
        <mc:Fallback xmlns="">
          <p:pic>
            <p:nvPicPr>
              <p:cNvPr id="163" name="Ink 162">
                <a:extLst>
                  <a:ext uri="{FF2B5EF4-FFF2-40B4-BE49-F238E27FC236}">
                    <a16:creationId xmlns:a16="http://schemas.microsoft.com/office/drawing/2014/main" id="{486B8EE1-AC9A-9E4E-8D5D-9B966B6975A9}"/>
                  </a:ext>
                </a:extLst>
              </p:cNvPr>
              <p:cNvPicPr/>
              <p:nvPr/>
            </p:nvPicPr>
            <p:blipFill>
              <a:blip r:embed="rId56"/>
              <a:stretch>
                <a:fillRect/>
              </a:stretch>
            </p:blipFill>
            <p:spPr>
              <a:xfrm>
                <a:off x="8719303" y="5614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64" name="Ink 163">
                <a:extLst>
                  <a:ext uri="{FF2B5EF4-FFF2-40B4-BE49-F238E27FC236}">
                    <a16:creationId xmlns:a16="http://schemas.microsoft.com/office/drawing/2014/main" id="{49CFD77B-BD14-4046-8BBF-E1F3B840CDE6}"/>
                  </a:ext>
                </a:extLst>
              </p14:cNvPr>
              <p14:cNvContentPartPr/>
              <p14:nvPr/>
            </p14:nvContentPartPr>
            <p14:xfrm>
              <a:off x="8574223" y="5687273"/>
              <a:ext cx="360" cy="360"/>
            </p14:xfrm>
          </p:contentPart>
        </mc:Choice>
        <mc:Fallback xmlns="">
          <p:pic>
            <p:nvPicPr>
              <p:cNvPr id="164" name="Ink 163">
                <a:extLst>
                  <a:ext uri="{FF2B5EF4-FFF2-40B4-BE49-F238E27FC236}">
                    <a16:creationId xmlns:a16="http://schemas.microsoft.com/office/drawing/2014/main" id="{49CFD77B-BD14-4046-8BBF-E1F3B840CDE6}"/>
                  </a:ext>
                </a:extLst>
              </p:cNvPr>
              <p:cNvPicPr/>
              <p:nvPr/>
            </p:nvPicPr>
            <p:blipFill>
              <a:blip r:embed="rId56"/>
              <a:stretch>
                <a:fillRect/>
              </a:stretch>
            </p:blipFill>
            <p:spPr>
              <a:xfrm>
                <a:off x="8556223" y="5669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65" name="Ink 164">
                <a:extLst>
                  <a:ext uri="{FF2B5EF4-FFF2-40B4-BE49-F238E27FC236}">
                    <a16:creationId xmlns:a16="http://schemas.microsoft.com/office/drawing/2014/main" id="{811C6FCC-BFD7-AC42-BC6D-C733772DF382}"/>
                  </a:ext>
                </a:extLst>
              </p14:cNvPr>
              <p14:cNvContentPartPr/>
              <p14:nvPr/>
            </p14:nvContentPartPr>
            <p14:xfrm>
              <a:off x="8489623" y="5764313"/>
              <a:ext cx="360" cy="360"/>
            </p14:xfrm>
          </p:contentPart>
        </mc:Choice>
        <mc:Fallback xmlns="">
          <p:pic>
            <p:nvPicPr>
              <p:cNvPr id="165" name="Ink 164">
                <a:extLst>
                  <a:ext uri="{FF2B5EF4-FFF2-40B4-BE49-F238E27FC236}">
                    <a16:creationId xmlns:a16="http://schemas.microsoft.com/office/drawing/2014/main" id="{811C6FCC-BFD7-AC42-BC6D-C733772DF382}"/>
                  </a:ext>
                </a:extLst>
              </p:cNvPr>
              <p:cNvPicPr/>
              <p:nvPr/>
            </p:nvPicPr>
            <p:blipFill>
              <a:blip r:embed="rId56"/>
              <a:stretch>
                <a:fillRect/>
              </a:stretch>
            </p:blipFill>
            <p:spPr>
              <a:xfrm>
                <a:off x="8471623" y="5746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66" name="Ink 165">
                <a:extLst>
                  <a:ext uri="{FF2B5EF4-FFF2-40B4-BE49-F238E27FC236}">
                    <a16:creationId xmlns:a16="http://schemas.microsoft.com/office/drawing/2014/main" id="{2FFA157D-D626-2546-9B8A-BF3FFE4CDE53}"/>
                  </a:ext>
                </a:extLst>
              </p14:cNvPr>
              <p14:cNvContentPartPr/>
              <p14:nvPr/>
            </p14:nvContentPartPr>
            <p14:xfrm>
              <a:off x="8725423" y="5831993"/>
              <a:ext cx="360" cy="360"/>
            </p14:xfrm>
          </p:contentPart>
        </mc:Choice>
        <mc:Fallback xmlns="">
          <p:pic>
            <p:nvPicPr>
              <p:cNvPr id="166" name="Ink 165">
                <a:extLst>
                  <a:ext uri="{FF2B5EF4-FFF2-40B4-BE49-F238E27FC236}">
                    <a16:creationId xmlns:a16="http://schemas.microsoft.com/office/drawing/2014/main" id="{2FFA157D-D626-2546-9B8A-BF3FFE4CDE53}"/>
                  </a:ext>
                </a:extLst>
              </p:cNvPr>
              <p:cNvPicPr/>
              <p:nvPr/>
            </p:nvPicPr>
            <p:blipFill>
              <a:blip r:embed="rId56"/>
              <a:stretch>
                <a:fillRect/>
              </a:stretch>
            </p:blipFill>
            <p:spPr>
              <a:xfrm>
                <a:off x="8707423" y="5813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67" name="Ink 166">
                <a:extLst>
                  <a:ext uri="{FF2B5EF4-FFF2-40B4-BE49-F238E27FC236}">
                    <a16:creationId xmlns:a16="http://schemas.microsoft.com/office/drawing/2014/main" id="{B1DDC8C6-7F8C-8640-ABEB-58DA956FFD8D}"/>
                  </a:ext>
                </a:extLst>
              </p14:cNvPr>
              <p14:cNvContentPartPr/>
              <p14:nvPr/>
            </p14:nvContentPartPr>
            <p14:xfrm>
              <a:off x="8884183" y="5715353"/>
              <a:ext cx="360" cy="360"/>
            </p14:xfrm>
          </p:contentPart>
        </mc:Choice>
        <mc:Fallback xmlns="">
          <p:pic>
            <p:nvPicPr>
              <p:cNvPr id="167" name="Ink 166">
                <a:extLst>
                  <a:ext uri="{FF2B5EF4-FFF2-40B4-BE49-F238E27FC236}">
                    <a16:creationId xmlns:a16="http://schemas.microsoft.com/office/drawing/2014/main" id="{B1DDC8C6-7F8C-8640-ABEB-58DA956FFD8D}"/>
                  </a:ext>
                </a:extLst>
              </p:cNvPr>
              <p:cNvPicPr/>
              <p:nvPr/>
            </p:nvPicPr>
            <p:blipFill>
              <a:blip r:embed="rId56"/>
              <a:stretch>
                <a:fillRect/>
              </a:stretch>
            </p:blipFill>
            <p:spPr>
              <a:xfrm>
                <a:off x="8866183" y="56973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68" name="Ink 167">
                <a:extLst>
                  <a:ext uri="{FF2B5EF4-FFF2-40B4-BE49-F238E27FC236}">
                    <a16:creationId xmlns:a16="http://schemas.microsoft.com/office/drawing/2014/main" id="{597B7760-9429-8947-8975-B8015819AD7A}"/>
                  </a:ext>
                </a:extLst>
              </p14:cNvPr>
              <p14:cNvContentPartPr/>
              <p14:nvPr/>
            </p14:nvContentPartPr>
            <p14:xfrm>
              <a:off x="9044023" y="5767193"/>
              <a:ext cx="360" cy="360"/>
            </p14:xfrm>
          </p:contentPart>
        </mc:Choice>
        <mc:Fallback xmlns="">
          <p:pic>
            <p:nvPicPr>
              <p:cNvPr id="168" name="Ink 167">
                <a:extLst>
                  <a:ext uri="{FF2B5EF4-FFF2-40B4-BE49-F238E27FC236}">
                    <a16:creationId xmlns:a16="http://schemas.microsoft.com/office/drawing/2014/main" id="{597B7760-9429-8947-8975-B8015819AD7A}"/>
                  </a:ext>
                </a:extLst>
              </p:cNvPr>
              <p:cNvPicPr/>
              <p:nvPr/>
            </p:nvPicPr>
            <p:blipFill>
              <a:blip r:embed="rId56"/>
              <a:stretch>
                <a:fillRect/>
              </a:stretch>
            </p:blipFill>
            <p:spPr>
              <a:xfrm>
                <a:off x="9026023" y="5749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69" name="Ink 168">
                <a:extLst>
                  <a:ext uri="{FF2B5EF4-FFF2-40B4-BE49-F238E27FC236}">
                    <a16:creationId xmlns:a16="http://schemas.microsoft.com/office/drawing/2014/main" id="{210FF4E2-10DB-2541-9721-99CC170C5C72}"/>
                  </a:ext>
                </a:extLst>
              </p14:cNvPr>
              <p14:cNvContentPartPr/>
              <p14:nvPr/>
            </p14:nvContentPartPr>
            <p14:xfrm>
              <a:off x="9085423" y="6008753"/>
              <a:ext cx="360" cy="360"/>
            </p14:xfrm>
          </p:contentPart>
        </mc:Choice>
        <mc:Fallback xmlns="">
          <p:pic>
            <p:nvPicPr>
              <p:cNvPr id="169" name="Ink 168">
                <a:extLst>
                  <a:ext uri="{FF2B5EF4-FFF2-40B4-BE49-F238E27FC236}">
                    <a16:creationId xmlns:a16="http://schemas.microsoft.com/office/drawing/2014/main" id="{210FF4E2-10DB-2541-9721-99CC170C5C72}"/>
                  </a:ext>
                </a:extLst>
              </p:cNvPr>
              <p:cNvPicPr/>
              <p:nvPr/>
            </p:nvPicPr>
            <p:blipFill>
              <a:blip r:embed="rId56"/>
              <a:stretch>
                <a:fillRect/>
              </a:stretch>
            </p:blipFill>
            <p:spPr>
              <a:xfrm>
                <a:off x="9067423" y="5990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70" name="Ink 169">
                <a:extLst>
                  <a:ext uri="{FF2B5EF4-FFF2-40B4-BE49-F238E27FC236}">
                    <a16:creationId xmlns:a16="http://schemas.microsoft.com/office/drawing/2014/main" id="{4CCB1E92-46D3-0245-9C72-C49451E91074}"/>
                  </a:ext>
                </a:extLst>
              </p14:cNvPr>
              <p14:cNvContentPartPr/>
              <p14:nvPr/>
            </p14:nvContentPartPr>
            <p14:xfrm>
              <a:off x="8789503" y="6006953"/>
              <a:ext cx="360" cy="360"/>
            </p14:xfrm>
          </p:contentPart>
        </mc:Choice>
        <mc:Fallback xmlns="">
          <p:pic>
            <p:nvPicPr>
              <p:cNvPr id="170" name="Ink 169">
                <a:extLst>
                  <a:ext uri="{FF2B5EF4-FFF2-40B4-BE49-F238E27FC236}">
                    <a16:creationId xmlns:a16="http://schemas.microsoft.com/office/drawing/2014/main" id="{4CCB1E92-46D3-0245-9C72-C49451E91074}"/>
                  </a:ext>
                </a:extLst>
              </p:cNvPr>
              <p:cNvPicPr/>
              <p:nvPr/>
            </p:nvPicPr>
            <p:blipFill>
              <a:blip r:embed="rId56"/>
              <a:stretch>
                <a:fillRect/>
              </a:stretch>
            </p:blipFill>
            <p:spPr>
              <a:xfrm>
                <a:off x="8771503" y="5988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71" name="Ink 170">
                <a:extLst>
                  <a:ext uri="{FF2B5EF4-FFF2-40B4-BE49-F238E27FC236}">
                    <a16:creationId xmlns:a16="http://schemas.microsoft.com/office/drawing/2014/main" id="{5D632881-3C7D-CB4A-AE6D-8A727170100F}"/>
                  </a:ext>
                </a:extLst>
              </p14:cNvPr>
              <p14:cNvContentPartPr/>
              <p14:nvPr/>
            </p14:nvContentPartPr>
            <p14:xfrm>
              <a:off x="8480263" y="6063113"/>
              <a:ext cx="360" cy="360"/>
            </p14:xfrm>
          </p:contentPart>
        </mc:Choice>
        <mc:Fallback xmlns="">
          <p:pic>
            <p:nvPicPr>
              <p:cNvPr id="171" name="Ink 170">
                <a:extLst>
                  <a:ext uri="{FF2B5EF4-FFF2-40B4-BE49-F238E27FC236}">
                    <a16:creationId xmlns:a16="http://schemas.microsoft.com/office/drawing/2014/main" id="{5D632881-3C7D-CB4A-AE6D-8A727170100F}"/>
                  </a:ext>
                </a:extLst>
              </p:cNvPr>
              <p:cNvPicPr/>
              <p:nvPr/>
            </p:nvPicPr>
            <p:blipFill>
              <a:blip r:embed="rId56"/>
              <a:stretch>
                <a:fillRect/>
              </a:stretch>
            </p:blipFill>
            <p:spPr>
              <a:xfrm>
                <a:off x="8462263" y="6045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72" name="Ink 171">
                <a:extLst>
                  <a:ext uri="{FF2B5EF4-FFF2-40B4-BE49-F238E27FC236}">
                    <a16:creationId xmlns:a16="http://schemas.microsoft.com/office/drawing/2014/main" id="{536C1440-4D4D-8043-887D-EBDADBDA4685}"/>
                  </a:ext>
                </a:extLst>
              </p14:cNvPr>
              <p14:cNvContentPartPr/>
              <p14:nvPr/>
            </p14:nvContentPartPr>
            <p14:xfrm>
              <a:off x="8432383" y="5937113"/>
              <a:ext cx="360" cy="360"/>
            </p14:xfrm>
          </p:contentPart>
        </mc:Choice>
        <mc:Fallback xmlns="">
          <p:pic>
            <p:nvPicPr>
              <p:cNvPr id="172" name="Ink 171">
                <a:extLst>
                  <a:ext uri="{FF2B5EF4-FFF2-40B4-BE49-F238E27FC236}">
                    <a16:creationId xmlns:a16="http://schemas.microsoft.com/office/drawing/2014/main" id="{536C1440-4D4D-8043-887D-EBDADBDA4685}"/>
                  </a:ext>
                </a:extLst>
              </p:cNvPr>
              <p:cNvPicPr/>
              <p:nvPr/>
            </p:nvPicPr>
            <p:blipFill>
              <a:blip r:embed="rId56"/>
              <a:stretch>
                <a:fillRect/>
              </a:stretch>
            </p:blipFill>
            <p:spPr>
              <a:xfrm>
                <a:off x="8414383" y="5919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73" name="Ink 172">
                <a:extLst>
                  <a:ext uri="{FF2B5EF4-FFF2-40B4-BE49-F238E27FC236}">
                    <a16:creationId xmlns:a16="http://schemas.microsoft.com/office/drawing/2014/main" id="{C7481E4A-3A3D-754E-AF43-68C5A098FB9F}"/>
                  </a:ext>
                </a:extLst>
              </p14:cNvPr>
              <p14:cNvContentPartPr/>
              <p14:nvPr/>
            </p14:nvContentPartPr>
            <p14:xfrm>
              <a:off x="8662063" y="6301793"/>
              <a:ext cx="360" cy="360"/>
            </p14:xfrm>
          </p:contentPart>
        </mc:Choice>
        <mc:Fallback xmlns="">
          <p:pic>
            <p:nvPicPr>
              <p:cNvPr id="173" name="Ink 172">
                <a:extLst>
                  <a:ext uri="{FF2B5EF4-FFF2-40B4-BE49-F238E27FC236}">
                    <a16:creationId xmlns:a16="http://schemas.microsoft.com/office/drawing/2014/main" id="{C7481E4A-3A3D-754E-AF43-68C5A098FB9F}"/>
                  </a:ext>
                </a:extLst>
              </p:cNvPr>
              <p:cNvPicPr/>
              <p:nvPr/>
            </p:nvPicPr>
            <p:blipFill>
              <a:blip r:embed="rId56"/>
              <a:stretch>
                <a:fillRect/>
              </a:stretch>
            </p:blipFill>
            <p:spPr>
              <a:xfrm>
                <a:off x="8644063" y="6283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74" name="Ink 173">
                <a:extLst>
                  <a:ext uri="{FF2B5EF4-FFF2-40B4-BE49-F238E27FC236}">
                    <a16:creationId xmlns:a16="http://schemas.microsoft.com/office/drawing/2014/main" id="{FB4D5E10-EB07-1445-8E07-AD936825BB1C}"/>
                  </a:ext>
                </a:extLst>
              </p14:cNvPr>
              <p14:cNvContentPartPr/>
              <p14:nvPr/>
            </p14:nvContentPartPr>
            <p14:xfrm>
              <a:off x="8814703" y="6243473"/>
              <a:ext cx="360" cy="360"/>
            </p14:xfrm>
          </p:contentPart>
        </mc:Choice>
        <mc:Fallback xmlns="">
          <p:pic>
            <p:nvPicPr>
              <p:cNvPr id="174" name="Ink 173">
                <a:extLst>
                  <a:ext uri="{FF2B5EF4-FFF2-40B4-BE49-F238E27FC236}">
                    <a16:creationId xmlns:a16="http://schemas.microsoft.com/office/drawing/2014/main" id="{FB4D5E10-EB07-1445-8E07-AD936825BB1C}"/>
                  </a:ext>
                </a:extLst>
              </p:cNvPr>
              <p:cNvPicPr/>
              <p:nvPr/>
            </p:nvPicPr>
            <p:blipFill>
              <a:blip r:embed="rId56"/>
              <a:stretch>
                <a:fillRect/>
              </a:stretch>
            </p:blipFill>
            <p:spPr>
              <a:xfrm>
                <a:off x="8796703" y="6225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75" name="Ink 174">
                <a:extLst>
                  <a:ext uri="{FF2B5EF4-FFF2-40B4-BE49-F238E27FC236}">
                    <a16:creationId xmlns:a16="http://schemas.microsoft.com/office/drawing/2014/main" id="{94956DF6-2CA6-5947-8C09-245B77DB0FCA}"/>
                  </a:ext>
                </a:extLst>
              </p14:cNvPr>
              <p14:cNvContentPartPr/>
              <p14:nvPr/>
            </p14:nvContentPartPr>
            <p14:xfrm>
              <a:off x="9041503" y="6134393"/>
              <a:ext cx="360" cy="360"/>
            </p14:xfrm>
          </p:contentPart>
        </mc:Choice>
        <mc:Fallback xmlns="">
          <p:pic>
            <p:nvPicPr>
              <p:cNvPr id="175" name="Ink 174">
                <a:extLst>
                  <a:ext uri="{FF2B5EF4-FFF2-40B4-BE49-F238E27FC236}">
                    <a16:creationId xmlns:a16="http://schemas.microsoft.com/office/drawing/2014/main" id="{94956DF6-2CA6-5947-8C09-245B77DB0FCA}"/>
                  </a:ext>
                </a:extLst>
              </p:cNvPr>
              <p:cNvPicPr/>
              <p:nvPr/>
            </p:nvPicPr>
            <p:blipFill>
              <a:blip r:embed="rId56"/>
              <a:stretch>
                <a:fillRect/>
              </a:stretch>
            </p:blipFill>
            <p:spPr>
              <a:xfrm>
                <a:off x="9023503" y="6116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76" name="Ink 175">
                <a:extLst>
                  <a:ext uri="{FF2B5EF4-FFF2-40B4-BE49-F238E27FC236}">
                    <a16:creationId xmlns:a16="http://schemas.microsoft.com/office/drawing/2014/main" id="{806349D1-4D44-1945-9106-146ED4B24A44}"/>
                  </a:ext>
                </a:extLst>
              </p14:cNvPr>
              <p14:cNvContentPartPr/>
              <p14:nvPr/>
            </p14:nvContentPartPr>
            <p14:xfrm>
              <a:off x="8625703" y="6027113"/>
              <a:ext cx="360" cy="360"/>
            </p14:xfrm>
          </p:contentPart>
        </mc:Choice>
        <mc:Fallback xmlns="">
          <p:pic>
            <p:nvPicPr>
              <p:cNvPr id="176" name="Ink 175">
                <a:extLst>
                  <a:ext uri="{FF2B5EF4-FFF2-40B4-BE49-F238E27FC236}">
                    <a16:creationId xmlns:a16="http://schemas.microsoft.com/office/drawing/2014/main" id="{806349D1-4D44-1945-9106-146ED4B24A44}"/>
                  </a:ext>
                </a:extLst>
              </p:cNvPr>
              <p:cNvPicPr/>
              <p:nvPr/>
            </p:nvPicPr>
            <p:blipFill>
              <a:blip r:embed="rId56"/>
              <a:stretch>
                <a:fillRect/>
              </a:stretch>
            </p:blipFill>
            <p:spPr>
              <a:xfrm>
                <a:off x="8607703" y="6009113"/>
                <a:ext cx="36000" cy="36000"/>
              </a:xfrm>
              <a:prstGeom prst="rect">
                <a:avLst/>
              </a:prstGeom>
            </p:spPr>
          </p:pic>
        </mc:Fallback>
      </mc:AlternateContent>
      <p:grpSp>
        <p:nvGrpSpPr>
          <p:cNvPr id="179" name="Group 178">
            <a:extLst>
              <a:ext uri="{FF2B5EF4-FFF2-40B4-BE49-F238E27FC236}">
                <a16:creationId xmlns:a16="http://schemas.microsoft.com/office/drawing/2014/main" id="{A65E4FC4-15E5-5746-834E-7AD846A1A67C}"/>
              </a:ext>
            </a:extLst>
          </p:cNvPr>
          <p:cNvGrpSpPr/>
          <p:nvPr/>
        </p:nvGrpSpPr>
        <p:grpSpPr>
          <a:xfrm>
            <a:off x="8407183" y="5902913"/>
            <a:ext cx="752760" cy="298080"/>
            <a:chOff x="8407183" y="5902913"/>
            <a:chExt cx="752760" cy="298080"/>
          </a:xfrm>
        </p:grpSpPr>
        <mc:AlternateContent xmlns:mc="http://schemas.openxmlformats.org/markup-compatibility/2006" xmlns:p14="http://schemas.microsoft.com/office/powerpoint/2010/main" xmlns:aink="http://schemas.microsoft.com/office/drawing/2016/ink">
          <mc:Choice Requires="p14 aink">
            <p:contentPart p14:bwMode="auto" r:id="rId231">
              <p14:nvContentPartPr>
                <p14:cNvPr id="177" name="Ink 176">
                  <a:extLst>
                    <a:ext uri="{FF2B5EF4-FFF2-40B4-BE49-F238E27FC236}">
                      <a16:creationId xmlns:a16="http://schemas.microsoft.com/office/drawing/2014/main" id="{CD1EF4D2-7BDF-CA45-8C44-50F09D65965B}"/>
                    </a:ext>
                  </a:extLst>
                </p14:cNvPr>
                <p14:cNvContentPartPr/>
                <p14:nvPr/>
              </p14:nvContentPartPr>
              <p14:xfrm>
                <a:off x="8407183" y="5988593"/>
                <a:ext cx="213120" cy="198000"/>
              </p14:xfrm>
            </p:contentPart>
          </mc:Choice>
          <mc:Fallback xmlns="">
            <p:pic>
              <p:nvPicPr>
                <p:cNvPr id="177" name="Ink 176">
                  <a:extLst>
                    <a:ext uri="{FF2B5EF4-FFF2-40B4-BE49-F238E27FC236}">
                      <a16:creationId xmlns:a16="http://schemas.microsoft.com/office/drawing/2014/main" id="{CD1EF4D2-7BDF-CA45-8C44-50F09D65965B}"/>
                    </a:ext>
                  </a:extLst>
                </p:cNvPr>
                <p:cNvPicPr/>
                <p:nvPr/>
              </p:nvPicPr>
              <p:blipFill>
                <a:blip r:embed="rId232"/>
                <a:stretch>
                  <a:fillRect/>
                </a:stretch>
              </p:blipFill>
              <p:spPr>
                <a:xfrm>
                  <a:off x="8371122" y="5772593"/>
                  <a:ext cx="284881" cy="629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3">
              <p14:nvContentPartPr>
                <p14:cNvPr id="178" name="Ink 177">
                  <a:extLst>
                    <a:ext uri="{FF2B5EF4-FFF2-40B4-BE49-F238E27FC236}">
                      <a16:creationId xmlns:a16="http://schemas.microsoft.com/office/drawing/2014/main" id="{20CE752E-7542-134A-A85A-13F908EE37F5}"/>
                    </a:ext>
                  </a:extLst>
                </p14:cNvPr>
                <p14:cNvContentPartPr/>
                <p14:nvPr/>
              </p14:nvContentPartPr>
              <p14:xfrm>
                <a:off x="8946823" y="5902913"/>
                <a:ext cx="213120" cy="298080"/>
              </p14:xfrm>
            </p:contentPart>
          </mc:Choice>
          <mc:Fallback xmlns="">
            <p:pic>
              <p:nvPicPr>
                <p:cNvPr id="178" name="Ink 177">
                  <a:extLst>
                    <a:ext uri="{FF2B5EF4-FFF2-40B4-BE49-F238E27FC236}">
                      <a16:creationId xmlns:a16="http://schemas.microsoft.com/office/drawing/2014/main" id="{20CE752E-7542-134A-A85A-13F908EE37F5}"/>
                    </a:ext>
                  </a:extLst>
                </p:cNvPr>
                <p:cNvPicPr/>
                <p:nvPr/>
              </p:nvPicPr>
              <p:blipFill>
                <a:blip r:embed="rId234"/>
                <a:stretch>
                  <a:fillRect/>
                </a:stretch>
              </p:blipFill>
              <p:spPr>
                <a:xfrm>
                  <a:off x="8910823" y="5686652"/>
                  <a:ext cx="284760" cy="730242"/>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5">
            <p14:nvContentPartPr>
              <p14:cNvPr id="180" name="Ink 179">
                <a:extLst>
                  <a:ext uri="{FF2B5EF4-FFF2-40B4-BE49-F238E27FC236}">
                    <a16:creationId xmlns:a16="http://schemas.microsoft.com/office/drawing/2014/main" id="{8A278B16-8914-E349-9EA3-91AF9C8E7CB1}"/>
                  </a:ext>
                </a:extLst>
              </p14:cNvPr>
              <p14:cNvContentPartPr/>
              <p14:nvPr/>
            </p14:nvContentPartPr>
            <p14:xfrm>
              <a:off x="2942383" y="2218313"/>
              <a:ext cx="360" cy="360"/>
            </p14:xfrm>
          </p:contentPart>
        </mc:Choice>
        <mc:Fallback xmlns="">
          <p:pic>
            <p:nvPicPr>
              <p:cNvPr id="180" name="Ink 179">
                <a:extLst>
                  <a:ext uri="{FF2B5EF4-FFF2-40B4-BE49-F238E27FC236}">
                    <a16:creationId xmlns:a16="http://schemas.microsoft.com/office/drawing/2014/main" id="{8A278B16-8914-E349-9EA3-91AF9C8E7CB1}"/>
                  </a:ext>
                </a:extLst>
              </p:cNvPr>
              <p:cNvPicPr/>
              <p:nvPr/>
            </p:nvPicPr>
            <p:blipFill>
              <a:blip r:embed="rId56"/>
              <a:stretch>
                <a:fillRect/>
              </a:stretch>
            </p:blipFill>
            <p:spPr>
              <a:xfrm>
                <a:off x="2924383" y="2200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81" name="Ink 180">
                <a:extLst>
                  <a:ext uri="{FF2B5EF4-FFF2-40B4-BE49-F238E27FC236}">
                    <a16:creationId xmlns:a16="http://schemas.microsoft.com/office/drawing/2014/main" id="{37A641F7-DEFC-6E45-979A-2F0F05D47640}"/>
                  </a:ext>
                </a:extLst>
              </p14:cNvPr>
              <p14:cNvContentPartPr/>
              <p14:nvPr/>
            </p14:nvContentPartPr>
            <p14:xfrm>
              <a:off x="3083503" y="2183753"/>
              <a:ext cx="360" cy="360"/>
            </p14:xfrm>
          </p:contentPart>
        </mc:Choice>
        <mc:Fallback xmlns="">
          <p:pic>
            <p:nvPicPr>
              <p:cNvPr id="181" name="Ink 180">
                <a:extLst>
                  <a:ext uri="{FF2B5EF4-FFF2-40B4-BE49-F238E27FC236}">
                    <a16:creationId xmlns:a16="http://schemas.microsoft.com/office/drawing/2014/main" id="{37A641F7-DEFC-6E45-979A-2F0F05D47640}"/>
                  </a:ext>
                </a:extLst>
              </p:cNvPr>
              <p:cNvPicPr/>
              <p:nvPr/>
            </p:nvPicPr>
            <p:blipFill>
              <a:blip r:embed="rId56"/>
              <a:stretch>
                <a:fillRect/>
              </a:stretch>
            </p:blipFill>
            <p:spPr>
              <a:xfrm>
                <a:off x="3065503" y="2165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82" name="Ink 181">
                <a:extLst>
                  <a:ext uri="{FF2B5EF4-FFF2-40B4-BE49-F238E27FC236}">
                    <a16:creationId xmlns:a16="http://schemas.microsoft.com/office/drawing/2014/main" id="{5AF2AA93-2298-FC4A-8C80-BCCAFBDFC909}"/>
                  </a:ext>
                </a:extLst>
              </p14:cNvPr>
              <p14:cNvContentPartPr/>
              <p14:nvPr/>
            </p14:nvContentPartPr>
            <p14:xfrm>
              <a:off x="3086023" y="2409113"/>
              <a:ext cx="360" cy="360"/>
            </p14:xfrm>
          </p:contentPart>
        </mc:Choice>
        <mc:Fallback xmlns="">
          <p:pic>
            <p:nvPicPr>
              <p:cNvPr id="182" name="Ink 181">
                <a:extLst>
                  <a:ext uri="{FF2B5EF4-FFF2-40B4-BE49-F238E27FC236}">
                    <a16:creationId xmlns:a16="http://schemas.microsoft.com/office/drawing/2014/main" id="{5AF2AA93-2298-FC4A-8C80-BCCAFBDFC909}"/>
                  </a:ext>
                </a:extLst>
              </p:cNvPr>
              <p:cNvPicPr/>
              <p:nvPr/>
            </p:nvPicPr>
            <p:blipFill>
              <a:blip r:embed="rId56"/>
              <a:stretch>
                <a:fillRect/>
              </a:stretch>
            </p:blipFill>
            <p:spPr>
              <a:xfrm>
                <a:off x="3068023" y="2391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83" name="Ink 182">
                <a:extLst>
                  <a:ext uri="{FF2B5EF4-FFF2-40B4-BE49-F238E27FC236}">
                    <a16:creationId xmlns:a16="http://schemas.microsoft.com/office/drawing/2014/main" id="{C5F30F69-2AA7-6B4D-ADB3-3CAD835E24DF}"/>
                  </a:ext>
                </a:extLst>
              </p14:cNvPr>
              <p14:cNvContentPartPr/>
              <p14:nvPr/>
            </p14:nvContentPartPr>
            <p14:xfrm>
              <a:off x="2988463" y="2387873"/>
              <a:ext cx="360" cy="360"/>
            </p14:xfrm>
          </p:contentPart>
        </mc:Choice>
        <mc:Fallback xmlns="">
          <p:pic>
            <p:nvPicPr>
              <p:cNvPr id="183" name="Ink 182">
                <a:extLst>
                  <a:ext uri="{FF2B5EF4-FFF2-40B4-BE49-F238E27FC236}">
                    <a16:creationId xmlns:a16="http://schemas.microsoft.com/office/drawing/2014/main" id="{C5F30F69-2AA7-6B4D-ADB3-3CAD835E24DF}"/>
                  </a:ext>
                </a:extLst>
              </p:cNvPr>
              <p:cNvPicPr/>
              <p:nvPr/>
            </p:nvPicPr>
            <p:blipFill>
              <a:blip r:embed="rId56"/>
              <a:stretch>
                <a:fillRect/>
              </a:stretch>
            </p:blipFill>
            <p:spPr>
              <a:xfrm>
                <a:off x="2970463" y="2369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84" name="Ink 183">
                <a:extLst>
                  <a:ext uri="{FF2B5EF4-FFF2-40B4-BE49-F238E27FC236}">
                    <a16:creationId xmlns:a16="http://schemas.microsoft.com/office/drawing/2014/main" id="{F420AF8F-99CA-EA40-8A32-1FF294DDAF07}"/>
                  </a:ext>
                </a:extLst>
              </p14:cNvPr>
              <p14:cNvContentPartPr/>
              <p14:nvPr/>
            </p14:nvContentPartPr>
            <p14:xfrm>
              <a:off x="2955343" y="2549153"/>
              <a:ext cx="360" cy="360"/>
            </p14:xfrm>
          </p:contentPart>
        </mc:Choice>
        <mc:Fallback xmlns="">
          <p:pic>
            <p:nvPicPr>
              <p:cNvPr id="184" name="Ink 183">
                <a:extLst>
                  <a:ext uri="{FF2B5EF4-FFF2-40B4-BE49-F238E27FC236}">
                    <a16:creationId xmlns:a16="http://schemas.microsoft.com/office/drawing/2014/main" id="{F420AF8F-99CA-EA40-8A32-1FF294DDAF07}"/>
                  </a:ext>
                </a:extLst>
              </p:cNvPr>
              <p:cNvPicPr/>
              <p:nvPr/>
            </p:nvPicPr>
            <p:blipFill>
              <a:blip r:embed="rId56"/>
              <a:stretch>
                <a:fillRect/>
              </a:stretch>
            </p:blipFill>
            <p:spPr>
              <a:xfrm>
                <a:off x="2937343" y="2531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85" name="Ink 184">
                <a:extLst>
                  <a:ext uri="{FF2B5EF4-FFF2-40B4-BE49-F238E27FC236}">
                    <a16:creationId xmlns:a16="http://schemas.microsoft.com/office/drawing/2014/main" id="{011EF244-C4BD-9841-89F8-6F2D2170D264}"/>
                  </a:ext>
                </a:extLst>
              </p14:cNvPr>
              <p14:cNvContentPartPr/>
              <p14:nvPr/>
            </p14:nvContentPartPr>
            <p14:xfrm>
              <a:off x="3109423" y="2613593"/>
              <a:ext cx="360" cy="360"/>
            </p14:xfrm>
          </p:contentPart>
        </mc:Choice>
        <mc:Fallback xmlns="">
          <p:pic>
            <p:nvPicPr>
              <p:cNvPr id="185" name="Ink 184">
                <a:extLst>
                  <a:ext uri="{FF2B5EF4-FFF2-40B4-BE49-F238E27FC236}">
                    <a16:creationId xmlns:a16="http://schemas.microsoft.com/office/drawing/2014/main" id="{011EF244-C4BD-9841-89F8-6F2D2170D264}"/>
                  </a:ext>
                </a:extLst>
              </p:cNvPr>
              <p:cNvPicPr/>
              <p:nvPr/>
            </p:nvPicPr>
            <p:blipFill>
              <a:blip r:embed="rId56"/>
              <a:stretch>
                <a:fillRect/>
              </a:stretch>
            </p:blipFill>
            <p:spPr>
              <a:xfrm>
                <a:off x="3091423" y="2595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86" name="Ink 185">
                <a:extLst>
                  <a:ext uri="{FF2B5EF4-FFF2-40B4-BE49-F238E27FC236}">
                    <a16:creationId xmlns:a16="http://schemas.microsoft.com/office/drawing/2014/main" id="{4373C58E-DB69-E441-90A3-3B3F96B1210C}"/>
                  </a:ext>
                </a:extLst>
              </p14:cNvPr>
              <p14:cNvContentPartPr/>
              <p14:nvPr/>
            </p14:nvContentPartPr>
            <p14:xfrm>
              <a:off x="2962543" y="2730953"/>
              <a:ext cx="360" cy="360"/>
            </p14:xfrm>
          </p:contentPart>
        </mc:Choice>
        <mc:Fallback xmlns="">
          <p:pic>
            <p:nvPicPr>
              <p:cNvPr id="186" name="Ink 185">
                <a:extLst>
                  <a:ext uri="{FF2B5EF4-FFF2-40B4-BE49-F238E27FC236}">
                    <a16:creationId xmlns:a16="http://schemas.microsoft.com/office/drawing/2014/main" id="{4373C58E-DB69-E441-90A3-3B3F96B1210C}"/>
                  </a:ext>
                </a:extLst>
              </p:cNvPr>
              <p:cNvPicPr/>
              <p:nvPr/>
            </p:nvPicPr>
            <p:blipFill>
              <a:blip r:embed="rId56"/>
              <a:stretch>
                <a:fillRect/>
              </a:stretch>
            </p:blipFill>
            <p:spPr>
              <a:xfrm>
                <a:off x="2944543" y="2712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87" name="Ink 186">
                <a:extLst>
                  <a:ext uri="{FF2B5EF4-FFF2-40B4-BE49-F238E27FC236}">
                    <a16:creationId xmlns:a16="http://schemas.microsoft.com/office/drawing/2014/main" id="{107EC1FB-72F0-7A41-AE2B-B300A35E63E5}"/>
                  </a:ext>
                </a:extLst>
              </p14:cNvPr>
              <p14:cNvContentPartPr/>
              <p14:nvPr/>
            </p14:nvContentPartPr>
            <p14:xfrm>
              <a:off x="3062623" y="2773073"/>
              <a:ext cx="360" cy="360"/>
            </p14:xfrm>
          </p:contentPart>
        </mc:Choice>
        <mc:Fallback xmlns="">
          <p:pic>
            <p:nvPicPr>
              <p:cNvPr id="187" name="Ink 186">
                <a:extLst>
                  <a:ext uri="{FF2B5EF4-FFF2-40B4-BE49-F238E27FC236}">
                    <a16:creationId xmlns:a16="http://schemas.microsoft.com/office/drawing/2014/main" id="{107EC1FB-72F0-7A41-AE2B-B300A35E63E5}"/>
                  </a:ext>
                </a:extLst>
              </p:cNvPr>
              <p:cNvPicPr/>
              <p:nvPr/>
            </p:nvPicPr>
            <p:blipFill>
              <a:blip r:embed="rId56"/>
              <a:stretch>
                <a:fillRect/>
              </a:stretch>
            </p:blipFill>
            <p:spPr>
              <a:xfrm>
                <a:off x="3044623" y="27550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88" name="Ink 187">
                <a:extLst>
                  <a:ext uri="{FF2B5EF4-FFF2-40B4-BE49-F238E27FC236}">
                    <a16:creationId xmlns:a16="http://schemas.microsoft.com/office/drawing/2014/main" id="{857AC18D-1CC9-404D-9199-7CC7D36DB3C3}"/>
                  </a:ext>
                </a:extLst>
              </p14:cNvPr>
              <p14:cNvContentPartPr/>
              <p14:nvPr/>
            </p14:nvContentPartPr>
            <p14:xfrm>
              <a:off x="3027343" y="2935793"/>
              <a:ext cx="360" cy="360"/>
            </p14:xfrm>
          </p:contentPart>
        </mc:Choice>
        <mc:Fallback xmlns="">
          <p:pic>
            <p:nvPicPr>
              <p:cNvPr id="188" name="Ink 187">
                <a:extLst>
                  <a:ext uri="{FF2B5EF4-FFF2-40B4-BE49-F238E27FC236}">
                    <a16:creationId xmlns:a16="http://schemas.microsoft.com/office/drawing/2014/main" id="{857AC18D-1CC9-404D-9199-7CC7D36DB3C3}"/>
                  </a:ext>
                </a:extLst>
              </p:cNvPr>
              <p:cNvPicPr/>
              <p:nvPr/>
            </p:nvPicPr>
            <p:blipFill>
              <a:blip r:embed="rId56"/>
              <a:stretch>
                <a:fillRect/>
              </a:stretch>
            </p:blipFill>
            <p:spPr>
              <a:xfrm>
                <a:off x="3009343" y="2917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89" name="Ink 188">
                <a:extLst>
                  <a:ext uri="{FF2B5EF4-FFF2-40B4-BE49-F238E27FC236}">
                    <a16:creationId xmlns:a16="http://schemas.microsoft.com/office/drawing/2014/main" id="{0F98A418-A9F0-2646-934D-04E23367232A}"/>
                  </a:ext>
                </a:extLst>
              </p14:cNvPr>
              <p14:cNvContentPartPr/>
              <p14:nvPr/>
            </p14:nvContentPartPr>
            <p14:xfrm>
              <a:off x="2948863" y="2891513"/>
              <a:ext cx="360" cy="360"/>
            </p14:xfrm>
          </p:contentPart>
        </mc:Choice>
        <mc:Fallback xmlns="">
          <p:pic>
            <p:nvPicPr>
              <p:cNvPr id="189" name="Ink 188">
                <a:extLst>
                  <a:ext uri="{FF2B5EF4-FFF2-40B4-BE49-F238E27FC236}">
                    <a16:creationId xmlns:a16="http://schemas.microsoft.com/office/drawing/2014/main" id="{0F98A418-A9F0-2646-934D-04E23367232A}"/>
                  </a:ext>
                </a:extLst>
              </p:cNvPr>
              <p:cNvPicPr/>
              <p:nvPr/>
            </p:nvPicPr>
            <p:blipFill>
              <a:blip r:embed="rId56"/>
              <a:stretch>
                <a:fillRect/>
              </a:stretch>
            </p:blipFill>
            <p:spPr>
              <a:xfrm>
                <a:off x="2930863" y="2873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90" name="Ink 189">
                <a:extLst>
                  <a:ext uri="{FF2B5EF4-FFF2-40B4-BE49-F238E27FC236}">
                    <a16:creationId xmlns:a16="http://schemas.microsoft.com/office/drawing/2014/main" id="{2A8333B6-E485-394B-8BFF-B97D37DF6FE9}"/>
                  </a:ext>
                </a:extLst>
              </p14:cNvPr>
              <p14:cNvContentPartPr/>
              <p14:nvPr/>
            </p14:nvContentPartPr>
            <p14:xfrm>
              <a:off x="3155143" y="2994113"/>
              <a:ext cx="360" cy="360"/>
            </p14:xfrm>
          </p:contentPart>
        </mc:Choice>
        <mc:Fallback xmlns="">
          <p:pic>
            <p:nvPicPr>
              <p:cNvPr id="190" name="Ink 189">
                <a:extLst>
                  <a:ext uri="{FF2B5EF4-FFF2-40B4-BE49-F238E27FC236}">
                    <a16:creationId xmlns:a16="http://schemas.microsoft.com/office/drawing/2014/main" id="{2A8333B6-E485-394B-8BFF-B97D37DF6FE9}"/>
                  </a:ext>
                </a:extLst>
              </p:cNvPr>
              <p:cNvPicPr/>
              <p:nvPr/>
            </p:nvPicPr>
            <p:blipFill>
              <a:blip r:embed="rId56"/>
              <a:stretch>
                <a:fillRect/>
              </a:stretch>
            </p:blipFill>
            <p:spPr>
              <a:xfrm>
                <a:off x="3137143" y="2976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91" name="Ink 190">
                <a:extLst>
                  <a:ext uri="{FF2B5EF4-FFF2-40B4-BE49-F238E27FC236}">
                    <a16:creationId xmlns:a16="http://schemas.microsoft.com/office/drawing/2014/main" id="{4FA53DB1-1014-1F43-986A-BF91A82E7302}"/>
                  </a:ext>
                </a:extLst>
              </p14:cNvPr>
              <p14:cNvContentPartPr/>
              <p14:nvPr/>
            </p14:nvContentPartPr>
            <p14:xfrm>
              <a:off x="3161983" y="2905913"/>
              <a:ext cx="360" cy="360"/>
            </p14:xfrm>
          </p:contentPart>
        </mc:Choice>
        <mc:Fallback xmlns="">
          <p:pic>
            <p:nvPicPr>
              <p:cNvPr id="191" name="Ink 190">
                <a:extLst>
                  <a:ext uri="{FF2B5EF4-FFF2-40B4-BE49-F238E27FC236}">
                    <a16:creationId xmlns:a16="http://schemas.microsoft.com/office/drawing/2014/main" id="{4FA53DB1-1014-1F43-986A-BF91A82E7302}"/>
                  </a:ext>
                </a:extLst>
              </p:cNvPr>
              <p:cNvPicPr/>
              <p:nvPr/>
            </p:nvPicPr>
            <p:blipFill>
              <a:blip r:embed="rId56"/>
              <a:stretch>
                <a:fillRect/>
              </a:stretch>
            </p:blipFill>
            <p:spPr>
              <a:xfrm>
                <a:off x="3143983" y="2887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92" name="Ink 191">
                <a:extLst>
                  <a:ext uri="{FF2B5EF4-FFF2-40B4-BE49-F238E27FC236}">
                    <a16:creationId xmlns:a16="http://schemas.microsoft.com/office/drawing/2014/main" id="{9D318601-0797-D448-8024-FF118B8159E9}"/>
                  </a:ext>
                </a:extLst>
              </p14:cNvPr>
              <p14:cNvContentPartPr/>
              <p14:nvPr/>
            </p14:nvContentPartPr>
            <p14:xfrm>
              <a:off x="3345943" y="2995553"/>
              <a:ext cx="360" cy="360"/>
            </p14:xfrm>
          </p:contentPart>
        </mc:Choice>
        <mc:Fallback xmlns="">
          <p:pic>
            <p:nvPicPr>
              <p:cNvPr id="192" name="Ink 191">
                <a:extLst>
                  <a:ext uri="{FF2B5EF4-FFF2-40B4-BE49-F238E27FC236}">
                    <a16:creationId xmlns:a16="http://schemas.microsoft.com/office/drawing/2014/main" id="{9D318601-0797-D448-8024-FF118B8159E9}"/>
                  </a:ext>
                </a:extLst>
              </p:cNvPr>
              <p:cNvPicPr/>
              <p:nvPr/>
            </p:nvPicPr>
            <p:blipFill>
              <a:blip r:embed="rId56"/>
              <a:stretch>
                <a:fillRect/>
              </a:stretch>
            </p:blipFill>
            <p:spPr>
              <a:xfrm>
                <a:off x="3327943" y="2977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96" name="Ink 195">
                <a:extLst>
                  <a:ext uri="{FF2B5EF4-FFF2-40B4-BE49-F238E27FC236}">
                    <a16:creationId xmlns:a16="http://schemas.microsoft.com/office/drawing/2014/main" id="{9F1F5BF6-CEAD-5D46-9970-99E931A233E8}"/>
                  </a:ext>
                </a:extLst>
              </p14:cNvPr>
              <p14:cNvContentPartPr/>
              <p14:nvPr/>
            </p14:nvContentPartPr>
            <p14:xfrm>
              <a:off x="3350623" y="2753273"/>
              <a:ext cx="360" cy="360"/>
            </p14:xfrm>
          </p:contentPart>
        </mc:Choice>
        <mc:Fallback xmlns="">
          <p:pic>
            <p:nvPicPr>
              <p:cNvPr id="196" name="Ink 195">
                <a:extLst>
                  <a:ext uri="{FF2B5EF4-FFF2-40B4-BE49-F238E27FC236}">
                    <a16:creationId xmlns:a16="http://schemas.microsoft.com/office/drawing/2014/main" id="{9F1F5BF6-CEAD-5D46-9970-99E931A233E8}"/>
                  </a:ext>
                </a:extLst>
              </p:cNvPr>
              <p:cNvPicPr/>
              <p:nvPr/>
            </p:nvPicPr>
            <p:blipFill>
              <a:blip r:embed="rId56"/>
              <a:stretch>
                <a:fillRect/>
              </a:stretch>
            </p:blipFill>
            <p:spPr>
              <a:xfrm>
                <a:off x="3332623" y="2735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97" name="Ink 196">
                <a:extLst>
                  <a:ext uri="{FF2B5EF4-FFF2-40B4-BE49-F238E27FC236}">
                    <a16:creationId xmlns:a16="http://schemas.microsoft.com/office/drawing/2014/main" id="{737A27B7-13E7-FD4E-A561-3E5F3AFE6BE4}"/>
                  </a:ext>
                </a:extLst>
              </p14:cNvPr>
              <p14:cNvContentPartPr/>
              <p14:nvPr/>
            </p14:nvContentPartPr>
            <p14:xfrm>
              <a:off x="3403903" y="2590553"/>
              <a:ext cx="360" cy="360"/>
            </p14:xfrm>
          </p:contentPart>
        </mc:Choice>
        <mc:Fallback xmlns="">
          <p:pic>
            <p:nvPicPr>
              <p:cNvPr id="197" name="Ink 196">
                <a:extLst>
                  <a:ext uri="{FF2B5EF4-FFF2-40B4-BE49-F238E27FC236}">
                    <a16:creationId xmlns:a16="http://schemas.microsoft.com/office/drawing/2014/main" id="{737A27B7-13E7-FD4E-A561-3E5F3AFE6BE4}"/>
                  </a:ext>
                </a:extLst>
              </p:cNvPr>
              <p:cNvPicPr/>
              <p:nvPr/>
            </p:nvPicPr>
            <p:blipFill>
              <a:blip r:embed="rId56"/>
              <a:stretch>
                <a:fillRect/>
              </a:stretch>
            </p:blipFill>
            <p:spPr>
              <a:xfrm>
                <a:off x="3385903" y="2572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98" name="Ink 197">
                <a:extLst>
                  <a:ext uri="{FF2B5EF4-FFF2-40B4-BE49-F238E27FC236}">
                    <a16:creationId xmlns:a16="http://schemas.microsoft.com/office/drawing/2014/main" id="{6640A517-0D94-234F-82F8-3CACAC384AE2}"/>
                  </a:ext>
                </a:extLst>
              </p14:cNvPr>
              <p14:cNvContentPartPr/>
              <p14:nvPr/>
            </p14:nvContentPartPr>
            <p14:xfrm>
              <a:off x="3235423" y="2444033"/>
              <a:ext cx="360" cy="360"/>
            </p14:xfrm>
          </p:contentPart>
        </mc:Choice>
        <mc:Fallback xmlns="">
          <p:pic>
            <p:nvPicPr>
              <p:cNvPr id="198" name="Ink 197">
                <a:extLst>
                  <a:ext uri="{FF2B5EF4-FFF2-40B4-BE49-F238E27FC236}">
                    <a16:creationId xmlns:a16="http://schemas.microsoft.com/office/drawing/2014/main" id="{6640A517-0D94-234F-82F8-3CACAC384AE2}"/>
                  </a:ext>
                </a:extLst>
              </p:cNvPr>
              <p:cNvPicPr/>
              <p:nvPr/>
            </p:nvPicPr>
            <p:blipFill>
              <a:blip r:embed="rId56"/>
              <a:stretch>
                <a:fillRect/>
              </a:stretch>
            </p:blipFill>
            <p:spPr>
              <a:xfrm>
                <a:off x="3217423" y="2426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99" name="Ink 198">
                <a:extLst>
                  <a:ext uri="{FF2B5EF4-FFF2-40B4-BE49-F238E27FC236}">
                    <a16:creationId xmlns:a16="http://schemas.microsoft.com/office/drawing/2014/main" id="{2E5B13B5-75E8-6C4C-A88A-769670F5D864}"/>
                  </a:ext>
                </a:extLst>
              </p14:cNvPr>
              <p14:cNvContentPartPr/>
              <p14:nvPr/>
            </p14:nvContentPartPr>
            <p14:xfrm>
              <a:off x="3393463" y="2391113"/>
              <a:ext cx="360" cy="360"/>
            </p14:xfrm>
          </p:contentPart>
        </mc:Choice>
        <mc:Fallback xmlns="">
          <p:pic>
            <p:nvPicPr>
              <p:cNvPr id="199" name="Ink 198">
                <a:extLst>
                  <a:ext uri="{FF2B5EF4-FFF2-40B4-BE49-F238E27FC236}">
                    <a16:creationId xmlns:a16="http://schemas.microsoft.com/office/drawing/2014/main" id="{2E5B13B5-75E8-6C4C-A88A-769670F5D864}"/>
                  </a:ext>
                </a:extLst>
              </p:cNvPr>
              <p:cNvPicPr/>
              <p:nvPr/>
            </p:nvPicPr>
            <p:blipFill>
              <a:blip r:embed="rId56"/>
              <a:stretch>
                <a:fillRect/>
              </a:stretch>
            </p:blipFill>
            <p:spPr>
              <a:xfrm>
                <a:off x="3375463" y="2373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200" name="Ink 199">
                <a:extLst>
                  <a:ext uri="{FF2B5EF4-FFF2-40B4-BE49-F238E27FC236}">
                    <a16:creationId xmlns:a16="http://schemas.microsoft.com/office/drawing/2014/main" id="{C306C790-19B9-0445-B843-7CC0784B830A}"/>
                  </a:ext>
                </a:extLst>
              </p14:cNvPr>
              <p14:cNvContentPartPr/>
              <p14:nvPr/>
            </p14:nvContentPartPr>
            <p14:xfrm>
              <a:off x="3357463" y="2213633"/>
              <a:ext cx="360" cy="360"/>
            </p14:xfrm>
          </p:contentPart>
        </mc:Choice>
        <mc:Fallback xmlns="">
          <p:pic>
            <p:nvPicPr>
              <p:cNvPr id="200" name="Ink 199">
                <a:extLst>
                  <a:ext uri="{FF2B5EF4-FFF2-40B4-BE49-F238E27FC236}">
                    <a16:creationId xmlns:a16="http://schemas.microsoft.com/office/drawing/2014/main" id="{C306C790-19B9-0445-B843-7CC0784B830A}"/>
                  </a:ext>
                </a:extLst>
              </p:cNvPr>
              <p:cNvPicPr/>
              <p:nvPr/>
            </p:nvPicPr>
            <p:blipFill>
              <a:blip r:embed="rId56"/>
              <a:stretch>
                <a:fillRect/>
              </a:stretch>
            </p:blipFill>
            <p:spPr>
              <a:xfrm>
                <a:off x="3339463" y="2195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201" name="Ink 200">
                <a:extLst>
                  <a:ext uri="{FF2B5EF4-FFF2-40B4-BE49-F238E27FC236}">
                    <a16:creationId xmlns:a16="http://schemas.microsoft.com/office/drawing/2014/main" id="{02024649-F428-364B-BD23-702AD95166A1}"/>
                  </a:ext>
                </a:extLst>
              </p14:cNvPr>
              <p14:cNvContentPartPr/>
              <p14:nvPr/>
            </p14:nvContentPartPr>
            <p14:xfrm>
              <a:off x="3218863" y="2258633"/>
              <a:ext cx="360" cy="360"/>
            </p14:xfrm>
          </p:contentPart>
        </mc:Choice>
        <mc:Fallback xmlns="">
          <p:pic>
            <p:nvPicPr>
              <p:cNvPr id="201" name="Ink 200">
                <a:extLst>
                  <a:ext uri="{FF2B5EF4-FFF2-40B4-BE49-F238E27FC236}">
                    <a16:creationId xmlns:a16="http://schemas.microsoft.com/office/drawing/2014/main" id="{02024649-F428-364B-BD23-702AD95166A1}"/>
                  </a:ext>
                </a:extLst>
              </p:cNvPr>
              <p:cNvPicPr/>
              <p:nvPr/>
            </p:nvPicPr>
            <p:blipFill>
              <a:blip r:embed="rId56"/>
              <a:stretch>
                <a:fillRect/>
              </a:stretch>
            </p:blipFill>
            <p:spPr>
              <a:xfrm>
                <a:off x="3200863" y="2240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202" name="Ink 201">
                <a:extLst>
                  <a:ext uri="{FF2B5EF4-FFF2-40B4-BE49-F238E27FC236}">
                    <a16:creationId xmlns:a16="http://schemas.microsoft.com/office/drawing/2014/main" id="{9B0C40E7-C017-1E43-A75B-9BBC139A8A1D}"/>
                  </a:ext>
                </a:extLst>
              </p14:cNvPr>
              <p14:cNvContentPartPr/>
              <p14:nvPr/>
            </p14:nvContentPartPr>
            <p14:xfrm>
              <a:off x="3538903" y="2253953"/>
              <a:ext cx="360" cy="360"/>
            </p14:xfrm>
          </p:contentPart>
        </mc:Choice>
        <mc:Fallback xmlns="">
          <p:pic>
            <p:nvPicPr>
              <p:cNvPr id="202" name="Ink 201">
                <a:extLst>
                  <a:ext uri="{FF2B5EF4-FFF2-40B4-BE49-F238E27FC236}">
                    <a16:creationId xmlns:a16="http://schemas.microsoft.com/office/drawing/2014/main" id="{9B0C40E7-C017-1E43-A75B-9BBC139A8A1D}"/>
                  </a:ext>
                </a:extLst>
              </p:cNvPr>
              <p:cNvPicPr/>
              <p:nvPr/>
            </p:nvPicPr>
            <p:blipFill>
              <a:blip r:embed="rId56"/>
              <a:stretch>
                <a:fillRect/>
              </a:stretch>
            </p:blipFill>
            <p:spPr>
              <a:xfrm>
                <a:off x="3520903" y="2235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203" name="Ink 202">
                <a:extLst>
                  <a:ext uri="{FF2B5EF4-FFF2-40B4-BE49-F238E27FC236}">
                    <a16:creationId xmlns:a16="http://schemas.microsoft.com/office/drawing/2014/main" id="{45DC1A27-8F94-CF42-A517-11BBD4485C2B}"/>
                  </a:ext>
                </a:extLst>
              </p14:cNvPr>
              <p14:cNvContentPartPr/>
              <p14:nvPr/>
            </p14:nvContentPartPr>
            <p14:xfrm>
              <a:off x="3623143" y="2112113"/>
              <a:ext cx="360" cy="360"/>
            </p14:xfrm>
          </p:contentPart>
        </mc:Choice>
        <mc:Fallback xmlns="">
          <p:pic>
            <p:nvPicPr>
              <p:cNvPr id="203" name="Ink 202">
                <a:extLst>
                  <a:ext uri="{FF2B5EF4-FFF2-40B4-BE49-F238E27FC236}">
                    <a16:creationId xmlns:a16="http://schemas.microsoft.com/office/drawing/2014/main" id="{45DC1A27-8F94-CF42-A517-11BBD4485C2B}"/>
                  </a:ext>
                </a:extLst>
              </p:cNvPr>
              <p:cNvPicPr/>
              <p:nvPr/>
            </p:nvPicPr>
            <p:blipFill>
              <a:blip r:embed="rId56"/>
              <a:stretch>
                <a:fillRect/>
              </a:stretch>
            </p:blipFill>
            <p:spPr>
              <a:xfrm>
                <a:off x="3605143" y="2094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204" name="Ink 203">
                <a:extLst>
                  <a:ext uri="{FF2B5EF4-FFF2-40B4-BE49-F238E27FC236}">
                    <a16:creationId xmlns:a16="http://schemas.microsoft.com/office/drawing/2014/main" id="{6B750DF5-7053-A24B-B0C6-6617765D68BB}"/>
                  </a:ext>
                </a:extLst>
              </p14:cNvPr>
              <p14:cNvContentPartPr/>
              <p14:nvPr/>
            </p14:nvContentPartPr>
            <p14:xfrm>
              <a:off x="3818983" y="2226953"/>
              <a:ext cx="360" cy="360"/>
            </p14:xfrm>
          </p:contentPart>
        </mc:Choice>
        <mc:Fallback xmlns="">
          <p:pic>
            <p:nvPicPr>
              <p:cNvPr id="204" name="Ink 203">
                <a:extLst>
                  <a:ext uri="{FF2B5EF4-FFF2-40B4-BE49-F238E27FC236}">
                    <a16:creationId xmlns:a16="http://schemas.microsoft.com/office/drawing/2014/main" id="{6B750DF5-7053-A24B-B0C6-6617765D68BB}"/>
                  </a:ext>
                </a:extLst>
              </p:cNvPr>
              <p:cNvPicPr/>
              <p:nvPr/>
            </p:nvPicPr>
            <p:blipFill>
              <a:blip r:embed="rId56"/>
              <a:stretch>
                <a:fillRect/>
              </a:stretch>
            </p:blipFill>
            <p:spPr>
              <a:xfrm>
                <a:off x="3800983" y="2208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205" name="Ink 204">
                <a:extLst>
                  <a:ext uri="{FF2B5EF4-FFF2-40B4-BE49-F238E27FC236}">
                    <a16:creationId xmlns:a16="http://schemas.microsoft.com/office/drawing/2014/main" id="{2021B455-2038-4F45-A80F-B0BEF04BD8EC}"/>
                  </a:ext>
                </a:extLst>
              </p14:cNvPr>
              <p14:cNvContentPartPr/>
              <p14:nvPr/>
            </p14:nvContentPartPr>
            <p14:xfrm>
              <a:off x="3612703" y="2388953"/>
              <a:ext cx="360" cy="360"/>
            </p14:xfrm>
          </p:contentPart>
        </mc:Choice>
        <mc:Fallback xmlns="">
          <p:pic>
            <p:nvPicPr>
              <p:cNvPr id="205" name="Ink 204">
                <a:extLst>
                  <a:ext uri="{FF2B5EF4-FFF2-40B4-BE49-F238E27FC236}">
                    <a16:creationId xmlns:a16="http://schemas.microsoft.com/office/drawing/2014/main" id="{2021B455-2038-4F45-A80F-B0BEF04BD8EC}"/>
                  </a:ext>
                </a:extLst>
              </p:cNvPr>
              <p:cNvPicPr/>
              <p:nvPr/>
            </p:nvPicPr>
            <p:blipFill>
              <a:blip r:embed="rId56"/>
              <a:stretch>
                <a:fillRect/>
              </a:stretch>
            </p:blipFill>
            <p:spPr>
              <a:xfrm>
                <a:off x="3594703" y="2370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206" name="Ink 205">
                <a:extLst>
                  <a:ext uri="{FF2B5EF4-FFF2-40B4-BE49-F238E27FC236}">
                    <a16:creationId xmlns:a16="http://schemas.microsoft.com/office/drawing/2014/main" id="{990B2360-F724-674C-BFB6-9CD0C6FBC375}"/>
                  </a:ext>
                </a:extLst>
              </p14:cNvPr>
              <p14:cNvContentPartPr/>
              <p14:nvPr/>
            </p14:nvContentPartPr>
            <p14:xfrm>
              <a:off x="3524143" y="2537633"/>
              <a:ext cx="360" cy="360"/>
            </p14:xfrm>
          </p:contentPart>
        </mc:Choice>
        <mc:Fallback xmlns="">
          <p:pic>
            <p:nvPicPr>
              <p:cNvPr id="206" name="Ink 205">
                <a:extLst>
                  <a:ext uri="{FF2B5EF4-FFF2-40B4-BE49-F238E27FC236}">
                    <a16:creationId xmlns:a16="http://schemas.microsoft.com/office/drawing/2014/main" id="{990B2360-F724-674C-BFB6-9CD0C6FBC375}"/>
                  </a:ext>
                </a:extLst>
              </p:cNvPr>
              <p:cNvPicPr/>
              <p:nvPr/>
            </p:nvPicPr>
            <p:blipFill>
              <a:blip r:embed="rId56"/>
              <a:stretch>
                <a:fillRect/>
              </a:stretch>
            </p:blipFill>
            <p:spPr>
              <a:xfrm>
                <a:off x="3506143" y="2519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213" name="Ink 212">
                <a:extLst>
                  <a:ext uri="{FF2B5EF4-FFF2-40B4-BE49-F238E27FC236}">
                    <a16:creationId xmlns:a16="http://schemas.microsoft.com/office/drawing/2014/main" id="{66348938-8F80-164A-A970-5E2AFBDAF161}"/>
                  </a:ext>
                </a:extLst>
              </p14:cNvPr>
              <p14:cNvContentPartPr/>
              <p14:nvPr/>
            </p14:nvContentPartPr>
            <p14:xfrm>
              <a:off x="3573103" y="2991233"/>
              <a:ext cx="360" cy="360"/>
            </p14:xfrm>
          </p:contentPart>
        </mc:Choice>
        <mc:Fallback xmlns="">
          <p:pic>
            <p:nvPicPr>
              <p:cNvPr id="213" name="Ink 212">
                <a:extLst>
                  <a:ext uri="{FF2B5EF4-FFF2-40B4-BE49-F238E27FC236}">
                    <a16:creationId xmlns:a16="http://schemas.microsoft.com/office/drawing/2014/main" id="{66348938-8F80-164A-A970-5E2AFBDAF161}"/>
                  </a:ext>
                </a:extLst>
              </p:cNvPr>
              <p:cNvPicPr/>
              <p:nvPr/>
            </p:nvPicPr>
            <p:blipFill>
              <a:blip r:embed="rId56"/>
              <a:stretch>
                <a:fillRect/>
              </a:stretch>
            </p:blipFill>
            <p:spPr>
              <a:xfrm>
                <a:off x="3555103" y="2973233"/>
                <a:ext cx="36000" cy="36000"/>
              </a:xfrm>
              <a:prstGeom prst="rect">
                <a:avLst/>
              </a:prstGeom>
            </p:spPr>
          </p:pic>
        </mc:Fallback>
      </mc:AlternateContent>
      <p:grpSp>
        <p:nvGrpSpPr>
          <p:cNvPr id="257" name="Group 256">
            <a:extLst>
              <a:ext uri="{FF2B5EF4-FFF2-40B4-BE49-F238E27FC236}">
                <a16:creationId xmlns:a16="http://schemas.microsoft.com/office/drawing/2014/main" id="{0E01E9E0-A706-D64A-92AD-F5DBFD157AB3}"/>
              </a:ext>
            </a:extLst>
          </p:cNvPr>
          <p:cNvGrpSpPr/>
          <p:nvPr/>
        </p:nvGrpSpPr>
        <p:grpSpPr>
          <a:xfrm>
            <a:off x="3763543" y="2796473"/>
            <a:ext cx="360" cy="360"/>
            <a:chOff x="3763543" y="2796473"/>
            <a:chExt cx="360" cy="360"/>
          </a:xfrm>
        </p:grpSpPr>
        <mc:AlternateContent xmlns:mc="http://schemas.openxmlformats.org/markup-compatibility/2006" xmlns:p14="http://schemas.microsoft.com/office/powerpoint/2010/main">
          <mc:Choice Requires="p14">
            <p:contentPart p14:bwMode="auto" r:id="rId260">
              <p14:nvContentPartPr>
                <p14:cNvPr id="216" name="Ink 215">
                  <a:extLst>
                    <a:ext uri="{FF2B5EF4-FFF2-40B4-BE49-F238E27FC236}">
                      <a16:creationId xmlns:a16="http://schemas.microsoft.com/office/drawing/2014/main" id="{FC71CE1D-3538-9746-8422-8C835FFCD24F}"/>
                    </a:ext>
                  </a:extLst>
                </p14:cNvPr>
                <p14:cNvContentPartPr/>
                <p14:nvPr/>
              </p14:nvContentPartPr>
              <p14:xfrm>
                <a:off x="3763543" y="2796473"/>
                <a:ext cx="360" cy="360"/>
              </p14:xfrm>
            </p:contentPart>
          </mc:Choice>
          <mc:Fallback xmlns="">
            <p:pic>
              <p:nvPicPr>
                <p:cNvPr id="216" name="Ink 215">
                  <a:extLst>
                    <a:ext uri="{FF2B5EF4-FFF2-40B4-BE49-F238E27FC236}">
                      <a16:creationId xmlns:a16="http://schemas.microsoft.com/office/drawing/2014/main" id="{FC71CE1D-3538-9746-8422-8C835FFCD24F}"/>
                    </a:ext>
                  </a:extLst>
                </p:cNvPr>
                <p:cNvPicPr/>
                <p:nvPr/>
              </p:nvPicPr>
              <p:blipFill>
                <a:blip r:embed="rId56"/>
                <a:stretch>
                  <a:fillRect/>
                </a:stretch>
              </p:blipFill>
              <p:spPr>
                <a:xfrm>
                  <a:off x="3745543" y="2778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217" name="Ink 216">
                  <a:extLst>
                    <a:ext uri="{FF2B5EF4-FFF2-40B4-BE49-F238E27FC236}">
                      <a16:creationId xmlns:a16="http://schemas.microsoft.com/office/drawing/2014/main" id="{8C68CD09-4E7E-4A42-AEE3-ABEE3F3F68C7}"/>
                    </a:ext>
                  </a:extLst>
                </p14:cNvPr>
                <p14:cNvContentPartPr/>
                <p14:nvPr/>
              </p14:nvContentPartPr>
              <p14:xfrm>
                <a:off x="3763543" y="2796473"/>
                <a:ext cx="360" cy="360"/>
              </p14:xfrm>
            </p:contentPart>
          </mc:Choice>
          <mc:Fallback xmlns="">
            <p:pic>
              <p:nvPicPr>
                <p:cNvPr id="217" name="Ink 216">
                  <a:extLst>
                    <a:ext uri="{FF2B5EF4-FFF2-40B4-BE49-F238E27FC236}">
                      <a16:creationId xmlns:a16="http://schemas.microsoft.com/office/drawing/2014/main" id="{8C68CD09-4E7E-4A42-AEE3-ABEE3F3F68C7}"/>
                    </a:ext>
                  </a:extLst>
                </p:cNvPr>
                <p:cNvPicPr/>
                <p:nvPr/>
              </p:nvPicPr>
              <p:blipFill>
                <a:blip r:embed="rId56"/>
                <a:stretch>
                  <a:fillRect/>
                </a:stretch>
              </p:blipFill>
              <p:spPr>
                <a:xfrm>
                  <a:off x="3745543" y="2778473"/>
                  <a:ext cx="36000" cy="36000"/>
                </a:xfrm>
                <a:prstGeom prst="rect">
                  <a:avLst/>
                </a:prstGeom>
              </p:spPr>
            </p:pic>
          </mc:Fallback>
        </mc:AlternateContent>
      </p:grpSp>
      <p:grpSp>
        <p:nvGrpSpPr>
          <p:cNvPr id="256" name="Group 255">
            <a:extLst>
              <a:ext uri="{FF2B5EF4-FFF2-40B4-BE49-F238E27FC236}">
                <a16:creationId xmlns:a16="http://schemas.microsoft.com/office/drawing/2014/main" id="{535C0C6D-4C1C-7A49-A405-1653515A099F}"/>
              </a:ext>
            </a:extLst>
          </p:cNvPr>
          <p:cNvGrpSpPr/>
          <p:nvPr/>
        </p:nvGrpSpPr>
        <p:grpSpPr>
          <a:xfrm>
            <a:off x="3978463" y="2813033"/>
            <a:ext cx="360" cy="360"/>
            <a:chOff x="3978463" y="2813033"/>
            <a:chExt cx="360" cy="360"/>
          </a:xfrm>
        </p:grpSpPr>
        <mc:AlternateContent xmlns:mc="http://schemas.openxmlformats.org/markup-compatibility/2006" xmlns:p14="http://schemas.microsoft.com/office/powerpoint/2010/main">
          <mc:Choice Requires="p14">
            <p:contentPart p14:bwMode="auto" r:id="rId262">
              <p14:nvContentPartPr>
                <p14:cNvPr id="218" name="Ink 217">
                  <a:extLst>
                    <a:ext uri="{FF2B5EF4-FFF2-40B4-BE49-F238E27FC236}">
                      <a16:creationId xmlns:a16="http://schemas.microsoft.com/office/drawing/2014/main" id="{1A0CC415-BE50-7E4C-A3E8-B839DFEA493F}"/>
                    </a:ext>
                  </a:extLst>
                </p14:cNvPr>
                <p14:cNvContentPartPr/>
                <p14:nvPr/>
              </p14:nvContentPartPr>
              <p14:xfrm>
                <a:off x="3978463" y="2813033"/>
                <a:ext cx="360" cy="360"/>
              </p14:xfrm>
            </p:contentPart>
          </mc:Choice>
          <mc:Fallback xmlns="">
            <p:pic>
              <p:nvPicPr>
                <p:cNvPr id="218" name="Ink 217">
                  <a:extLst>
                    <a:ext uri="{FF2B5EF4-FFF2-40B4-BE49-F238E27FC236}">
                      <a16:creationId xmlns:a16="http://schemas.microsoft.com/office/drawing/2014/main" id="{1A0CC415-BE50-7E4C-A3E8-B839DFEA493F}"/>
                    </a:ext>
                  </a:extLst>
                </p:cNvPr>
                <p:cNvPicPr/>
                <p:nvPr/>
              </p:nvPicPr>
              <p:blipFill>
                <a:blip r:embed="rId56"/>
                <a:stretch>
                  <a:fillRect/>
                </a:stretch>
              </p:blipFill>
              <p:spPr>
                <a:xfrm>
                  <a:off x="3960463" y="2795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219" name="Ink 218">
                  <a:extLst>
                    <a:ext uri="{FF2B5EF4-FFF2-40B4-BE49-F238E27FC236}">
                      <a16:creationId xmlns:a16="http://schemas.microsoft.com/office/drawing/2014/main" id="{AE855AD0-2BCA-BB45-82FE-E6AF51E126FC}"/>
                    </a:ext>
                  </a:extLst>
                </p14:cNvPr>
                <p14:cNvContentPartPr/>
                <p14:nvPr/>
              </p14:nvContentPartPr>
              <p14:xfrm>
                <a:off x="3978463" y="2813033"/>
                <a:ext cx="360" cy="360"/>
              </p14:xfrm>
            </p:contentPart>
          </mc:Choice>
          <mc:Fallback xmlns="">
            <p:pic>
              <p:nvPicPr>
                <p:cNvPr id="219" name="Ink 218">
                  <a:extLst>
                    <a:ext uri="{FF2B5EF4-FFF2-40B4-BE49-F238E27FC236}">
                      <a16:creationId xmlns:a16="http://schemas.microsoft.com/office/drawing/2014/main" id="{AE855AD0-2BCA-BB45-82FE-E6AF51E126FC}"/>
                    </a:ext>
                  </a:extLst>
                </p:cNvPr>
                <p:cNvPicPr/>
                <p:nvPr/>
              </p:nvPicPr>
              <p:blipFill>
                <a:blip r:embed="rId56"/>
                <a:stretch>
                  <a:fillRect/>
                </a:stretch>
              </p:blipFill>
              <p:spPr>
                <a:xfrm>
                  <a:off x="3960463" y="2795033"/>
                  <a:ext cx="36000" cy="36000"/>
                </a:xfrm>
                <a:prstGeom prst="rect">
                  <a:avLst/>
                </a:prstGeom>
              </p:spPr>
            </p:pic>
          </mc:Fallback>
        </mc:AlternateContent>
      </p:grpSp>
      <p:grpSp>
        <p:nvGrpSpPr>
          <p:cNvPr id="255" name="Group 254">
            <a:extLst>
              <a:ext uri="{FF2B5EF4-FFF2-40B4-BE49-F238E27FC236}">
                <a16:creationId xmlns:a16="http://schemas.microsoft.com/office/drawing/2014/main" id="{E7674BB7-1BC4-B547-BD92-C6F809386CA8}"/>
              </a:ext>
            </a:extLst>
          </p:cNvPr>
          <p:cNvGrpSpPr/>
          <p:nvPr/>
        </p:nvGrpSpPr>
        <p:grpSpPr>
          <a:xfrm>
            <a:off x="3890983" y="2897273"/>
            <a:ext cx="360" cy="360"/>
            <a:chOff x="3890983" y="2897273"/>
            <a:chExt cx="360" cy="360"/>
          </a:xfrm>
        </p:grpSpPr>
        <mc:AlternateContent xmlns:mc="http://schemas.openxmlformats.org/markup-compatibility/2006" xmlns:p14="http://schemas.microsoft.com/office/powerpoint/2010/main">
          <mc:Choice Requires="p14">
            <p:contentPart p14:bwMode="auto" r:id="rId264">
              <p14:nvContentPartPr>
                <p14:cNvPr id="220" name="Ink 219">
                  <a:extLst>
                    <a:ext uri="{FF2B5EF4-FFF2-40B4-BE49-F238E27FC236}">
                      <a16:creationId xmlns:a16="http://schemas.microsoft.com/office/drawing/2014/main" id="{6BADC372-B221-034B-B05D-26B2716AE410}"/>
                    </a:ext>
                  </a:extLst>
                </p14:cNvPr>
                <p14:cNvContentPartPr/>
                <p14:nvPr/>
              </p14:nvContentPartPr>
              <p14:xfrm>
                <a:off x="3890983" y="2897273"/>
                <a:ext cx="360" cy="360"/>
              </p14:xfrm>
            </p:contentPart>
          </mc:Choice>
          <mc:Fallback xmlns="">
            <p:pic>
              <p:nvPicPr>
                <p:cNvPr id="220" name="Ink 219">
                  <a:extLst>
                    <a:ext uri="{FF2B5EF4-FFF2-40B4-BE49-F238E27FC236}">
                      <a16:creationId xmlns:a16="http://schemas.microsoft.com/office/drawing/2014/main" id="{6BADC372-B221-034B-B05D-26B2716AE410}"/>
                    </a:ext>
                  </a:extLst>
                </p:cNvPr>
                <p:cNvPicPr/>
                <p:nvPr/>
              </p:nvPicPr>
              <p:blipFill>
                <a:blip r:embed="rId56"/>
                <a:stretch>
                  <a:fillRect/>
                </a:stretch>
              </p:blipFill>
              <p:spPr>
                <a:xfrm>
                  <a:off x="3872983" y="2879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221" name="Ink 220">
                  <a:extLst>
                    <a:ext uri="{FF2B5EF4-FFF2-40B4-BE49-F238E27FC236}">
                      <a16:creationId xmlns:a16="http://schemas.microsoft.com/office/drawing/2014/main" id="{1E1AB930-60AA-7C48-9AD9-9BD20841858F}"/>
                    </a:ext>
                  </a:extLst>
                </p14:cNvPr>
                <p14:cNvContentPartPr/>
                <p14:nvPr/>
              </p14:nvContentPartPr>
              <p14:xfrm>
                <a:off x="3890983" y="2897273"/>
                <a:ext cx="360" cy="360"/>
              </p14:xfrm>
            </p:contentPart>
          </mc:Choice>
          <mc:Fallback xmlns="">
            <p:pic>
              <p:nvPicPr>
                <p:cNvPr id="221" name="Ink 220">
                  <a:extLst>
                    <a:ext uri="{FF2B5EF4-FFF2-40B4-BE49-F238E27FC236}">
                      <a16:creationId xmlns:a16="http://schemas.microsoft.com/office/drawing/2014/main" id="{1E1AB930-60AA-7C48-9AD9-9BD20841858F}"/>
                    </a:ext>
                  </a:extLst>
                </p:cNvPr>
                <p:cNvPicPr/>
                <p:nvPr/>
              </p:nvPicPr>
              <p:blipFill>
                <a:blip r:embed="rId56"/>
                <a:stretch>
                  <a:fillRect/>
                </a:stretch>
              </p:blipFill>
              <p:spPr>
                <a:xfrm>
                  <a:off x="3872983" y="2879273"/>
                  <a:ext cx="36000" cy="36000"/>
                </a:xfrm>
                <a:prstGeom prst="rect">
                  <a:avLst/>
                </a:prstGeom>
              </p:spPr>
            </p:pic>
          </mc:Fallback>
        </mc:AlternateContent>
      </p:grpSp>
      <p:grpSp>
        <p:nvGrpSpPr>
          <p:cNvPr id="254" name="Group 253">
            <a:extLst>
              <a:ext uri="{FF2B5EF4-FFF2-40B4-BE49-F238E27FC236}">
                <a16:creationId xmlns:a16="http://schemas.microsoft.com/office/drawing/2014/main" id="{45ECB098-9C24-874F-9FB6-5CE55303EB35}"/>
              </a:ext>
            </a:extLst>
          </p:cNvPr>
          <p:cNvGrpSpPr/>
          <p:nvPr/>
        </p:nvGrpSpPr>
        <p:grpSpPr>
          <a:xfrm>
            <a:off x="4036063" y="2987993"/>
            <a:ext cx="360" cy="360"/>
            <a:chOff x="4036063" y="2987993"/>
            <a:chExt cx="360" cy="360"/>
          </a:xfrm>
        </p:grpSpPr>
        <mc:AlternateContent xmlns:mc="http://schemas.openxmlformats.org/markup-compatibility/2006" xmlns:p14="http://schemas.microsoft.com/office/powerpoint/2010/main">
          <mc:Choice Requires="p14">
            <p:contentPart p14:bwMode="auto" r:id="rId266">
              <p14:nvContentPartPr>
                <p14:cNvPr id="222" name="Ink 221">
                  <a:extLst>
                    <a:ext uri="{FF2B5EF4-FFF2-40B4-BE49-F238E27FC236}">
                      <a16:creationId xmlns:a16="http://schemas.microsoft.com/office/drawing/2014/main" id="{E082E448-0530-6D49-82C5-83E2CE592756}"/>
                    </a:ext>
                  </a:extLst>
                </p14:cNvPr>
                <p14:cNvContentPartPr/>
                <p14:nvPr/>
              </p14:nvContentPartPr>
              <p14:xfrm>
                <a:off x="4036063" y="2987993"/>
                <a:ext cx="360" cy="360"/>
              </p14:xfrm>
            </p:contentPart>
          </mc:Choice>
          <mc:Fallback xmlns="">
            <p:pic>
              <p:nvPicPr>
                <p:cNvPr id="222" name="Ink 221">
                  <a:extLst>
                    <a:ext uri="{FF2B5EF4-FFF2-40B4-BE49-F238E27FC236}">
                      <a16:creationId xmlns:a16="http://schemas.microsoft.com/office/drawing/2014/main" id="{E082E448-0530-6D49-82C5-83E2CE592756}"/>
                    </a:ext>
                  </a:extLst>
                </p:cNvPr>
                <p:cNvPicPr/>
                <p:nvPr/>
              </p:nvPicPr>
              <p:blipFill>
                <a:blip r:embed="rId56"/>
                <a:stretch>
                  <a:fillRect/>
                </a:stretch>
              </p:blipFill>
              <p:spPr>
                <a:xfrm>
                  <a:off x="4018063" y="2969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223" name="Ink 222">
                  <a:extLst>
                    <a:ext uri="{FF2B5EF4-FFF2-40B4-BE49-F238E27FC236}">
                      <a16:creationId xmlns:a16="http://schemas.microsoft.com/office/drawing/2014/main" id="{ABD670A0-8D61-0E45-802F-EEB815A334F9}"/>
                    </a:ext>
                  </a:extLst>
                </p14:cNvPr>
                <p14:cNvContentPartPr/>
                <p14:nvPr/>
              </p14:nvContentPartPr>
              <p14:xfrm>
                <a:off x="4036063" y="2987993"/>
                <a:ext cx="360" cy="360"/>
              </p14:xfrm>
            </p:contentPart>
          </mc:Choice>
          <mc:Fallback xmlns="">
            <p:pic>
              <p:nvPicPr>
                <p:cNvPr id="223" name="Ink 222">
                  <a:extLst>
                    <a:ext uri="{FF2B5EF4-FFF2-40B4-BE49-F238E27FC236}">
                      <a16:creationId xmlns:a16="http://schemas.microsoft.com/office/drawing/2014/main" id="{ABD670A0-8D61-0E45-802F-EEB815A334F9}"/>
                    </a:ext>
                  </a:extLst>
                </p:cNvPr>
                <p:cNvPicPr/>
                <p:nvPr/>
              </p:nvPicPr>
              <p:blipFill>
                <a:blip r:embed="rId56"/>
                <a:stretch>
                  <a:fillRect/>
                </a:stretch>
              </p:blipFill>
              <p:spPr>
                <a:xfrm>
                  <a:off x="4018063" y="2969993"/>
                  <a:ext cx="36000" cy="36000"/>
                </a:xfrm>
                <a:prstGeom prst="rect">
                  <a:avLst/>
                </a:prstGeom>
              </p:spPr>
            </p:pic>
          </mc:Fallback>
        </mc:AlternateContent>
      </p:grpSp>
      <p:grpSp>
        <p:nvGrpSpPr>
          <p:cNvPr id="253" name="Group 252">
            <a:extLst>
              <a:ext uri="{FF2B5EF4-FFF2-40B4-BE49-F238E27FC236}">
                <a16:creationId xmlns:a16="http://schemas.microsoft.com/office/drawing/2014/main" id="{4B60AF08-545D-EC47-AB9F-69950E4C41A8}"/>
              </a:ext>
            </a:extLst>
          </p:cNvPr>
          <p:cNvGrpSpPr/>
          <p:nvPr/>
        </p:nvGrpSpPr>
        <p:grpSpPr>
          <a:xfrm>
            <a:off x="4216783" y="2969633"/>
            <a:ext cx="360" cy="360"/>
            <a:chOff x="4216783" y="2969633"/>
            <a:chExt cx="360" cy="360"/>
          </a:xfrm>
        </p:grpSpPr>
        <mc:AlternateContent xmlns:mc="http://schemas.openxmlformats.org/markup-compatibility/2006" xmlns:p14="http://schemas.microsoft.com/office/powerpoint/2010/main">
          <mc:Choice Requires="p14">
            <p:contentPart p14:bwMode="auto" r:id="rId268">
              <p14:nvContentPartPr>
                <p14:cNvPr id="224" name="Ink 223">
                  <a:extLst>
                    <a:ext uri="{FF2B5EF4-FFF2-40B4-BE49-F238E27FC236}">
                      <a16:creationId xmlns:a16="http://schemas.microsoft.com/office/drawing/2014/main" id="{D337FA98-5CAC-2C47-A30A-2591297B97B4}"/>
                    </a:ext>
                  </a:extLst>
                </p14:cNvPr>
                <p14:cNvContentPartPr/>
                <p14:nvPr/>
              </p14:nvContentPartPr>
              <p14:xfrm>
                <a:off x="4216783" y="2969633"/>
                <a:ext cx="360" cy="360"/>
              </p14:xfrm>
            </p:contentPart>
          </mc:Choice>
          <mc:Fallback xmlns="">
            <p:pic>
              <p:nvPicPr>
                <p:cNvPr id="224" name="Ink 223">
                  <a:extLst>
                    <a:ext uri="{FF2B5EF4-FFF2-40B4-BE49-F238E27FC236}">
                      <a16:creationId xmlns:a16="http://schemas.microsoft.com/office/drawing/2014/main" id="{D337FA98-5CAC-2C47-A30A-2591297B97B4}"/>
                    </a:ext>
                  </a:extLst>
                </p:cNvPr>
                <p:cNvPicPr/>
                <p:nvPr/>
              </p:nvPicPr>
              <p:blipFill>
                <a:blip r:embed="rId56"/>
                <a:stretch>
                  <a:fillRect/>
                </a:stretch>
              </p:blipFill>
              <p:spPr>
                <a:xfrm>
                  <a:off x="4198783" y="2951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225" name="Ink 224">
                  <a:extLst>
                    <a:ext uri="{FF2B5EF4-FFF2-40B4-BE49-F238E27FC236}">
                      <a16:creationId xmlns:a16="http://schemas.microsoft.com/office/drawing/2014/main" id="{05DC4A00-2407-194C-863F-B8E904A4A3C7}"/>
                    </a:ext>
                  </a:extLst>
                </p14:cNvPr>
                <p14:cNvContentPartPr/>
                <p14:nvPr/>
              </p14:nvContentPartPr>
              <p14:xfrm>
                <a:off x="4216783" y="2969633"/>
                <a:ext cx="360" cy="360"/>
              </p14:xfrm>
            </p:contentPart>
          </mc:Choice>
          <mc:Fallback xmlns="">
            <p:pic>
              <p:nvPicPr>
                <p:cNvPr id="225" name="Ink 224">
                  <a:extLst>
                    <a:ext uri="{FF2B5EF4-FFF2-40B4-BE49-F238E27FC236}">
                      <a16:creationId xmlns:a16="http://schemas.microsoft.com/office/drawing/2014/main" id="{05DC4A00-2407-194C-863F-B8E904A4A3C7}"/>
                    </a:ext>
                  </a:extLst>
                </p:cNvPr>
                <p:cNvPicPr/>
                <p:nvPr/>
              </p:nvPicPr>
              <p:blipFill>
                <a:blip r:embed="rId56"/>
                <a:stretch>
                  <a:fillRect/>
                </a:stretch>
              </p:blipFill>
              <p:spPr>
                <a:xfrm>
                  <a:off x="4198783" y="2951633"/>
                  <a:ext cx="36000" cy="36000"/>
                </a:xfrm>
                <a:prstGeom prst="rect">
                  <a:avLst/>
                </a:prstGeom>
              </p:spPr>
            </p:pic>
          </mc:Fallback>
        </mc:AlternateContent>
      </p:grpSp>
      <p:grpSp>
        <p:nvGrpSpPr>
          <p:cNvPr id="252" name="Group 251">
            <a:extLst>
              <a:ext uri="{FF2B5EF4-FFF2-40B4-BE49-F238E27FC236}">
                <a16:creationId xmlns:a16="http://schemas.microsoft.com/office/drawing/2014/main" id="{D20DBD4F-6E39-9049-BF3A-13C4DE395039}"/>
              </a:ext>
            </a:extLst>
          </p:cNvPr>
          <p:cNvGrpSpPr/>
          <p:nvPr/>
        </p:nvGrpSpPr>
        <p:grpSpPr>
          <a:xfrm>
            <a:off x="4196263" y="2799713"/>
            <a:ext cx="360" cy="360"/>
            <a:chOff x="4196263" y="2799713"/>
            <a:chExt cx="360" cy="360"/>
          </a:xfrm>
        </p:grpSpPr>
        <mc:AlternateContent xmlns:mc="http://schemas.openxmlformats.org/markup-compatibility/2006" xmlns:p14="http://schemas.microsoft.com/office/powerpoint/2010/main">
          <mc:Choice Requires="p14">
            <p:contentPart p14:bwMode="auto" r:id="rId270">
              <p14:nvContentPartPr>
                <p14:cNvPr id="226" name="Ink 225">
                  <a:extLst>
                    <a:ext uri="{FF2B5EF4-FFF2-40B4-BE49-F238E27FC236}">
                      <a16:creationId xmlns:a16="http://schemas.microsoft.com/office/drawing/2014/main" id="{9C8A99C5-9C69-9840-8D1A-DC760FBD9EAF}"/>
                    </a:ext>
                  </a:extLst>
                </p14:cNvPr>
                <p14:cNvContentPartPr/>
                <p14:nvPr/>
              </p14:nvContentPartPr>
              <p14:xfrm>
                <a:off x="4196263" y="2799713"/>
                <a:ext cx="360" cy="360"/>
              </p14:xfrm>
            </p:contentPart>
          </mc:Choice>
          <mc:Fallback xmlns="">
            <p:pic>
              <p:nvPicPr>
                <p:cNvPr id="226" name="Ink 225">
                  <a:extLst>
                    <a:ext uri="{FF2B5EF4-FFF2-40B4-BE49-F238E27FC236}">
                      <a16:creationId xmlns:a16="http://schemas.microsoft.com/office/drawing/2014/main" id="{9C8A99C5-9C69-9840-8D1A-DC760FBD9EAF}"/>
                    </a:ext>
                  </a:extLst>
                </p:cNvPr>
                <p:cNvPicPr/>
                <p:nvPr/>
              </p:nvPicPr>
              <p:blipFill>
                <a:blip r:embed="rId56"/>
                <a:stretch>
                  <a:fillRect/>
                </a:stretch>
              </p:blipFill>
              <p:spPr>
                <a:xfrm>
                  <a:off x="4178263" y="2781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227" name="Ink 226">
                  <a:extLst>
                    <a:ext uri="{FF2B5EF4-FFF2-40B4-BE49-F238E27FC236}">
                      <a16:creationId xmlns:a16="http://schemas.microsoft.com/office/drawing/2014/main" id="{5E8DF550-C792-A646-B83B-9071170AF80A}"/>
                    </a:ext>
                  </a:extLst>
                </p14:cNvPr>
                <p14:cNvContentPartPr/>
                <p14:nvPr/>
              </p14:nvContentPartPr>
              <p14:xfrm>
                <a:off x="4196263" y="2799713"/>
                <a:ext cx="360" cy="360"/>
              </p14:xfrm>
            </p:contentPart>
          </mc:Choice>
          <mc:Fallback xmlns="">
            <p:pic>
              <p:nvPicPr>
                <p:cNvPr id="227" name="Ink 226">
                  <a:extLst>
                    <a:ext uri="{FF2B5EF4-FFF2-40B4-BE49-F238E27FC236}">
                      <a16:creationId xmlns:a16="http://schemas.microsoft.com/office/drawing/2014/main" id="{5E8DF550-C792-A646-B83B-9071170AF80A}"/>
                    </a:ext>
                  </a:extLst>
                </p:cNvPr>
                <p:cNvPicPr/>
                <p:nvPr/>
              </p:nvPicPr>
              <p:blipFill>
                <a:blip r:embed="rId56"/>
                <a:stretch>
                  <a:fillRect/>
                </a:stretch>
              </p:blipFill>
              <p:spPr>
                <a:xfrm>
                  <a:off x="4178263" y="2781713"/>
                  <a:ext cx="36000" cy="36000"/>
                </a:xfrm>
                <a:prstGeom prst="rect">
                  <a:avLst/>
                </a:prstGeom>
              </p:spPr>
            </p:pic>
          </mc:Fallback>
        </mc:AlternateContent>
      </p:grpSp>
      <p:grpSp>
        <p:nvGrpSpPr>
          <p:cNvPr id="251" name="Group 250">
            <a:extLst>
              <a:ext uri="{FF2B5EF4-FFF2-40B4-BE49-F238E27FC236}">
                <a16:creationId xmlns:a16="http://schemas.microsoft.com/office/drawing/2014/main" id="{05814C9B-BACB-014C-8025-CE27895704E7}"/>
              </a:ext>
            </a:extLst>
          </p:cNvPr>
          <p:cNvGrpSpPr/>
          <p:nvPr/>
        </p:nvGrpSpPr>
        <p:grpSpPr>
          <a:xfrm>
            <a:off x="4212103" y="2659313"/>
            <a:ext cx="360" cy="360"/>
            <a:chOff x="4212103" y="2659313"/>
            <a:chExt cx="360" cy="360"/>
          </a:xfrm>
        </p:grpSpPr>
        <mc:AlternateContent xmlns:mc="http://schemas.openxmlformats.org/markup-compatibility/2006" xmlns:p14="http://schemas.microsoft.com/office/powerpoint/2010/main">
          <mc:Choice Requires="p14">
            <p:contentPart p14:bwMode="auto" r:id="rId272">
              <p14:nvContentPartPr>
                <p14:cNvPr id="228" name="Ink 227">
                  <a:extLst>
                    <a:ext uri="{FF2B5EF4-FFF2-40B4-BE49-F238E27FC236}">
                      <a16:creationId xmlns:a16="http://schemas.microsoft.com/office/drawing/2014/main" id="{FF3877E0-5BE3-D946-A9AB-13BA75E971F0}"/>
                    </a:ext>
                  </a:extLst>
                </p14:cNvPr>
                <p14:cNvContentPartPr/>
                <p14:nvPr/>
              </p14:nvContentPartPr>
              <p14:xfrm>
                <a:off x="4212103" y="2659313"/>
                <a:ext cx="360" cy="360"/>
              </p14:xfrm>
            </p:contentPart>
          </mc:Choice>
          <mc:Fallback xmlns="">
            <p:pic>
              <p:nvPicPr>
                <p:cNvPr id="228" name="Ink 227">
                  <a:extLst>
                    <a:ext uri="{FF2B5EF4-FFF2-40B4-BE49-F238E27FC236}">
                      <a16:creationId xmlns:a16="http://schemas.microsoft.com/office/drawing/2014/main" id="{FF3877E0-5BE3-D946-A9AB-13BA75E971F0}"/>
                    </a:ext>
                  </a:extLst>
                </p:cNvPr>
                <p:cNvPicPr/>
                <p:nvPr/>
              </p:nvPicPr>
              <p:blipFill>
                <a:blip r:embed="rId56"/>
                <a:stretch>
                  <a:fillRect/>
                </a:stretch>
              </p:blipFill>
              <p:spPr>
                <a:xfrm>
                  <a:off x="4194103" y="2641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229" name="Ink 228">
                  <a:extLst>
                    <a:ext uri="{FF2B5EF4-FFF2-40B4-BE49-F238E27FC236}">
                      <a16:creationId xmlns:a16="http://schemas.microsoft.com/office/drawing/2014/main" id="{9C488BB5-35D0-6C4B-8245-A3D2F83849CA}"/>
                    </a:ext>
                  </a:extLst>
                </p14:cNvPr>
                <p14:cNvContentPartPr/>
                <p14:nvPr/>
              </p14:nvContentPartPr>
              <p14:xfrm>
                <a:off x="4212103" y="2659313"/>
                <a:ext cx="360" cy="360"/>
              </p14:xfrm>
            </p:contentPart>
          </mc:Choice>
          <mc:Fallback xmlns="">
            <p:pic>
              <p:nvPicPr>
                <p:cNvPr id="229" name="Ink 228">
                  <a:extLst>
                    <a:ext uri="{FF2B5EF4-FFF2-40B4-BE49-F238E27FC236}">
                      <a16:creationId xmlns:a16="http://schemas.microsoft.com/office/drawing/2014/main" id="{9C488BB5-35D0-6C4B-8245-A3D2F83849CA}"/>
                    </a:ext>
                  </a:extLst>
                </p:cNvPr>
                <p:cNvPicPr/>
                <p:nvPr/>
              </p:nvPicPr>
              <p:blipFill>
                <a:blip r:embed="rId56"/>
                <a:stretch>
                  <a:fillRect/>
                </a:stretch>
              </p:blipFill>
              <p:spPr>
                <a:xfrm>
                  <a:off x="4194103" y="2641313"/>
                  <a:ext cx="36000" cy="36000"/>
                </a:xfrm>
                <a:prstGeom prst="rect">
                  <a:avLst/>
                </a:prstGeom>
              </p:spPr>
            </p:pic>
          </mc:Fallback>
        </mc:AlternateContent>
      </p:grpSp>
      <p:grpSp>
        <p:nvGrpSpPr>
          <p:cNvPr id="250" name="Group 249">
            <a:extLst>
              <a:ext uri="{FF2B5EF4-FFF2-40B4-BE49-F238E27FC236}">
                <a16:creationId xmlns:a16="http://schemas.microsoft.com/office/drawing/2014/main" id="{F1BE39F1-FD8D-E94E-B253-5652849A7C52}"/>
              </a:ext>
            </a:extLst>
          </p:cNvPr>
          <p:cNvGrpSpPr/>
          <p:nvPr/>
        </p:nvGrpSpPr>
        <p:grpSpPr>
          <a:xfrm>
            <a:off x="4358623" y="2580473"/>
            <a:ext cx="360" cy="360"/>
            <a:chOff x="4358623" y="2580473"/>
            <a:chExt cx="360" cy="360"/>
          </a:xfrm>
        </p:grpSpPr>
        <mc:AlternateContent xmlns:mc="http://schemas.openxmlformats.org/markup-compatibility/2006" xmlns:p14="http://schemas.microsoft.com/office/powerpoint/2010/main">
          <mc:Choice Requires="p14">
            <p:contentPart p14:bwMode="auto" r:id="rId274">
              <p14:nvContentPartPr>
                <p14:cNvPr id="230" name="Ink 229">
                  <a:extLst>
                    <a:ext uri="{FF2B5EF4-FFF2-40B4-BE49-F238E27FC236}">
                      <a16:creationId xmlns:a16="http://schemas.microsoft.com/office/drawing/2014/main" id="{1599F4B6-492B-8240-A5F0-B53BB78566CA}"/>
                    </a:ext>
                  </a:extLst>
                </p14:cNvPr>
                <p14:cNvContentPartPr/>
                <p14:nvPr/>
              </p14:nvContentPartPr>
              <p14:xfrm>
                <a:off x="4358623" y="2580473"/>
                <a:ext cx="360" cy="360"/>
              </p14:xfrm>
            </p:contentPart>
          </mc:Choice>
          <mc:Fallback xmlns="">
            <p:pic>
              <p:nvPicPr>
                <p:cNvPr id="230" name="Ink 229">
                  <a:extLst>
                    <a:ext uri="{FF2B5EF4-FFF2-40B4-BE49-F238E27FC236}">
                      <a16:creationId xmlns:a16="http://schemas.microsoft.com/office/drawing/2014/main" id="{1599F4B6-492B-8240-A5F0-B53BB78566CA}"/>
                    </a:ext>
                  </a:extLst>
                </p:cNvPr>
                <p:cNvPicPr/>
                <p:nvPr/>
              </p:nvPicPr>
              <p:blipFill>
                <a:blip r:embed="rId56"/>
                <a:stretch>
                  <a:fillRect/>
                </a:stretch>
              </p:blipFill>
              <p:spPr>
                <a:xfrm>
                  <a:off x="4340623" y="2562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231" name="Ink 230">
                  <a:extLst>
                    <a:ext uri="{FF2B5EF4-FFF2-40B4-BE49-F238E27FC236}">
                      <a16:creationId xmlns:a16="http://schemas.microsoft.com/office/drawing/2014/main" id="{B5D78B17-43C1-2D42-A098-14D411CF9A11}"/>
                    </a:ext>
                  </a:extLst>
                </p14:cNvPr>
                <p14:cNvContentPartPr/>
                <p14:nvPr/>
              </p14:nvContentPartPr>
              <p14:xfrm>
                <a:off x="4358623" y="2580473"/>
                <a:ext cx="360" cy="360"/>
              </p14:xfrm>
            </p:contentPart>
          </mc:Choice>
          <mc:Fallback xmlns="">
            <p:pic>
              <p:nvPicPr>
                <p:cNvPr id="231" name="Ink 230">
                  <a:extLst>
                    <a:ext uri="{FF2B5EF4-FFF2-40B4-BE49-F238E27FC236}">
                      <a16:creationId xmlns:a16="http://schemas.microsoft.com/office/drawing/2014/main" id="{B5D78B17-43C1-2D42-A098-14D411CF9A11}"/>
                    </a:ext>
                  </a:extLst>
                </p:cNvPr>
                <p:cNvPicPr/>
                <p:nvPr/>
              </p:nvPicPr>
              <p:blipFill>
                <a:blip r:embed="rId56"/>
                <a:stretch>
                  <a:fillRect/>
                </a:stretch>
              </p:blipFill>
              <p:spPr>
                <a:xfrm>
                  <a:off x="4340623" y="2562473"/>
                  <a:ext cx="36000" cy="36000"/>
                </a:xfrm>
                <a:prstGeom prst="rect">
                  <a:avLst/>
                </a:prstGeom>
              </p:spPr>
            </p:pic>
          </mc:Fallback>
        </mc:AlternateContent>
      </p:grpSp>
      <p:grpSp>
        <p:nvGrpSpPr>
          <p:cNvPr id="249" name="Group 248">
            <a:extLst>
              <a:ext uri="{FF2B5EF4-FFF2-40B4-BE49-F238E27FC236}">
                <a16:creationId xmlns:a16="http://schemas.microsoft.com/office/drawing/2014/main" id="{5A937CE4-E65A-4644-99C1-F155553248A0}"/>
              </a:ext>
            </a:extLst>
          </p:cNvPr>
          <p:cNvGrpSpPr/>
          <p:nvPr/>
        </p:nvGrpSpPr>
        <p:grpSpPr>
          <a:xfrm>
            <a:off x="4136143" y="2565713"/>
            <a:ext cx="360" cy="360"/>
            <a:chOff x="4136143" y="2565713"/>
            <a:chExt cx="360" cy="360"/>
          </a:xfrm>
        </p:grpSpPr>
        <mc:AlternateContent xmlns:mc="http://schemas.openxmlformats.org/markup-compatibility/2006" xmlns:p14="http://schemas.microsoft.com/office/powerpoint/2010/main">
          <mc:Choice Requires="p14">
            <p:contentPart p14:bwMode="auto" r:id="rId276">
              <p14:nvContentPartPr>
                <p14:cNvPr id="232" name="Ink 231">
                  <a:extLst>
                    <a:ext uri="{FF2B5EF4-FFF2-40B4-BE49-F238E27FC236}">
                      <a16:creationId xmlns:a16="http://schemas.microsoft.com/office/drawing/2014/main" id="{3C1F80FF-68A5-D644-9CD8-0926ECDF1A9C}"/>
                    </a:ext>
                  </a:extLst>
                </p14:cNvPr>
                <p14:cNvContentPartPr/>
                <p14:nvPr/>
              </p14:nvContentPartPr>
              <p14:xfrm>
                <a:off x="4136143" y="2565713"/>
                <a:ext cx="360" cy="360"/>
              </p14:xfrm>
            </p:contentPart>
          </mc:Choice>
          <mc:Fallback xmlns="">
            <p:pic>
              <p:nvPicPr>
                <p:cNvPr id="232" name="Ink 231">
                  <a:extLst>
                    <a:ext uri="{FF2B5EF4-FFF2-40B4-BE49-F238E27FC236}">
                      <a16:creationId xmlns:a16="http://schemas.microsoft.com/office/drawing/2014/main" id="{3C1F80FF-68A5-D644-9CD8-0926ECDF1A9C}"/>
                    </a:ext>
                  </a:extLst>
                </p:cNvPr>
                <p:cNvPicPr/>
                <p:nvPr/>
              </p:nvPicPr>
              <p:blipFill>
                <a:blip r:embed="rId56"/>
                <a:stretch>
                  <a:fillRect/>
                </a:stretch>
              </p:blipFill>
              <p:spPr>
                <a:xfrm>
                  <a:off x="4118143" y="2547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233" name="Ink 232">
                  <a:extLst>
                    <a:ext uri="{FF2B5EF4-FFF2-40B4-BE49-F238E27FC236}">
                      <a16:creationId xmlns:a16="http://schemas.microsoft.com/office/drawing/2014/main" id="{6B277C41-84B0-0945-A39A-9F1C8D145CAB}"/>
                    </a:ext>
                  </a:extLst>
                </p14:cNvPr>
                <p14:cNvContentPartPr/>
                <p14:nvPr/>
              </p14:nvContentPartPr>
              <p14:xfrm>
                <a:off x="4136143" y="2565713"/>
                <a:ext cx="360" cy="360"/>
              </p14:xfrm>
            </p:contentPart>
          </mc:Choice>
          <mc:Fallback xmlns="">
            <p:pic>
              <p:nvPicPr>
                <p:cNvPr id="233" name="Ink 232">
                  <a:extLst>
                    <a:ext uri="{FF2B5EF4-FFF2-40B4-BE49-F238E27FC236}">
                      <a16:creationId xmlns:a16="http://schemas.microsoft.com/office/drawing/2014/main" id="{6B277C41-84B0-0945-A39A-9F1C8D145CAB}"/>
                    </a:ext>
                  </a:extLst>
                </p:cNvPr>
                <p:cNvPicPr/>
                <p:nvPr/>
              </p:nvPicPr>
              <p:blipFill>
                <a:blip r:embed="rId56"/>
                <a:stretch>
                  <a:fillRect/>
                </a:stretch>
              </p:blipFill>
              <p:spPr>
                <a:xfrm>
                  <a:off x="4118143" y="2547713"/>
                  <a:ext cx="36000" cy="36000"/>
                </a:xfrm>
                <a:prstGeom prst="rect">
                  <a:avLst/>
                </a:prstGeom>
              </p:spPr>
            </p:pic>
          </mc:Fallback>
        </mc:AlternateContent>
      </p:grpSp>
      <p:grpSp>
        <p:nvGrpSpPr>
          <p:cNvPr id="248" name="Group 247">
            <a:extLst>
              <a:ext uri="{FF2B5EF4-FFF2-40B4-BE49-F238E27FC236}">
                <a16:creationId xmlns:a16="http://schemas.microsoft.com/office/drawing/2014/main" id="{0AD96877-5CA9-9748-8AFA-623A8D47C112}"/>
              </a:ext>
            </a:extLst>
          </p:cNvPr>
          <p:cNvGrpSpPr/>
          <p:nvPr/>
        </p:nvGrpSpPr>
        <p:grpSpPr>
          <a:xfrm>
            <a:off x="3920143" y="2623313"/>
            <a:ext cx="360" cy="360"/>
            <a:chOff x="3920143" y="2623313"/>
            <a:chExt cx="360" cy="360"/>
          </a:xfrm>
        </p:grpSpPr>
        <mc:AlternateContent xmlns:mc="http://schemas.openxmlformats.org/markup-compatibility/2006" xmlns:p14="http://schemas.microsoft.com/office/powerpoint/2010/main">
          <mc:Choice Requires="p14">
            <p:contentPart p14:bwMode="auto" r:id="rId278">
              <p14:nvContentPartPr>
                <p14:cNvPr id="234" name="Ink 233">
                  <a:extLst>
                    <a:ext uri="{FF2B5EF4-FFF2-40B4-BE49-F238E27FC236}">
                      <a16:creationId xmlns:a16="http://schemas.microsoft.com/office/drawing/2014/main" id="{A3EAECF2-5EEB-A542-9FE7-446F6A50C905}"/>
                    </a:ext>
                  </a:extLst>
                </p14:cNvPr>
                <p14:cNvContentPartPr/>
                <p14:nvPr/>
              </p14:nvContentPartPr>
              <p14:xfrm>
                <a:off x="3920143" y="2623313"/>
                <a:ext cx="360" cy="360"/>
              </p14:xfrm>
            </p:contentPart>
          </mc:Choice>
          <mc:Fallback xmlns="">
            <p:pic>
              <p:nvPicPr>
                <p:cNvPr id="234" name="Ink 233">
                  <a:extLst>
                    <a:ext uri="{FF2B5EF4-FFF2-40B4-BE49-F238E27FC236}">
                      <a16:creationId xmlns:a16="http://schemas.microsoft.com/office/drawing/2014/main" id="{A3EAECF2-5EEB-A542-9FE7-446F6A50C905}"/>
                    </a:ext>
                  </a:extLst>
                </p:cNvPr>
                <p:cNvPicPr/>
                <p:nvPr/>
              </p:nvPicPr>
              <p:blipFill>
                <a:blip r:embed="rId56"/>
                <a:stretch>
                  <a:fillRect/>
                </a:stretch>
              </p:blipFill>
              <p:spPr>
                <a:xfrm>
                  <a:off x="3902143" y="2605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235" name="Ink 234">
                  <a:extLst>
                    <a:ext uri="{FF2B5EF4-FFF2-40B4-BE49-F238E27FC236}">
                      <a16:creationId xmlns:a16="http://schemas.microsoft.com/office/drawing/2014/main" id="{9B626536-3BD1-EE42-AE58-475CCC8D2E60}"/>
                    </a:ext>
                  </a:extLst>
                </p14:cNvPr>
                <p14:cNvContentPartPr/>
                <p14:nvPr/>
              </p14:nvContentPartPr>
              <p14:xfrm>
                <a:off x="3920143" y="2623313"/>
                <a:ext cx="360" cy="360"/>
              </p14:xfrm>
            </p:contentPart>
          </mc:Choice>
          <mc:Fallback xmlns="">
            <p:pic>
              <p:nvPicPr>
                <p:cNvPr id="235" name="Ink 234">
                  <a:extLst>
                    <a:ext uri="{FF2B5EF4-FFF2-40B4-BE49-F238E27FC236}">
                      <a16:creationId xmlns:a16="http://schemas.microsoft.com/office/drawing/2014/main" id="{9B626536-3BD1-EE42-AE58-475CCC8D2E60}"/>
                    </a:ext>
                  </a:extLst>
                </p:cNvPr>
                <p:cNvPicPr/>
                <p:nvPr/>
              </p:nvPicPr>
              <p:blipFill>
                <a:blip r:embed="rId56"/>
                <a:stretch>
                  <a:fillRect/>
                </a:stretch>
              </p:blipFill>
              <p:spPr>
                <a:xfrm>
                  <a:off x="3902143" y="2605313"/>
                  <a:ext cx="36000" cy="36000"/>
                </a:xfrm>
                <a:prstGeom prst="rect">
                  <a:avLst/>
                </a:prstGeom>
              </p:spPr>
            </p:pic>
          </mc:Fallback>
        </mc:AlternateContent>
      </p:grpSp>
      <p:grpSp>
        <p:nvGrpSpPr>
          <p:cNvPr id="247" name="Group 246">
            <a:extLst>
              <a:ext uri="{FF2B5EF4-FFF2-40B4-BE49-F238E27FC236}">
                <a16:creationId xmlns:a16="http://schemas.microsoft.com/office/drawing/2014/main" id="{D7387482-E35C-A843-B1DA-7A7DF24B4721}"/>
              </a:ext>
            </a:extLst>
          </p:cNvPr>
          <p:cNvGrpSpPr/>
          <p:nvPr/>
        </p:nvGrpSpPr>
        <p:grpSpPr>
          <a:xfrm>
            <a:off x="3961543" y="2415593"/>
            <a:ext cx="360" cy="360"/>
            <a:chOff x="3961543" y="2415593"/>
            <a:chExt cx="360" cy="360"/>
          </a:xfrm>
        </p:grpSpPr>
        <mc:AlternateContent xmlns:mc="http://schemas.openxmlformats.org/markup-compatibility/2006" xmlns:p14="http://schemas.microsoft.com/office/powerpoint/2010/main">
          <mc:Choice Requires="p14">
            <p:contentPart p14:bwMode="auto" r:id="rId280">
              <p14:nvContentPartPr>
                <p14:cNvPr id="236" name="Ink 235">
                  <a:extLst>
                    <a:ext uri="{FF2B5EF4-FFF2-40B4-BE49-F238E27FC236}">
                      <a16:creationId xmlns:a16="http://schemas.microsoft.com/office/drawing/2014/main" id="{FE850FED-16D3-604F-B533-46FC7016D54E}"/>
                    </a:ext>
                  </a:extLst>
                </p14:cNvPr>
                <p14:cNvContentPartPr/>
                <p14:nvPr/>
              </p14:nvContentPartPr>
              <p14:xfrm>
                <a:off x="3961543" y="2415593"/>
                <a:ext cx="360" cy="360"/>
              </p14:xfrm>
            </p:contentPart>
          </mc:Choice>
          <mc:Fallback xmlns="">
            <p:pic>
              <p:nvPicPr>
                <p:cNvPr id="236" name="Ink 235">
                  <a:extLst>
                    <a:ext uri="{FF2B5EF4-FFF2-40B4-BE49-F238E27FC236}">
                      <a16:creationId xmlns:a16="http://schemas.microsoft.com/office/drawing/2014/main" id="{FE850FED-16D3-604F-B533-46FC7016D54E}"/>
                    </a:ext>
                  </a:extLst>
                </p:cNvPr>
                <p:cNvPicPr/>
                <p:nvPr/>
              </p:nvPicPr>
              <p:blipFill>
                <a:blip r:embed="rId56"/>
                <a:stretch>
                  <a:fillRect/>
                </a:stretch>
              </p:blipFill>
              <p:spPr>
                <a:xfrm>
                  <a:off x="3943543" y="2397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237" name="Ink 236">
                  <a:extLst>
                    <a:ext uri="{FF2B5EF4-FFF2-40B4-BE49-F238E27FC236}">
                      <a16:creationId xmlns:a16="http://schemas.microsoft.com/office/drawing/2014/main" id="{2DC28C39-94E9-664F-A7D2-2120643344AE}"/>
                    </a:ext>
                  </a:extLst>
                </p14:cNvPr>
                <p14:cNvContentPartPr/>
                <p14:nvPr/>
              </p14:nvContentPartPr>
              <p14:xfrm>
                <a:off x="3961543" y="2415593"/>
                <a:ext cx="360" cy="360"/>
              </p14:xfrm>
            </p:contentPart>
          </mc:Choice>
          <mc:Fallback xmlns="">
            <p:pic>
              <p:nvPicPr>
                <p:cNvPr id="237" name="Ink 236">
                  <a:extLst>
                    <a:ext uri="{FF2B5EF4-FFF2-40B4-BE49-F238E27FC236}">
                      <a16:creationId xmlns:a16="http://schemas.microsoft.com/office/drawing/2014/main" id="{2DC28C39-94E9-664F-A7D2-2120643344AE}"/>
                    </a:ext>
                  </a:extLst>
                </p:cNvPr>
                <p:cNvPicPr/>
                <p:nvPr/>
              </p:nvPicPr>
              <p:blipFill>
                <a:blip r:embed="rId56"/>
                <a:stretch>
                  <a:fillRect/>
                </a:stretch>
              </p:blipFill>
              <p:spPr>
                <a:xfrm>
                  <a:off x="3943543" y="2397593"/>
                  <a:ext cx="36000" cy="36000"/>
                </a:xfrm>
                <a:prstGeom prst="rect">
                  <a:avLst/>
                </a:prstGeom>
              </p:spPr>
            </p:pic>
          </mc:Fallback>
        </mc:AlternateContent>
      </p:grpSp>
      <p:grpSp>
        <p:nvGrpSpPr>
          <p:cNvPr id="246" name="Group 245">
            <a:extLst>
              <a:ext uri="{FF2B5EF4-FFF2-40B4-BE49-F238E27FC236}">
                <a16:creationId xmlns:a16="http://schemas.microsoft.com/office/drawing/2014/main" id="{7116DC96-F9EA-6748-9385-EB9829EDE8C8}"/>
              </a:ext>
            </a:extLst>
          </p:cNvPr>
          <p:cNvGrpSpPr/>
          <p:nvPr/>
        </p:nvGrpSpPr>
        <p:grpSpPr>
          <a:xfrm>
            <a:off x="3806743" y="2485433"/>
            <a:ext cx="360" cy="360"/>
            <a:chOff x="3806743" y="2485433"/>
            <a:chExt cx="360" cy="360"/>
          </a:xfrm>
        </p:grpSpPr>
        <mc:AlternateContent xmlns:mc="http://schemas.openxmlformats.org/markup-compatibility/2006" xmlns:p14="http://schemas.microsoft.com/office/powerpoint/2010/main">
          <mc:Choice Requires="p14">
            <p:contentPart p14:bwMode="auto" r:id="rId282">
              <p14:nvContentPartPr>
                <p14:cNvPr id="238" name="Ink 237">
                  <a:extLst>
                    <a:ext uri="{FF2B5EF4-FFF2-40B4-BE49-F238E27FC236}">
                      <a16:creationId xmlns:a16="http://schemas.microsoft.com/office/drawing/2014/main" id="{2C15F9F5-F804-C94D-926B-A0CC48AC841C}"/>
                    </a:ext>
                  </a:extLst>
                </p14:cNvPr>
                <p14:cNvContentPartPr/>
                <p14:nvPr/>
              </p14:nvContentPartPr>
              <p14:xfrm>
                <a:off x="3806743" y="2485433"/>
                <a:ext cx="360" cy="360"/>
              </p14:xfrm>
            </p:contentPart>
          </mc:Choice>
          <mc:Fallback xmlns="">
            <p:pic>
              <p:nvPicPr>
                <p:cNvPr id="238" name="Ink 237">
                  <a:extLst>
                    <a:ext uri="{FF2B5EF4-FFF2-40B4-BE49-F238E27FC236}">
                      <a16:creationId xmlns:a16="http://schemas.microsoft.com/office/drawing/2014/main" id="{2C15F9F5-F804-C94D-926B-A0CC48AC841C}"/>
                    </a:ext>
                  </a:extLst>
                </p:cNvPr>
                <p:cNvPicPr/>
                <p:nvPr/>
              </p:nvPicPr>
              <p:blipFill>
                <a:blip r:embed="rId56"/>
                <a:stretch>
                  <a:fillRect/>
                </a:stretch>
              </p:blipFill>
              <p:spPr>
                <a:xfrm>
                  <a:off x="3788743" y="2467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239" name="Ink 238">
                  <a:extLst>
                    <a:ext uri="{FF2B5EF4-FFF2-40B4-BE49-F238E27FC236}">
                      <a16:creationId xmlns:a16="http://schemas.microsoft.com/office/drawing/2014/main" id="{7BDE12E6-8238-6445-87C2-58D1193E482D}"/>
                    </a:ext>
                  </a:extLst>
                </p14:cNvPr>
                <p14:cNvContentPartPr/>
                <p14:nvPr/>
              </p14:nvContentPartPr>
              <p14:xfrm>
                <a:off x="3806743" y="2485433"/>
                <a:ext cx="360" cy="360"/>
              </p14:xfrm>
            </p:contentPart>
          </mc:Choice>
          <mc:Fallback xmlns="">
            <p:pic>
              <p:nvPicPr>
                <p:cNvPr id="239" name="Ink 238">
                  <a:extLst>
                    <a:ext uri="{FF2B5EF4-FFF2-40B4-BE49-F238E27FC236}">
                      <a16:creationId xmlns:a16="http://schemas.microsoft.com/office/drawing/2014/main" id="{7BDE12E6-8238-6445-87C2-58D1193E482D}"/>
                    </a:ext>
                  </a:extLst>
                </p:cNvPr>
                <p:cNvPicPr/>
                <p:nvPr/>
              </p:nvPicPr>
              <p:blipFill>
                <a:blip r:embed="rId56"/>
                <a:stretch>
                  <a:fillRect/>
                </a:stretch>
              </p:blipFill>
              <p:spPr>
                <a:xfrm>
                  <a:off x="3788743" y="2467433"/>
                  <a:ext cx="36000" cy="36000"/>
                </a:xfrm>
                <a:prstGeom prst="rect">
                  <a:avLst/>
                </a:prstGeom>
              </p:spPr>
            </p:pic>
          </mc:Fallback>
        </mc:AlternateContent>
      </p:grpSp>
      <p:grpSp>
        <p:nvGrpSpPr>
          <p:cNvPr id="245" name="Group 244">
            <a:extLst>
              <a:ext uri="{FF2B5EF4-FFF2-40B4-BE49-F238E27FC236}">
                <a16:creationId xmlns:a16="http://schemas.microsoft.com/office/drawing/2014/main" id="{50A205CD-4E10-8146-8866-4AE865B9ABC6}"/>
              </a:ext>
            </a:extLst>
          </p:cNvPr>
          <p:cNvGrpSpPr/>
          <p:nvPr/>
        </p:nvGrpSpPr>
        <p:grpSpPr>
          <a:xfrm>
            <a:off x="3988183" y="2135153"/>
            <a:ext cx="360" cy="360"/>
            <a:chOff x="3988183" y="2135153"/>
            <a:chExt cx="360" cy="360"/>
          </a:xfrm>
        </p:grpSpPr>
        <mc:AlternateContent xmlns:mc="http://schemas.openxmlformats.org/markup-compatibility/2006" xmlns:p14="http://schemas.microsoft.com/office/powerpoint/2010/main">
          <mc:Choice Requires="p14">
            <p:contentPart p14:bwMode="auto" r:id="rId284">
              <p14:nvContentPartPr>
                <p14:cNvPr id="240" name="Ink 239">
                  <a:extLst>
                    <a:ext uri="{FF2B5EF4-FFF2-40B4-BE49-F238E27FC236}">
                      <a16:creationId xmlns:a16="http://schemas.microsoft.com/office/drawing/2014/main" id="{44C7AEEB-926A-774C-9541-FC51CE2D39D2}"/>
                    </a:ext>
                  </a:extLst>
                </p14:cNvPr>
                <p14:cNvContentPartPr/>
                <p14:nvPr/>
              </p14:nvContentPartPr>
              <p14:xfrm>
                <a:off x="3988183" y="2135153"/>
                <a:ext cx="360" cy="360"/>
              </p14:xfrm>
            </p:contentPart>
          </mc:Choice>
          <mc:Fallback xmlns="">
            <p:pic>
              <p:nvPicPr>
                <p:cNvPr id="240" name="Ink 239">
                  <a:extLst>
                    <a:ext uri="{FF2B5EF4-FFF2-40B4-BE49-F238E27FC236}">
                      <a16:creationId xmlns:a16="http://schemas.microsoft.com/office/drawing/2014/main" id="{44C7AEEB-926A-774C-9541-FC51CE2D39D2}"/>
                    </a:ext>
                  </a:extLst>
                </p:cNvPr>
                <p:cNvPicPr/>
                <p:nvPr/>
              </p:nvPicPr>
              <p:blipFill>
                <a:blip r:embed="rId56"/>
                <a:stretch>
                  <a:fillRect/>
                </a:stretch>
              </p:blipFill>
              <p:spPr>
                <a:xfrm>
                  <a:off x="3970183" y="2117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241" name="Ink 240">
                  <a:extLst>
                    <a:ext uri="{FF2B5EF4-FFF2-40B4-BE49-F238E27FC236}">
                      <a16:creationId xmlns:a16="http://schemas.microsoft.com/office/drawing/2014/main" id="{E45DACDA-EA39-AB47-B06D-23A64CE6A642}"/>
                    </a:ext>
                  </a:extLst>
                </p14:cNvPr>
                <p14:cNvContentPartPr/>
                <p14:nvPr/>
              </p14:nvContentPartPr>
              <p14:xfrm>
                <a:off x="3988183" y="2135153"/>
                <a:ext cx="360" cy="360"/>
              </p14:xfrm>
            </p:contentPart>
          </mc:Choice>
          <mc:Fallback xmlns="">
            <p:pic>
              <p:nvPicPr>
                <p:cNvPr id="241" name="Ink 240">
                  <a:extLst>
                    <a:ext uri="{FF2B5EF4-FFF2-40B4-BE49-F238E27FC236}">
                      <a16:creationId xmlns:a16="http://schemas.microsoft.com/office/drawing/2014/main" id="{E45DACDA-EA39-AB47-B06D-23A64CE6A642}"/>
                    </a:ext>
                  </a:extLst>
                </p:cNvPr>
                <p:cNvPicPr/>
                <p:nvPr/>
              </p:nvPicPr>
              <p:blipFill>
                <a:blip r:embed="rId56"/>
                <a:stretch>
                  <a:fillRect/>
                </a:stretch>
              </p:blipFill>
              <p:spPr>
                <a:xfrm>
                  <a:off x="3970183" y="2117153"/>
                  <a:ext cx="36000" cy="36000"/>
                </a:xfrm>
                <a:prstGeom prst="rect">
                  <a:avLst/>
                </a:prstGeom>
              </p:spPr>
            </p:pic>
          </mc:Fallback>
        </mc:AlternateContent>
      </p:grpSp>
      <p:grpSp>
        <p:nvGrpSpPr>
          <p:cNvPr id="244" name="Group 243">
            <a:extLst>
              <a:ext uri="{FF2B5EF4-FFF2-40B4-BE49-F238E27FC236}">
                <a16:creationId xmlns:a16="http://schemas.microsoft.com/office/drawing/2014/main" id="{A249A102-09DC-3D4D-9507-75859558D61F}"/>
              </a:ext>
            </a:extLst>
          </p:cNvPr>
          <p:cNvGrpSpPr/>
          <p:nvPr/>
        </p:nvGrpSpPr>
        <p:grpSpPr>
          <a:xfrm>
            <a:off x="3985303" y="2310113"/>
            <a:ext cx="360" cy="360"/>
            <a:chOff x="3985303" y="2310113"/>
            <a:chExt cx="360" cy="360"/>
          </a:xfrm>
        </p:grpSpPr>
        <mc:AlternateContent xmlns:mc="http://schemas.openxmlformats.org/markup-compatibility/2006" xmlns:p14="http://schemas.microsoft.com/office/powerpoint/2010/main">
          <mc:Choice Requires="p14">
            <p:contentPart p14:bwMode="auto" r:id="rId286">
              <p14:nvContentPartPr>
                <p14:cNvPr id="242" name="Ink 241">
                  <a:extLst>
                    <a:ext uri="{FF2B5EF4-FFF2-40B4-BE49-F238E27FC236}">
                      <a16:creationId xmlns:a16="http://schemas.microsoft.com/office/drawing/2014/main" id="{EC5375FB-0522-A746-959F-8DB4D8AF935D}"/>
                    </a:ext>
                  </a:extLst>
                </p14:cNvPr>
                <p14:cNvContentPartPr/>
                <p14:nvPr/>
              </p14:nvContentPartPr>
              <p14:xfrm>
                <a:off x="3985303" y="2310113"/>
                <a:ext cx="360" cy="360"/>
              </p14:xfrm>
            </p:contentPart>
          </mc:Choice>
          <mc:Fallback xmlns="">
            <p:pic>
              <p:nvPicPr>
                <p:cNvPr id="242" name="Ink 241">
                  <a:extLst>
                    <a:ext uri="{FF2B5EF4-FFF2-40B4-BE49-F238E27FC236}">
                      <a16:creationId xmlns:a16="http://schemas.microsoft.com/office/drawing/2014/main" id="{EC5375FB-0522-A746-959F-8DB4D8AF935D}"/>
                    </a:ext>
                  </a:extLst>
                </p:cNvPr>
                <p:cNvPicPr/>
                <p:nvPr/>
              </p:nvPicPr>
              <p:blipFill>
                <a:blip r:embed="rId56"/>
                <a:stretch>
                  <a:fillRect/>
                </a:stretch>
              </p:blipFill>
              <p:spPr>
                <a:xfrm>
                  <a:off x="3967303" y="2292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243" name="Ink 242">
                  <a:extLst>
                    <a:ext uri="{FF2B5EF4-FFF2-40B4-BE49-F238E27FC236}">
                      <a16:creationId xmlns:a16="http://schemas.microsoft.com/office/drawing/2014/main" id="{2CFB0537-58AF-2147-A940-644826916F49}"/>
                    </a:ext>
                  </a:extLst>
                </p14:cNvPr>
                <p14:cNvContentPartPr/>
                <p14:nvPr/>
              </p14:nvContentPartPr>
              <p14:xfrm>
                <a:off x="3985303" y="2310113"/>
                <a:ext cx="360" cy="360"/>
              </p14:xfrm>
            </p:contentPart>
          </mc:Choice>
          <mc:Fallback xmlns="">
            <p:pic>
              <p:nvPicPr>
                <p:cNvPr id="243" name="Ink 242">
                  <a:extLst>
                    <a:ext uri="{FF2B5EF4-FFF2-40B4-BE49-F238E27FC236}">
                      <a16:creationId xmlns:a16="http://schemas.microsoft.com/office/drawing/2014/main" id="{2CFB0537-58AF-2147-A940-644826916F49}"/>
                    </a:ext>
                  </a:extLst>
                </p:cNvPr>
                <p:cNvPicPr/>
                <p:nvPr/>
              </p:nvPicPr>
              <p:blipFill>
                <a:blip r:embed="rId56"/>
                <a:stretch>
                  <a:fillRect/>
                </a:stretch>
              </p:blipFill>
              <p:spPr>
                <a:xfrm>
                  <a:off x="3967303" y="2292113"/>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88">
            <p14:nvContentPartPr>
              <p14:cNvPr id="259" name="Ink 258">
                <a:extLst>
                  <a:ext uri="{FF2B5EF4-FFF2-40B4-BE49-F238E27FC236}">
                    <a16:creationId xmlns:a16="http://schemas.microsoft.com/office/drawing/2014/main" id="{00B8BB03-DBEE-674C-BBB1-ED1D621CAC5C}"/>
                  </a:ext>
                </a:extLst>
              </p14:cNvPr>
              <p14:cNvContentPartPr/>
              <p14:nvPr/>
            </p14:nvContentPartPr>
            <p14:xfrm>
              <a:off x="4327303" y="2906633"/>
              <a:ext cx="360" cy="360"/>
            </p14:xfrm>
          </p:contentPart>
        </mc:Choice>
        <mc:Fallback xmlns="">
          <p:pic>
            <p:nvPicPr>
              <p:cNvPr id="259" name="Ink 258">
                <a:extLst>
                  <a:ext uri="{FF2B5EF4-FFF2-40B4-BE49-F238E27FC236}">
                    <a16:creationId xmlns:a16="http://schemas.microsoft.com/office/drawing/2014/main" id="{00B8BB03-DBEE-674C-BBB1-ED1D621CAC5C}"/>
                  </a:ext>
                </a:extLst>
              </p:cNvPr>
              <p:cNvPicPr/>
              <p:nvPr/>
            </p:nvPicPr>
            <p:blipFill>
              <a:blip r:embed="rId56"/>
              <a:stretch>
                <a:fillRect/>
              </a:stretch>
            </p:blipFill>
            <p:spPr>
              <a:xfrm>
                <a:off x="4309303" y="2888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260" name="Ink 259">
                <a:extLst>
                  <a:ext uri="{FF2B5EF4-FFF2-40B4-BE49-F238E27FC236}">
                    <a16:creationId xmlns:a16="http://schemas.microsoft.com/office/drawing/2014/main" id="{8D4C3569-AF78-804E-A7E5-156CC4C0719B}"/>
                  </a:ext>
                </a:extLst>
              </p14:cNvPr>
              <p14:cNvContentPartPr/>
              <p14:nvPr/>
            </p14:nvContentPartPr>
            <p14:xfrm>
              <a:off x="4347463" y="2798633"/>
              <a:ext cx="360" cy="360"/>
            </p14:xfrm>
          </p:contentPart>
        </mc:Choice>
        <mc:Fallback xmlns="">
          <p:pic>
            <p:nvPicPr>
              <p:cNvPr id="260" name="Ink 259">
                <a:extLst>
                  <a:ext uri="{FF2B5EF4-FFF2-40B4-BE49-F238E27FC236}">
                    <a16:creationId xmlns:a16="http://schemas.microsoft.com/office/drawing/2014/main" id="{8D4C3569-AF78-804E-A7E5-156CC4C0719B}"/>
                  </a:ext>
                </a:extLst>
              </p:cNvPr>
              <p:cNvPicPr/>
              <p:nvPr/>
            </p:nvPicPr>
            <p:blipFill>
              <a:blip r:embed="rId56"/>
              <a:stretch>
                <a:fillRect/>
              </a:stretch>
            </p:blipFill>
            <p:spPr>
              <a:xfrm>
                <a:off x="4329463" y="2780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261" name="Ink 260">
                <a:extLst>
                  <a:ext uri="{FF2B5EF4-FFF2-40B4-BE49-F238E27FC236}">
                    <a16:creationId xmlns:a16="http://schemas.microsoft.com/office/drawing/2014/main" id="{18D6B50D-B7F0-CD48-91F7-714B8C6A048E}"/>
                  </a:ext>
                </a:extLst>
              </p14:cNvPr>
              <p14:cNvContentPartPr/>
              <p14:nvPr/>
            </p14:nvContentPartPr>
            <p14:xfrm>
              <a:off x="4510543" y="2786393"/>
              <a:ext cx="360" cy="360"/>
            </p14:xfrm>
          </p:contentPart>
        </mc:Choice>
        <mc:Fallback xmlns="">
          <p:pic>
            <p:nvPicPr>
              <p:cNvPr id="261" name="Ink 260">
                <a:extLst>
                  <a:ext uri="{FF2B5EF4-FFF2-40B4-BE49-F238E27FC236}">
                    <a16:creationId xmlns:a16="http://schemas.microsoft.com/office/drawing/2014/main" id="{18D6B50D-B7F0-CD48-91F7-714B8C6A048E}"/>
                  </a:ext>
                </a:extLst>
              </p:cNvPr>
              <p:cNvPicPr/>
              <p:nvPr/>
            </p:nvPicPr>
            <p:blipFill>
              <a:blip r:embed="rId56"/>
              <a:stretch>
                <a:fillRect/>
              </a:stretch>
            </p:blipFill>
            <p:spPr>
              <a:xfrm>
                <a:off x="4492543" y="2768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262" name="Ink 261">
                <a:extLst>
                  <a:ext uri="{FF2B5EF4-FFF2-40B4-BE49-F238E27FC236}">
                    <a16:creationId xmlns:a16="http://schemas.microsoft.com/office/drawing/2014/main" id="{81058B3A-5DC5-9741-8C58-3D07C62E2FB5}"/>
                  </a:ext>
                </a:extLst>
              </p14:cNvPr>
              <p14:cNvContentPartPr/>
              <p14:nvPr/>
            </p14:nvContentPartPr>
            <p14:xfrm>
              <a:off x="4666783" y="2877833"/>
              <a:ext cx="360" cy="360"/>
            </p14:xfrm>
          </p:contentPart>
        </mc:Choice>
        <mc:Fallback xmlns="">
          <p:pic>
            <p:nvPicPr>
              <p:cNvPr id="262" name="Ink 261">
                <a:extLst>
                  <a:ext uri="{FF2B5EF4-FFF2-40B4-BE49-F238E27FC236}">
                    <a16:creationId xmlns:a16="http://schemas.microsoft.com/office/drawing/2014/main" id="{81058B3A-5DC5-9741-8C58-3D07C62E2FB5}"/>
                  </a:ext>
                </a:extLst>
              </p:cNvPr>
              <p:cNvPicPr/>
              <p:nvPr/>
            </p:nvPicPr>
            <p:blipFill>
              <a:blip r:embed="rId56"/>
              <a:stretch>
                <a:fillRect/>
              </a:stretch>
            </p:blipFill>
            <p:spPr>
              <a:xfrm>
                <a:off x="4648783" y="28598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263" name="Ink 262">
                <a:extLst>
                  <a:ext uri="{FF2B5EF4-FFF2-40B4-BE49-F238E27FC236}">
                    <a16:creationId xmlns:a16="http://schemas.microsoft.com/office/drawing/2014/main" id="{134B287B-7F29-1E47-9F8E-8DDCB894C6AF}"/>
                  </a:ext>
                </a:extLst>
              </p14:cNvPr>
              <p14:cNvContentPartPr/>
              <p14:nvPr/>
            </p14:nvContentPartPr>
            <p14:xfrm>
              <a:off x="4579663" y="2978273"/>
              <a:ext cx="360" cy="360"/>
            </p14:xfrm>
          </p:contentPart>
        </mc:Choice>
        <mc:Fallback xmlns="">
          <p:pic>
            <p:nvPicPr>
              <p:cNvPr id="263" name="Ink 262">
                <a:extLst>
                  <a:ext uri="{FF2B5EF4-FFF2-40B4-BE49-F238E27FC236}">
                    <a16:creationId xmlns:a16="http://schemas.microsoft.com/office/drawing/2014/main" id="{134B287B-7F29-1E47-9F8E-8DDCB894C6AF}"/>
                  </a:ext>
                </a:extLst>
              </p:cNvPr>
              <p:cNvPicPr/>
              <p:nvPr/>
            </p:nvPicPr>
            <p:blipFill>
              <a:blip r:embed="rId56"/>
              <a:stretch>
                <a:fillRect/>
              </a:stretch>
            </p:blipFill>
            <p:spPr>
              <a:xfrm>
                <a:off x="4561663" y="2960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264" name="Ink 263">
                <a:extLst>
                  <a:ext uri="{FF2B5EF4-FFF2-40B4-BE49-F238E27FC236}">
                    <a16:creationId xmlns:a16="http://schemas.microsoft.com/office/drawing/2014/main" id="{41143C03-B0C0-5846-849E-A6711328F92D}"/>
                  </a:ext>
                </a:extLst>
              </p14:cNvPr>
              <p14:cNvContentPartPr/>
              <p14:nvPr/>
            </p14:nvContentPartPr>
            <p14:xfrm>
              <a:off x="4804303" y="2829233"/>
              <a:ext cx="360" cy="360"/>
            </p14:xfrm>
          </p:contentPart>
        </mc:Choice>
        <mc:Fallback xmlns="">
          <p:pic>
            <p:nvPicPr>
              <p:cNvPr id="264" name="Ink 263">
                <a:extLst>
                  <a:ext uri="{FF2B5EF4-FFF2-40B4-BE49-F238E27FC236}">
                    <a16:creationId xmlns:a16="http://schemas.microsoft.com/office/drawing/2014/main" id="{41143C03-B0C0-5846-849E-A6711328F92D}"/>
                  </a:ext>
                </a:extLst>
              </p:cNvPr>
              <p:cNvPicPr/>
              <p:nvPr/>
            </p:nvPicPr>
            <p:blipFill>
              <a:blip r:embed="rId56"/>
              <a:stretch>
                <a:fillRect/>
              </a:stretch>
            </p:blipFill>
            <p:spPr>
              <a:xfrm>
                <a:off x="4786303" y="2811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265" name="Ink 264">
                <a:extLst>
                  <a:ext uri="{FF2B5EF4-FFF2-40B4-BE49-F238E27FC236}">
                    <a16:creationId xmlns:a16="http://schemas.microsoft.com/office/drawing/2014/main" id="{25FACD19-EEF5-E048-A772-467C3BA536AD}"/>
                  </a:ext>
                </a:extLst>
              </p14:cNvPr>
              <p14:cNvContentPartPr/>
              <p14:nvPr/>
            </p14:nvContentPartPr>
            <p14:xfrm>
              <a:off x="4880263" y="2990873"/>
              <a:ext cx="360" cy="360"/>
            </p14:xfrm>
          </p:contentPart>
        </mc:Choice>
        <mc:Fallback xmlns="">
          <p:pic>
            <p:nvPicPr>
              <p:cNvPr id="265" name="Ink 264">
                <a:extLst>
                  <a:ext uri="{FF2B5EF4-FFF2-40B4-BE49-F238E27FC236}">
                    <a16:creationId xmlns:a16="http://schemas.microsoft.com/office/drawing/2014/main" id="{25FACD19-EEF5-E048-A772-467C3BA536AD}"/>
                  </a:ext>
                </a:extLst>
              </p:cNvPr>
              <p:cNvPicPr/>
              <p:nvPr/>
            </p:nvPicPr>
            <p:blipFill>
              <a:blip r:embed="rId56"/>
              <a:stretch>
                <a:fillRect/>
              </a:stretch>
            </p:blipFill>
            <p:spPr>
              <a:xfrm>
                <a:off x="4862263" y="2972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266" name="Ink 265">
                <a:extLst>
                  <a:ext uri="{FF2B5EF4-FFF2-40B4-BE49-F238E27FC236}">
                    <a16:creationId xmlns:a16="http://schemas.microsoft.com/office/drawing/2014/main" id="{D16EE357-4DB4-6A48-986E-90A4BEEDF4C9}"/>
                  </a:ext>
                </a:extLst>
              </p14:cNvPr>
              <p14:cNvContentPartPr/>
              <p14:nvPr/>
            </p14:nvContentPartPr>
            <p14:xfrm>
              <a:off x="4993303" y="2919233"/>
              <a:ext cx="360" cy="360"/>
            </p14:xfrm>
          </p:contentPart>
        </mc:Choice>
        <mc:Fallback xmlns="">
          <p:pic>
            <p:nvPicPr>
              <p:cNvPr id="266" name="Ink 265">
                <a:extLst>
                  <a:ext uri="{FF2B5EF4-FFF2-40B4-BE49-F238E27FC236}">
                    <a16:creationId xmlns:a16="http://schemas.microsoft.com/office/drawing/2014/main" id="{D16EE357-4DB4-6A48-986E-90A4BEEDF4C9}"/>
                  </a:ext>
                </a:extLst>
              </p:cNvPr>
              <p:cNvPicPr/>
              <p:nvPr/>
            </p:nvPicPr>
            <p:blipFill>
              <a:blip r:embed="rId56"/>
              <a:stretch>
                <a:fillRect/>
              </a:stretch>
            </p:blipFill>
            <p:spPr>
              <a:xfrm>
                <a:off x="4975303" y="2901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267" name="Ink 266">
                <a:extLst>
                  <a:ext uri="{FF2B5EF4-FFF2-40B4-BE49-F238E27FC236}">
                    <a16:creationId xmlns:a16="http://schemas.microsoft.com/office/drawing/2014/main" id="{2FA70D7A-DCC8-A44C-81CB-E12A6F06FC04}"/>
                  </a:ext>
                </a:extLst>
              </p14:cNvPr>
              <p14:cNvContentPartPr/>
              <p14:nvPr/>
            </p14:nvContentPartPr>
            <p14:xfrm>
              <a:off x="3255583" y="2473913"/>
              <a:ext cx="360" cy="360"/>
            </p14:xfrm>
          </p:contentPart>
        </mc:Choice>
        <mc:Fallback xmlns="">
          <p:pic>
            <p:nvPicPr>
              <p:cNvPr id="267" name="Ink 266">
                <a:extLst>
                  <a:ext uri="{FF2B5EF4-FFF2-40B4-BE49-F238E27FC236}">
                    <a16:creationId xmlns:a16="http://schemas.microsoft.com/office/drawing/2014/main" id="{2FA70D7A-DCC8-A44C-81CB-E12A6F06FC04}"/>
                  </a:ext>
                </a:extLst>
              </p:cNvPr>
              <p:cNvPicPr/>
              <p:nvPr/>
            </p:nvPicPr>
            <p:blipFill>
              <a:blip r:embed="rId297"/>
              <a:stretch>
                <a:fillRect/>
              </a:stretch>
            </p:blipFill>
            <p:spPr>
              <a:xfrm>
                <a:off x="3219583" y="24379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268" name="Ink 267">
                <a:extLst>
                  <a:ext uri="{FF2B5EF4-FFF2-40B4-BE49-F238E27FC236}">
                    <a16:creationId xmlns:a16="http://schemas.microsoft.com/office/drawing/2014/main" id="{24DA9C6B-9180-2341-B24B-317D1983A934}"/>
                  </a:ext>
                </a:extLst>
              </p14:cNvPr>
              <p14:cNvContentPartPr/>
              <p14:nvPr/>
            </p14:nvContentPartPr>
            <p14:xfrm>
              <a:off x="3366103" y="2228753"/>
              <a:ext cx="360" cy="360"/>
            </p14:xfrm>
          </p:contentPart>
        </mc:Choice>
        <mc:Fallback xmlns="">
          <p:pic>
            <p:nvPicPr>
              <p:cNvPr id="268" name="Ink 267">
                <a:extLst>
                  <a:ext uri="{FF2B5EF4-FFF2-40B4-BE49-F238E27FC236}">
                    <a16:creationId xmlns:a16="http://schemas.microsoft.com/office/drawing/2014/main" id="{24DA9C6B-9180-2341-B24B-317D1983A934}"/>
                  </a:ext>
                </a:extLst>
              </p:cNvPr>
              <p:cNvPicPr/>
              <p:nvPr/>
            </p:nvPicPr>
            <p:blipFill>
              <a:blip r:embed="rId297"/>
              <a:stretch>
                <a:fillRect/>
              </a:stretch>
            </p:blipFill>
            <p:spPr>
              <a:xfrm>
                <a:off x="3330103" y="21927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269" name="Ink 268">
                <a:extLst>
                  <a:ext uri="{FF2B5EF4-FFF2-40B4-BE49-F238E27FC236}">
                    <a16:creationId xmlns:a16="http://schemas.microsoft.com/office/drawing/2014/main" id="{527FAEE6-9E60-184E-AF02-537F4E6D446D}"/>
                  </a:ext>
                </a:extLst>
              </p14:cNvPr>
              <p14:cNvContentPartPr/>
              <p14:nvPr/>
            </p14:nvContentPartPr>
            <p14:xfrm>
              <a:off x="3207343" y="2271593"/>
              <a:ext cx="360" cy="360"/>
            </p14:xfrm>
          </p:contentPart>
        </mc:Choice>
        <mc:Fallback xmlns="">
          <p:pic>
            <p:nvPicPr>
              <p:cNvPr id="269" name="Ink 268">
                <a:extLst>
                  <a:ext uri="{FF2B5EF4-FFF2-40B4-BE49-F238E27FC236}">
                    <a16:creationId xmlns:a16="http://schemas.microsoft.com/office/drawing/2014/main" id="{527FAEE6-9E60-184E-AF02-537F4E6D446D}"/>
                  </a:ext>
                </a:extLst>
              </p:cNvPr>
              <p:cNvPicPr/>
              <p:nvPr/>
            </p:nvPicPr>
            <p:blipFill>
              <a:blip r:embed="rId297"/>
              <a:stretch>
                <a:fillRect/>
              </a:stretch>
            </p:blipFill>
            <p:spPr>
              <a:xfrm>
                <a:off x="3171343" y="22355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270" name="Ink 269">
                <a:extLst>
                  <a:ext uri="{FF2B5EF4-FFF2-40B4-BE49-F238E27FC236}">
                    <a16:creationId xmlns:a16="http://schemas.microsoft.com/office/drawing/2014/main" id="{7E2B0C02-3C34-F54A-A565-83F86E818FB8}"/>
                  </a:ext>
                </a:extLst>
              </p14:cNvPr>
              <p14:cNvContentPartPr/>
              <p14:nvPr/>
            </p14:nvContentPartPr>
            <p14:xfrm>
              <a:off x="3137143" y="2632673"/>
              <a:ext cx="360" cy="360"/>
            </p14:xfrm>
          </p:contentPart>
        </mc:Choice>
        <mc:Fallback xmlns="">
          <p:pic>
            <p:nvPicPr>
              <p:cNvPr id="270" name="Ink 269">
                <a:extLst>
                  <a:ext uri="{FF2B5EF4-FFF2-40B4-BE49-F238E27FC236}">
                    <a16:creationId xmlns:a16="http://schemas.microsoft.com/office/drawing/2014/main" id="{7E2B0C02-3C34-F54A-A565-83F86E818FB8}"/>
                  </a:ext>
                </a:extLst>
              </p:cNvPr>
              <p:cNvPicPr/>
              <p:nvPr/>
            </p:nvPicPr>
            <p:blipFill>
              <a:blip r:embed="rId297"/>
              <a:stretch>
                <a:fillRect/>
              </a:stretch>
            </p:blipFill>
            <p:spPr>
              <a:xfrm>
                <a:off x="3101143" y="25966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271" name="Ink 270">
                <a:extLst>
                  <a:ext uri="{FF2B5EF4-FFF2-40B4-BE49-F238E27FC236}">
                    <a16:creationId xmlns:a16="http://schemas.microsoft.com/office/drawing/2014/main" id="{EE855F48-CBE4-D14D-A613-CF2FD468ED5F}"/>
                  </a:ext>
                </a:extLst>
              </p14:cNvPr>
              <p14:cNvContentPartPr/>
              <p14:nvPr/>
            </p14:nvContentPartPr>
            <p14:xfrm>
              <a:off x="3380143" y="2621873"/>
              <a:ext cx="360" cy="360"/>
            </p14:xfrm>
          </p:contentPart>
        </mc:Choice>
        <mc:Fallback xmlns="">
          <p:pic>
            <p:nvPicPr>
              <p:cNvPr id="271" name="Ink 270">
                <a:extLst>
                  <a:ext uri="{FF2B5EF4-FFF2-40B4-BE49-F238E27FC236}">
                    <a16:creationId xmlns:a16="http://schemas.microsoft.com/office/drawing/2014/main" id="{EE855F48-CBE4-D14D-A613-CF2FD468ED5F}"/>
                  </a:ext>
                </a:extLst>
              </p:cNvPr>
              <p:cNvPicPr/>
              <p:nvPr/>
            </p:nvPicPr>
            <p:blipFill>
              <a:blip r:embed="rId297"/>
              <a:stretch>
                <a:fillRect/>
              </a:stretch>
            </p:blipFill>
            <p:spPr>
              <a:xfrm>
                <a:off x="3344143" y="25858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272" name="Ink 271">
                <a:extLst>
                  <a:ext uri="{FF2B5EF4-FFF2-40B4-BE49-F238E27FC236}">
                    <a16:creationId xmlns:a16="http://schemas.microsoft.com/office/drawing/2014/main" id="{99E3D4A5-AE9F-8E48-86AF-1EDAA7E18B3B}"/>
                  </a:ext>
                </a:extLst>
              </p14:cNvPr>
              <p14:cNvContentPartPr/>
              <p14:nvPr/>
            </p14:nvContentPartPr>
            <p14:xfrm>
              <a:off x="3395263" y="2781713"/>
              <a:ext cx="360" cy="360"/>
            </p14:xfrm>
          </p:contentPart>
        </mc:Choice>
        <mc:Fallback xmlns="">
          <p:pic>
            <p:nvPicPr>
              <p:cNvPr id="272" name="Ink 271">
                <a:extLst>
                  <a:ext uri="{FF2B5EF4-FFF2-40B4-BE49-F238E27FC236}">
                    <a16:creationId xmlns:a16="http://schemas.microsoft.com/office/drawing/2014/main" id="{99E3D4A5-AE9F-8E48-86AF-1EDAA7E18B3B}"/>
                  </a:ext>
                </a:extLst>
              </p:cNvPr>
              <p:cNvPicPr/>
              <p:nvPr/>
            </p:nvPicPr>
            <p:blipFill>
              <a:blip r:embed="rId297"/>
              <a:stretch>
                <a:fillRect/>
              </a:stretch>
            </p:blipFill>
            <p:spPr>
              <a:xfrm>
                <a:off x="3359263" y="2745713"/>
                <a:ext cx="72000" cy="72000"/>
              </a:xfrm>
              <a:prstGeom prst="rect">
                <a:avLst/>
              </a:prstGeom>
            </p:spPr>
          </p:pic>
        </mc:Fallback>
      </mc:AlternateContent>
      <p:grpSp>
        <p:nvGrpSpPr>
          <p:cNvPr id="274" name="Group 273">
            <a:extLst>
              <a:ext uri="{FF2B5EF4-FFF2-40B4-BE49-F238E27FC236}">
                <a16:creationId xmlns:a16="http://schemas.microsoft.com/office/drawing/2014/main" id="{D9907475-8D5E-BF4A-996B-34B8C2F235E2}"/>
              </a:ext>
            </a:extLst>
          </p:cNvPr>
          <p:cNvGrpSpPr/>
          <p:nvPr/>
        </p:nvGrpSpPr>
        <p:grpSpPr>
          <a:xfrm>
            <a:off x="3252343" y="2787473"/>
            <a:ext cx="13680" cy="4680"/>
            <a:chOff x="3252343" y="2787473"/>
            <a:chExt cx="13680" cy="4680"/>
          </a:xfrm>
        </p:grpSpPr>
        <mc:AlternateContent xmlns:mc="http://schemas.openxmlformats.org/markup-compatibility/2006" xmlns:p14="http://schemas.microsoft.com/office/powerpoint/2010/main">
          <mc:Choice Requires="p14">
            <p:contentPart p14:bwMode="auto" r:id="rId303">
              <p14:nvContentPartPr>
                <p14:cNvPr id="193" name="Ink 192">
                  <a:extLst>
                    <a:ext uri="{FF2B5EF4-FFF2-40B4-BE49-F238E27FC236}">
                      <a16:creationId xmlns:a16="http://schemas.microsoft.com/office/drawing/2014/main" id="{BEFB5766-3AF9-7A4E-9A79-34D83E674176}"/>
                    </a:ext>
                  </a:extLst>
                </p14:cNvPr>
                <p14:cNvContentPartPr/>
                <p14:nvPr/>
              </p14:nvContentPartPr>
              <p14:xfrm>
                <a:off x="3265663" y="2787473"/>
                <a:ext cx="360" cy="360"/>
              </p14:xfrm>
            </p:contentPart>
          </mc:Choice>
          <mc:Fallback xmlns="">
            <p:pic>
              <p:nvPicPr>
                <p:cNvPr id="193" name="Ink 192">
                  <a:extLst>
                    <a:ext uri="{FF2B5EF4-FFF2-40B4-BE49-F238E27FC236}">
                      <a16:creationId xmlns:a16="http://schemas.microsoft.com/office/drawing/2014/main" id="{BEFB5766-3AF9-7A4E-9A79-34D83E674176}"/>
                    </a:ext>
                  </a:extLst>
                </p:cNvPr>
                <p:cNvPicPr/>
                <p:nvPr/>
              </p:nvPicPr>
              <p:blipFill>
                <a:blip r:embed="rId56"/>
                <a:stretch>
                  <a:fillRect/>
                </a:stretch>
              </p:blipFill>
              <p:spPr>
                <a:xfrm>
                  <a:off x="3247663" y="2769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194" name="Ink 193">
                  <a:extLst>
                    <a:ext uri="{FF2B5EF4-FFF2-40B4-BE49-F238E27FC236}">
                      <a16:creationId xmlns:a16="http://schemas.microsoft.com/office/drawing/2014/main" id="{FC458A56-17F9-D64A-A392-7275555644CE}"/>
                    </a:ext>
                  </a:extLst>
                </p14:cNvPr>
                <p14:cNvContentPartPr/>
                <p14:nvPr/>
              </p14:nvContentPartPr>
              <p14:xfrm>
                <a:off x="3265663" y="2787473"/>
                <a:ext cx="360" cy="360"/>
              </p14:xfrm>
            </p:contentPart>
          </mc:Choice>
          <mc:Fallback xmlns="">
            <p:pic>
              <p:nvPicPr>
                <p:cNvPr id="194" name="Ink 193">
                  <a:extLst>
                    <a:ext uri="{FF2B5EF4-FFF2-40B4-BE49-F238E27FC236}">
                      <a16:creationId xmlns:a16="http://schemas.microsoft.com/office/drawing/2014/main" id="{FC458A56-17F9-D64A-A392-7275555644CE}"/>
                    </a:ext>
                  </a:extLst>
                </p:cNvPr>
                <p:cNvPicPr/>
                <p:nvPr/>
              </p:nvPicPr>
              <p:blipFill>
                <a:blip r:embed="rId56"/>
                <a:stretch>
                  <a:fillRect/>
                </a:stretch>
              </p:blipFill>
              <p:spPr>
                <a:xfrm>
                  <a:off x="3247663" y="2769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273" name="Ink 272">
                  <a:extLst>
                    <a:ext uri="{FF2B5EF4-FFF2-40B4-BE49-F238E27FC236}">
                      <a16:creationId xmlns:a16="http://schemas.microsoft.com/office/drawing/2014/main" id="{5B2F8B69-6670-4D4A-BA47-C4770BF207FC}"/>
                    </a:ext>
                  </a:extLst>
                </p14:cNvPr>
                <p14:cNvContentPartPr/>
                <p14:nvPr/>
              </p14:nvContentPartPr>
              <p14:xfrm>
                <a:off x="3252343" y="2791793"/>
                <a:ext cx="360" cy="360"/>
              </p14:xfrm>
            </p:contentPart>
          </mc:Choice>
          <mc:Fallback xmlns="">
            <p:pic>
              <p:nvPicPr>
                <p:cNvPr id="273" name="Ink 272">
                  <a:extLst>
                    <a:ext uri="{FF2B5EF4-FFF2-40B4-BE49-F238E27FC236}">
                      <a16:creationId xmlns:a16="http://schemas.microsoft.com/office/drawing/2014/main" id="{5B2F8B69-6670-4D4A-BA47-C4770BF207FC}"/>
                    </a:ext>
                  </a:extLst>
                </p:cNvPr>
                <p:cNvPicPr/>
                <p:nvPr/>
              </p:nvPicPr>
              <p:blipFill>
                <a:blip r:embed="rId297"/>
                <a:stretch>
                  <a:fillRect/>
                </a:stretch>
              </p:blipFill>
              <p:spPr>
                <a:xfrm>
                  <a:off x="3216343" y="2755793"/>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06">
            <p14:nvContentPartPr>
              <p14:cNvPr id="275" name="Ink 274">
                <a:extLst>
                  <a:ext uri="{FF2B5EF4-FFF2-40B4-BE49-F238E27FC236}">
                    <a16:creationId xmlns:a16="http://schemas.microsoft.com/office/drawing/2014/main" id="{20035630-00CC-814A-84B5-65C8D652B790}"/>
                  </a:ext>
                </a:extLst>
              </p14:cNvPr>
              <p14:cNvContentPartPr/>
              <p14:nvPr/>
            </p14:nvContentPartPr>
            <p14:xfrm>
              <a:off x="3161263" y="2900513"/>
              <a:ext cx="360" cy="360"/>
            </p14:xfrm>
          </p:contentPart>
        </mc:Choice>
        <mc:Fallback xmlns="">
          <p:pic>
            <p:nvPicPr>
              <p:cNvPr id="275" name="Ink 274">
                <a:extLst>
                  <a:ext uri="{FF2B5EF4-FFF2-40B4-BE49-F238E27FC236}">
                    <a16:creationId xmlns:a16="http://schemas.microsoft.com/office/drawing/2014/main" id="{20035630-00CC-814A-84B5-65C8D652B790}"/>
                  </a:ext>
                </a:extLst>
              </p:cNvPr>
              <p:cNvPicPr/>
              <p:nvPr/>
            </p:nvPicPr>
            <p:blipFill>
              <a:blip r:embed="rId297"/>
              <a:stretch>
                <a:fillRect/>
              </a:stretch>
            </p:blipFill>
            <p:spPr>
              <a:xfrm>
                <a:off x="3125263" y="28645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276" name="Ink 275">
                <a:extLst>
                  <a:ext uri="{FF2B5EF4-FFF2-40B4-BE49-F238E27FC236}">
                    <a16:creationId xmlns:a16="http://schemas.microsoft.com/office/drawing/2014/main" id="{A872FF2C-A2F1-F542-8E8C-F52DBF998C3D}"/>
                  </a:ext>
                </a:extLst>
              </p14:cNvPr>
              <p14:cNvContentPartPr/>
              <p14:nvPr/>
            </p14:nvContentPartPr>
            <p14:xfrm>
              <a:off x="3371143" y="2972873"/>
              <a:ext cx="360" cy="360"/>
            </p14:xfrm>
          </p:contentPart>
        </mc:Choice>
        <mc:Fallback xmlns="">
          <p:pic>
            <p:nvPicPr>
              <p:cNvPr id="276" name="Ink 275">
                <a:extLst>
                  <a:ext uri="{FF2B5EF4-FFF2-40B4-BE49-F238E27FC236}">
                    <a16:creationId xmlns:a16="http://schemas.microsoft.com/office/drawing/2014/main" id="{A872FF2C-A2F1-F542-8E8C-F52DBF998C3D}"/>
                  </a:ext>
                </a:extLst>
              </p:cNvPr>
              <p:cNvPicPr/>
              <p:nvPr/>
            </p:nvPicPr>
            <p:blipFill>
              <a:blip r:embed="rId297"/>
              <a:stretch>
                <a:fillRect/>
              </a:stretch>
            </p:blipFill>
            <p:spPr>
              <a:xfrm>
                <a:off x="3335143" y="2936873"/>
                <a:ext cx="72000" cy="72000"/>
              </a:xfrm>
              <a:prstGeom prst="rect">
                <a:avLst/>
              </a:prstGeom>
            </p:spPr>
          </p:pic>
        </mc:Fallback>
      </mc:AlternateContent>
      <p:grpSp>
        <p:nvGrpSpPr>
          <p:cNvPr id="278" name="Group 277">
            <a:extLst>
              <a:ext uri="{FF2B5EF4-FFF2-40B4-BE49-F238E27FC236}">
                <a16:creationId xmlns:a16="http://schemas.microsoft.com/office/drawing/2014/main" id="{B38A8649-37B6-C24D-ACD5-56BE16281CAB}"/>
              </a:ext>
            </a:extLst>
          </p:cNvPr>
          <p:cNvGrpSpPr/>
          <p:nvPr/>
        </p:nvGrpSpPr>
        <p:grpSpPr>
          <a:xfrm>
            <a:off x="3511183" y="2855873"/>
            <a:ext cx="3240" cy="27000"/>
            <a:chOff x="3511183" y="2855873"/>
            <a:chExt cx="3240" cy="27000"/>
          </a:xfrm>
        </p:grpSpPr>
        <mc:AlternateContent xmlns:mc="http://schemas.openxmlformats.org/markup-compatibility/2006" xmlns:p14="http://schemas.microsoft.com/office/powerpoint/2010/main">
          <mc:Choice Requires="p14">
            <p:contentPart p14:bwMode="auto" r:id="rId308">
              <p14:nvContentPartPr>
                <p14:cNvPr id="210" name="Ink 209">
                  <a:extLst>
                    <a:ext uri="{FF2B5EF4-FFF2-40B4-BE49-F238E27FC236}">
                      <a16:creationId xmlns:a16="http://schemas.microsoft.com/office/drawing/2014/main" id="{BF124D3D-44AE-F547-BCBD-D1F5E05AB0FF}"/>
                    </a:ext>
                  </a:extLst>
                </p14:cNvPr>
                <p14:cNvContentPartPr/>
                <p14:nvPr/>
              </p14:nvContentPartPr>
              <p14:xfrm>
                <a:off x="3511183" y="2855873"/>
                <a:ext cx="360" cy="360"/>
              </p14:xfrm>
            </p:contentPart>
          </mc:Choice>
          <mc:Fallback xmlns="">
            <p:pic>
              <p:nvPicPr>
                <p:cNvPr id="210" name="Ink 209">
                  <a:extLst>
                    <a:ext uri="{FF2B5EF4-FFF2-40B4-BE49-F238E27FC236}">
                      <a16:creationId xmlns:a16="http://schemas.microsoft.com/office/drawing/2014/main" id="{BF124D3D-44AE-F547-BCBD-D1F5E05AB0FF}"/>
                    </a:ext>
                  </a:extLst>
                </p:cNvPr>
                <p:cNvPicPr/>
                <p:nvPr/>
              </p:nvPicPr>
              <p:blipFill>
                <a:blip r:embed="rId56"/>
                <a:stretch>
                  <a:fillRect/>
                </a:stretch>
              </p:blipFill>
              <p:spPr>
                <a:xfrm>
                  <a:off x="3493183" y="2837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211" name="Ink 210">
                  <a:extLst>
                    <a:ext uri="{FF2B5EF4-FFF2-40B4-BE49-F238E27FC236}">
                      <a16:creationId xmlns:a16="http://schemas.microsoft.com/office/drawing/2014/main" id="{3BAA3683-B1F0-7840-9FCF-289B511D180D}"/>
                    </a:ext>
                  </a:extLst>
                </p14:cNvPr>
                <p14:cNvContentPartPr/>
                <p14:nvPr/>
              </p14:nvContentPartPr>
              <p14:xfrm>
                <a:off x="3511183" y="2855873"/>
                <a:ext cx="360" cy="360"/>
              </p14:xfrm>
            </p:contentPart>
          </mc:Choice>
          <mc:Fallback xmlns="">
            <p:pic>
              <p:nvPicPr>
                <p:cNvPr id="211" name="Ink 210">
                  <a:extLst>
                    <a:ext uri="{FF2B5EF4-FFF2-40B4-BE49-F238E27FC236}">
                      <a16:creationId xmlns:a16="http://schemas.microsoft.com/office/drawing/2014/main" id="{3BAA3683-B1F0-7840-9FCF-289B511D180D}"/>
                    </a:ext>
                  </a:extLst>
                </p:cNvPr>
                <p:cNvPicPr/>
                <p:nvPr/>
              </p:nvPicPr>
              <p:blipFill>
                <a:blip r:embed="rId56"/>
                <a:stretch>
                  <a:fillRect/>
                </a:stretch>
              </p:blipFill>
              <p:spPr>
                <a:xfrm>
                  <a:off x="3493183" y="2837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277" name="Ink 276">
                  <a:extLst>
                    <a:ext uri="{FF2B5EF4-FFF2-40B4-BE49-F238E27FC236}">
                      <a16:creationId xmlns:a16="http://schemas.microsoft.com/office/drawing/2014/main" id="{D576C6F0-D030-F940-8950-2CFDCEEC57A1}"/>
                    </a:ext>
                  </a:extLst>
                </p14:cNvPr>
                <p14:cNvContentPartPr/>
                <p14:nvPr/>
              </p14:nvContentPartPr>
              <p14:xfrm>
                <a:off x="3514063" y="2882513"/>
                <a:ext cx="360" cy="360"/>
              </p14:xfrm>
            </p:contentPart>
          </mc:Choice>
          <mc:Fallback xmlns="">
            <p:pic>
              <p:nvPicPr>
                <p:cNvPr id="277" name="Ink 276">
                  <a:extLst>
                    <a:ext uri="{FF2B5EF4-FFF2-40B4-BE49-F238E27FC236}">
                      <a16:creationId xmlns:a16="http://schemas.microsoft.com/office/drawing/2014/main" id="{D576C6F0-D030-F940-8950-2CFDCEEC57A1}"/>
                    </a:ext>
                  </a:extLst>
                </p:cNvPr>
                <p:cNvPicPr/>
                <p:nvPr/>
              </p:nvPicPr>
              <p:blipFill>
                <a:blip r:embed="rId297"/>
                <a:stretch>
                  <a:fillRect/>
                </a:stretch>
              </p:blipFill>
              <p:spPr>
                <a:xfrm>
                  <a:off x="3478063" y="2846513"/>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1">
            <p14:nvContentPartPr>
              <p14:cNvPr id="279" name="Ink 278">
                <a:extLst>
                  <a:ext uri="{FF2B5EF4-FFF2-40B4-BE49-F238E27FC236}">
                    <a16:creationId xmlns:a16="http://schemas.microsoft.com/office/drawing/2014/main" id="{F7CB9DCC-7ECD-4F47-9C79-A4D07A47C044}"/>
                  </a:ext>
                </a:extLst>
              </p14:cNvPr>
              <p14:cNvContentPartPr/>
              <p14:nvPr/>
            </p14:nvContentPartPr>
            <p14:xfrm>
              <a:off x="3515143" y="2543033"/>
              <a:ext cx="360" cy="360"/>
            </p14:xfrm>
          </p:contentPart>
        </mc:Choice>
        <mc:Fallback xmlns="">
          <p:pic>
            <p:nvPicPr>
              <p:cNvPr id="279" name="Ink 278">
                <a:extLst>
                  <a:ext uri="{FF2B5EF4-FFF2-40B4-BE49-F238E27FC236}">
                    <a16:creationId xmlns:a16="http://schemas.microsoft.com/office/drawing/2014/main" id="{F7CB9DCC-7ECD-4F47-9C79-A4D07A47C044}"/>
                  </a:ext>
                </a:extLst>
              </p:cNvPr>
              <p:cNvPicPr/>
              <p:nvPr/>
            </p:nvPicPr>
            <p:blipFill>
              <a:blip r:embed="rId297"/>
              <a:stretch>
                <a:fillRect/>
              </a:stretch>
            </p:blipFill>
            <p:spPr>
              <a:xfrm>
                <a:off x="3479143" y="25070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280" name="Ink 279">
                <a:extLst>
                  <a:ext uri="{FF2B5EF4-FFF2-40B4-BE49-F238E27FC236}">
                    <a16:creationId xmlns:a16="http://schemas.microsoft.com/office/drawing/2014/main" id="{44D3EF2E-0DB9-ED49-A648-A819293BC874}"/>
                  </a:ext>
                </a:extLst>
              </p14:cNvPr>
              <p14:cNvContentPartPr/>
              <p14:nvPr/>
            </p14:nvContentPartPr>
            <p14:xfrm>
              <a:off x="3538903" y="2258633"/>
              <a:ext cx="360" cy="360"/>
            </p14:xfrm>
          </p:contentPart>
        </mc:Choice>
        <mc:Fallback xmlns="">
          <p:pic>
            <p:nvPicPr>
              <p:cNvPr id="280" name="Ink 279">
                <a:extLst>
                  <a:ext uri="{FF2B5EF4-FFF2-40B4-BE49-F238E27FC236}">
                    <a16:creationId xmlns:a16="http://schemas.microsoft.com/office/drawing/2014/main" id="{44D3EF2E-0DB9-ED49-A648-A819293BC874}"/>
                  </a:ext>
                </a:extLst>
              </p:cNvPr>
              <p:cNvPicPr/>
              <p:nvPr/>
            </p:nvPicPr>
            <p:blipFill>
              <a:blip r:embed="rId297"/>
              <a:stretch>
                <a:fillRect/>
              </a:stretch>
            </p:blipFill>
            <p:spPr>
              <a:xfrm>
                <a:off x="3502903" y="22226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281" name="Ink 280">
                <a:extLst>
                  <a:ext uri="{FF2B5EF4-FFF2-40B4-BE49-F238E27FC236}">
                    <a16:creationId xmlns:a16="http://schemas.microsoft.com/office/drawing/2014/main" id="{7E15121D-A73E-0249-ACBE-2B09153D11B6}"/>
                  </a:ext>
                </a:extLst>
              </p14:cNvPr>
              <p14:cNvContentPartPr/>
              <p14:nvPr/>
            </p14:nvContentPartPr>
            <p14:xfrm>
              <a:off x="3412183" y="2417393"/>
              <a:ext cx="360" cy="360"/>
            </p14:xfrm>
          </p:contentPart>
        </mc:Choice>
        <mc:Fallback xmlns="">
          <p:pic>
            <p:nvPicPr>
              <p:cNvPr id="281" name="Ink 280">
                <a:extLst>
                  <a:ext uri="{FF2B5EF4-FFF2-40B4-BE49-F238E27FC236}">
                    <a16:creationId xmlns:a16="http://schemas.microsoft.com/office/drawing/2014/main" id="{7E15121D-A73E-0249-ACBE-2B09153D11B6}"/>
                  </a:ext>
                </a:extLst>
              </p:cNvPr>
              <p:cNvPicPr/>
              <p:nvPr/>
            </p:nvPicPr>
            <p:blipFill>
              <a:blip r:embed="rId297"/>
              <a:stretch>
                <a:fillRect/>
              </a:stretch>
            </p:blipFill>
            <p:spPr>
              <a:xfrm>
                <a:off x="3376183" y="23813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282" name="Ink 281">
                <a:extLst>
                  <a:ext uri="{FF2B5EF4-FFF2-40B4-BE49-F238E27FC236}">
                    <a16:creationId xmlns:a16="http://schemas.microsoft.com/office/drawing/2014/main" id="{D6C2190B-5263-B846-86F6-CB5086CD6502}"/>
                  </a:ext>
                </a:extLst>
              </p14:cNvPr>
              <p14:cNvContentPartPr/>
              <p14:nvPr/>
            </p14:nvContentPartPr>
            <p14:xfrm>
              <a:off x="3635743" y="2422793"/>
              <a:ext cx="360" cy="360"/>
            </p14:xfrm>
          </p:contentPart>
        </mc:Choice>
        <mc:Fallback xmlns="">
          <p:pic>
            <p:nvPicPr>
              <p:cNvPr id="282" name="Ink 281">
                <a:extLst>
                  <a:ext uri="{FF2B5EF4-FFF2-40B4-BE49-F238E27FC236}">
                    <a16:creationId xmlns:a16="http://schemas.microsoft.com/office/drawing/2014/main" id="{D6C2190B-5263-B846-86F6-CB5086CD6502}"/>
                  </a:ext>
                </a:extLst>
              </p:cNvPr>
              <p:cNvPicPr/>
              <p:nvPr/>
            </p:nvPicPr>
            <p:blipFill>
              <a:blip r:embed="rId297"/>
              <a:stretch>
                <a:fillRect/>
              </a:stretch>
            </p:blipFill>
            <p:spPr>
              <a:xfrm>
                <a:off x="3599743" y="2386793"/>
                <a:ext cx="72000" cy="72000"/>
              </a:xfrm>
              <a:prstGeom prst="rect">
                <a:avLst/>
              </a:prstGeom>
            </p:spPr>
          </p:pic>
        </mc:Fallback>
      </mc:AlternateContent>
      <p:grpSp>
        <p:nvGrpSpPr>
          <p:cNvPr id="284" name="Group 283">
            <a:extLst>
              <a:ext uri="{FF2B5EF4-FFF2-40B4-BE49-F238E27FC236}">
                <a16:creationId xmlns:a16="http://schemas.microsoft.com/office/drawing/2014/main" id="{67C47CB4-CFC2-E045-B511-2AB6292D42FB}"/>
              </a:ext>
            </a:extLst>
          </p:cNvPr>
          <p:cNvGrpSpPr/>
          <p:nvPr/>
        </p:nvGrpSpPr>
        <p:grpSpPr>
          <a:xfrm>
            <a:off x="3592183" y="2706113"/>
            <a:ext cx="19800" cy="5400"/>
            <a:chOff x="3592183" y="2706113"/>
            <a:chExt cx="19800" cy="5400"/>
          </a:xfrm>
        </p:grpSpPr>
        <mc:AlternateContent xmlns:mc="http://schemas.openxmlformats.org/markup-compatibility/2006" xmlns:p14="http://schemas.microsoft.com/office/powerpoint/2010/main">
          <mc:Choice Requires="p14">
            <p:contentPart p14:bwMode="auto" r:id="rId315">
              <p14:nvContentPartPr>
                <p14:cNvPr id="207" name="Ink 206">
                  <a:extLst>
                    <a:ext uri="{FF2B5EF4-FFF2-40B4-BE49-F238E27FC236}">
                      <a16:creationId xmlns:a16="http://schemas.microsoft.com/office/drawing/2014/main" id="{8A3C7832-71E6-FE4D-98A4-E208005720ED}"/>
                    </a:ext>
                  </a:extLst>
                </p14:cNvPr>
                <p14:cNvContentPartPr/>
                <p14:nvPr/>
              </p14:nvContentPartPr>
              <p14:xfrm>
                <a:off x="3592183" y="2711153"/>
                <a:ext cx="360" cy="360"/>
              </p14:xfrm>
            </p:contentPart>
          </mc:Choice>
          <mc:Fallback xmlns="">
            <p:pic>
              <p:nvPicPr>
                <p:cNvPr id="207" name="Ink 206">
                  <a:extLst>
                    <a:ext uri="{FF2B5EF4-FFF2-40B4-BE49-F238E27FC236}">
                      <a16:creationId xmlns:a16="http://schemas.microsoft.com/office/drawing/2014/main" id="{8A3C7832-71E6-FE4D-98A4-E208005720ED}"/>
                    </a:ext>
                  </a:extLst>
                </p:cNvPr>
                <p:cNvPicPr/>
                <p:nvPr/>
              </p:nvPicPr>
              <p:blipFill>
                <a:blip r:embed="rId56"/>
                <a:stretch>
                  <a:fillRect/>
                </a:stretch>
              </p:blipFill>
              <p:spPr>
                <a:xfrm>
                  <a:off x="3574183" y="2693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208" name="Ink 207">
                  <a:extLst>
                    <a:ext uri="{FF2B5EF4-FFF2-40B4-BE49-F238E27FC236}">
                      <a16:creationId xmlns:a16="http://schemas.microsoft.com/office/drawing/2014/main" id="{E8E31D78-03C7-BB4A-8C84-4D4585097F02}"/>
                    </a:ext>
                  </a:extLst>
                </p14:cNvPr>
                <p14:cNvContentPartPr/>
                <p14:nvPr/>
              </p14:nvContentPartPr>
              <p14:xfrm>
                <a:off x="3592183" y="2711153"/>
                <a:ext cx="360" cy="360"/>
              </p14:xfrm>
            </p:contentPart>
          </mc:Choice>
          <mc:Fallback xmlns="">
            <p:pic>
              <p:nvPicPr>
                <p:cNvPr id="208" name="Ink 207">
                  <a:extLst>
                    <a:ext uri="{FF2B5EF4-FFF2-40B4-BE49-F238E27FC236}">
                      <a16:creationId xmlns:a16="http://schemas.microsoft.com/office/drawing/2014/main" id="{E8E31D78-03C7-BB4A-8C84-4D4585097F02}"/>
                    </a:ext>
                  </a:extLst>
                </p:cNvPr>
                <p:cNvPicPr/>
                <p:nvPr/>
              </p:nvPicPr>
              <p:blipFill>
                <a:blip r:embed="rId56"/>
                <a:stretch>
                  <a:fillRect/>
                </a:stretch>
              </p:blipFill>
              <p:spPr>
                <a:xfrm>
                  <a:off x="3574183" y="2693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283" name="Ink 282">
                  <a:extLst>
                    <a:ext uri="{FF2B5EF4-FFF2-40B4-BE49-F238E27FC236}">
                      <a16:creationId xmlns:a16="http://schemas.microsoft.com/office/drawing/2014/main" id="{D887FDCF-8791-FD41-AD60-F3F4D2844E01}"/>
                    </a:ext>
                  </a:extLst>
                </p14:cNvPr>
                <p14:cNvContentPartPr/>
                <p14:nvPr/>
              </p14:nvContentPartPr>
              <p14:xfrm>
                <a:off x="3611623" y="2706113"/>
                <a:ext cx="360" cy="360"/>
              </p14:xfrm>
            </p:contentPart>
          </mc:Choice>
          <mc:Fallback xmlns="">
            <p:pic>
              <p:nvPicPr>
                <p:cNvPr id="283" name="Ink 282">
                  <a:extLst>
                    <a:ext uri="{FF2B5EF4-FFF2-40B4-BE49-F238E27FC236}">
                      <a16:creationId xmlns:a16="http://schemas.microsoft.com/office/drawing/2014/main" id="{D887FDCF-8791-FD41-AD60-F3F4D2844E01}"/>
                    </a:ext>
                  </a:extLst>
                </p:cNvPr>
                <p:cNvPicPr/>
                <p:nvPr/>
              </p:nvPicPr>
              <p:blipFill>
                <a:blip r:embed="rId297"/>
                <a:stretch>
                  <a:fillRect/>
                </a:stretch>
              </p:blipFill>
              <p:spPr>
                <a:xfrm>
                  <a:off x="3575623" y="2670113"/>
                  <a:ext cx="72000" cy="72000"/>
                </a:xfrm>
                <a:prstGeom prst="rect">
                  <a:avLst/>
                </a:prstGeom>
              </p:spPr>
            </p:pic>
          </mc:Fallback>
        </mc:AlternateContent>
      </p:grpSp>
      <p:grpSp>
        <p:nvGrpSpPr>
          <p:cNvPr id="286" name="Group 285">
            <a:extLst>
              <a:ext uri="{FF2B5EF4-FFF2-40B4-BE49-F238E27FC236}">
                <a16:creationId xmlns:a16="http://schemas.microsoft.com/office/drawing/2014/main" id="{53586288-0CCD-0E4B-BD06-76A1A96825CF}"/>
              </a:ext>
            </a:extLst>
          </p:cNvPr>
          <p:cNvGrpSpPr/>
          <p:nvPr/>
        </p:nvGrpSpPr>
        <p:grpSpPr>
          <a:xfrm>
            <a:off x="3759583" y="2968193"/>
            <a:ext cx="4320" cy="2520"/>
            <a:chOff x="3759583" y="2968193"/>
            <a:chExt cx="4320" cy="2520"/>
          </a:xfrm>
        </p:grpSpPr>
        <mc:AlternateContent xmlns:mc="http://schemas.openxmlformats.org/markup-compatibility/2006" xmlns:p14="http://schemas.microsoft.com/office/powerpoint/2010/main">
          <mc:Choice Requires="p14">
            <p:contentPart p14:bwMode="auto" r:id="rId318">
              <p14:nvContentPartPr>
                <p14:cNvPr id="214" name="Ink 213">
                  <a:extLst>
                    <a:ext uri="{FF2B5EF4-FFF2-40B4-BE49-F238E27FC236}">
                      <a16:creationId xmlns:a16="http://schemas.microsoft.com/office/drawing/2014/main" id="{5D451058-D6DE-F94C-9DE7-D092A5F77061}"/>
                    </a:ext>
                  </a:extLst>
                </p14:cNvPr>
                <p14:cNvContentPartPr/>
                <p14:nvPr/>
              </p14:nvContentPartPr>
              <p14:xfrm>
                <a:off x="3763543" y="2970353"/>
                <a:ext cx="360" cy="360"/>
              </p14:xfrm>
            </p:contentPart>
          </mc:Choice>
          <mc:Fallback xmlns="">
            <p:pic>
              <p:nvPicPr>
                <p:cNvPr id="214" name="Ink 213">
                  <a:extLst>
                    <a:ext uri="{FF2B5EF4-FFF2-40B4-BE49-F238E27FC236}">
                      <a16:creationId xmlns:a16="http://schemas.microsoft.com/office/drawing/2014/main" id="{5D451058-D6DE-F94C-9DE7-D092A5F77061}"/>
                    </a:ext>
                  </a:extLst>
                </p:cNvPr>
                <p:cNvPicPr/>
                <p:nvPr/>
              </p:nvPicPr>
              <p:blipFill>
                <a:blip r:embed="rId56"/>
                <a:stretch>
                  <a:fillRect/>
                </a:stretch>
              </p:blipFill>
              <p:spPr>
                <a:xfrm>
                  <a:off x="3745543" y="29523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9">
              <p14:nvContentPartPr>
                <p14:cNvPr id="215" name="Ink 214">
                  <a:extLst>
                    <a:ext uri="{FF2B5EF4-FFF2-40B4-BE49-F238E27FC236}">
                      <a16:creationId xmlns:a16="http://schemas.microsoft.com/office/drawing/2014/main" id="{BEFF339E-1CB8-4046-847F-044927C098A9}"/>
                    </a:ext>
                  </a:extLst>
                </p14:cNvPr>
                <p14:cNvContentPartPr/>
                <p14:nvPr/>
              </p14:nvContentPartPr>
              <p14:xfrm>
                <a:off x="3763543" y="2970353"/>
                <a:ext cx="360" cy="360"/>
              </p14:xfrm>
            </p:contentPart>
          </mc:Choice>
          <mc:Fallback xmlns="">
            <p:pic>
              <p:nvPicPr>
                <p:cNvPr id="215" name="Ink 214">
                  <a:extLst>
                    <a:ext uri="{FF2B5EF4-FFF2-40B4-BE49-F238E27FC236}">
                      <a16:creationId xmlns:a16="http://schemas.microsoft.com/office/drawing/2014/main" id="{BEFF339E-1CB8-4046-847F-044927C098A9}"/>
                    </a:ext>
                  </a:extLst>
                </p:cNvPr>
                <p:cNvPicPr/>
                <p:nvPr/>
              </p:nvPicPr>
              <p:blipFill>
                <a:blip r:embed="rId56"/>
                <a:stretch>
                  <a:fillRect/>
                </a:stretch>
              </p:blipFill>
              <p:spPr>
                <a:xfrm>
                  <a:off x="3745543" y="29523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285" name="Ink 284">
                  <a:extLst>
                    <a:ext uri="{FF2B5EF4-FFF2-40B4-BE49-F238E27FC236}">
                      <a16:creationId xmlns:a16="http://schemas.microsoft.com/office/drawing/2014/main" id="{4B18E525-B7B9-5B4F-9142-81CBC49D27EE}"/>
                    </a:ext>
                  </a:extLst>
                </p14:cNvPr>
                <p14:cNvContentPartPr/>
                <p14:nvPr/>
              </p14:nvContentPartPr>
              <p14:xfrm>
                <a:off x="3759583" y="2968193"/>
                <a:ext cx="360" cy="360"/>
              </p14:xfrm>
            </p:contentPart>
          </mc:Choice>
          <mc:Fallback xmlns="">
            <p:pic>
              <p:nvPicPr>
                <p:cNvPr id="285" name="Ink 284">
                  <a:extLst>
                    <a:ext uri="{FF2B5EF4-FFF2-40B4-BE49-F238E27FC236}">
                      <a16:creationId xmlns:a16="http://schemas.microsoft.com/office/drawing/2014/main" id="{4B18E525-B7B9-5B4F-9142-81CBC49D27EE}"/>
                    </a:ext>
                  </a:extLst>
                </p:cNvPr>
                <p:cNvPicPr/>
                <p:nvPr/>
              </p:nvPicPr>
              <p:blipFill>
                <a:blip r:embed="rId297"/>
                <a:stretch>
                  <a:fillRect/>
                </a:stretch>
              </p:blipFill>
              <p:spPr>
                <a:xfrm>
                  <a:off x="3723583" y="2932193"/>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21">
            <p14:nvContentPartPr>
              <p14:cNvPr id="287" name="Ink 286">
                <a:extLst>
                  <a:ext uri="{FF2B5EF4-FFF2-40B4-BE49-F238E27FC236}">
                    <a16:creationId xmlns:a16="http://schemas.microsoft.com/office/drawing/2014/main" id="{ACD0A668-868B-7947-A419-DCFFFBDDC9CE}"/>
                  </a:ext>
                </a:extLst>
              </p14:cNvPr>
              <p14:cNvContentPartPr/>
              <p14:nvPr/>
            </p14:nvContentPartPr>
            <p14:xfrm>
              <a:off x="3126703" y="2409833"/>
              <a:ext cx="360" cy="360"/>
            </p14:xfrm>
          </p:contentPart>
        </mc:Choice>
        <mc:Fallback xmlns="">
          <p:pic>
            <p:nvPicPr>
              <p:cNvPr id="287" name="Ink 286">
                <a:extLst>
                  <a:ext uri="{FF2B5EF4-FFF2-40B4-BE49-F238E27FC236}">
                    <a16:creationId xmlns:a16="http://schemas.microsoft.com/office/drawing/2014/main" id="{ACD0A668-868B-7947-A419-DCFFFBDDC9CE}"/>
                  </a:ext>
                </a:extLst>
              </p:cNvPr>
              <p:cNvPicPr/>
              <p:nvPr/>
            </p:nvPicPr>
            <p:blipFill>
              <a:blip r:embed="rId297"/>
              <a:stretch>
                <a:fillRect/>
              </a:stretch>
            </p:blipFill>
            <p:spPr>
              <a:xfrm>
                <a:off x="3090703" y="23738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288" name="Ink 287">
                <a:extLst>
                  <a:ext uri="{FF2B5EF4-FFF2-40B4-BE49-F238E27FC236}">
                    <a16:creationId xmlns:a16="http://schemas.microsoft.com/office/drawing/2014/main" id="{91A7578E-E250-1046-B1FB-996E6E8230A6}"/>
                  </a:ext>
                </a:extLst>
              </p14:cNvPr>
              <p14:cNvContentPartPr/>
              <p14:nvPr/>
            </p14:nvContentPartPr>
            <p14:xfrm>
              <a:off x="3089983" y="2194553"/>
              <a:ext cx="360" cy="360"/>
            </p14:xfrm>
          </p:contentPart>
        </mc:Choice>
        <mc:Fallback xmlns="">
          <p:pic>
            <p:nvPicPr>
              <p:cNvPr id="288" name="Ink 287">
                <a:extLst>
                  <a:ext uri="{FF2B5EF4-FFF2-40B4-BE49-F238E27FC236}">
                    <a16:creationId xmlns:a16="http://schemas.microsoft.com/office/drawing/2014/main" id="{91A7578E-E250-1046-B1FB-996E6E8230A6}"/>
                  </a:ext>
                </a:extLst>
              </p:cNvPr>
              <p:cNvPicPr/>
              <p:nvPr/>
            </p:nvPicPr>
            <p:blipFill>
              <a:blip r:embed="rId297"/>
              <a:stretch>
                <a:fillRect/>
              </a:stretch>
            </p:blipFill>
            <p:spPr>
              <a:xfrm>
                <a:off x="3053983" y="21585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3">
            <p14:nvContentPartPr>
              <p14:cNvPr id="289" name="Ink 288">
                <a:extLst>
                  <a:ext uri="{FF2B5EF4-FFF2-40B4-BE49-F238E27FC236}">
                    <a16:creationId xmlns:a16="http://schemas.microsoft.com/office/drawing/2014/main" id="{E55824E3-BF2F-B147-8CAD-8BD001C732C7}"/>
                  </a:ext>
                </a:extLst>
              </p14:cNvPr>
              <p14:cNvContentPartPr/>
              <p14:nvPr/>
            </p14:nvContentPartPr>
            <p14:xfrm>
              <a:off x="3080623" y="2795393"/>
              <a:ext cx="360" cy="360"/>
            </p14:xfrm>
          </p:contentPart>
        </mc:Choice>
        <mc:Fallback xmlns="">
          <p:pic>
            <p:nvPicPr>
              <p:cNvPr id="289" name="Ink 288">
                <a:extLst>
                  <a:ext uri="{FF2B5EF4-FFF2-40B4-BE49-F238E27FC236}">
                    <a16:creationId xmlns:a16="http://schemas.microsoft.com/office/drawing/2014/main" id="{E55824E3-BF2F-B147-8CAD-8BD001C732C7}"/>
                  </a:ext>
                </a:extLst>
              </p:cNvPr>
              <p:cNvPicPr/>
              <p:nvPr/>
            </p:nvPicPr>
            <p:blipFill>
              <a:blip r:embed="rId297"/>
              <a:stretch>
                <a:fillRect/>
              </a:stretch>
            </p:blipFill>
            <p:spPr>
              <a:xfrm>
                <a:off x="3044623" y="27593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290" name="Ink 289">
                <a:extLst>
                  <a:ext uri="{FF2B5EF4-FFF2-40B4-BE49-F238E27FC236}">
                    <a16:creationId xmlns:a16="http://schemas.microsoft.com/office/drawing/2014/main" id="{B6E58972-3EDA-A341-95F1-081AF94E461E}"/>
                  </a:ext>
                </a:extLst>
              </p14:cNvPr>
              <p14:cNvContentPartPr/>
              <p14:nvPr/>
            </p14:nvContentPartPr>
            <p14:xfrm>
              <a:off x="7070863" y="5007233"/>
              <a:ext cx="360" cy="360"/>
            </p14:xfrm>
          </p:contentPart>
        </mc:Choice>
        <mc:Fallback xmlns="">
          <p:pic>
            <p:nvPicPr>
              <p:cNvPr id="290" name="Ink 289">
                <a:extLst>
                  <a:ext uri="{FF2B5EF4-FFF2-40B4-BE49-F238E27FC236}">
                    <a16:creationId xmlns:a16="http://schemas.microsoft.com/office/drawing/2014/main" id="{B6E58972-3EDA-A341-95F1-081AF94E461E}"/>
                  </a:ext>
                </a:extLst>
              </p:cNvPr>
              <p:cNvPicPr/>
              <p:nvPr/>
            </p:nvPicPr>
            <p:blipFill>
              <a:blip r:embed="rId297"/>
              <a:stretch>
                <a:fillRect/>
              </a:stretch>
            </p:blipFill>
            <p:spPr>
              <a:xfrm>
                <a:off x="7034863" y="49712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5">
            <p14:nvContentPartPr>
              <p14:cNvPr id="291" name="Ink 290">
                <a:extLst>
                  <a:ext uri="{FF2B5EF4-FFF2-40B4-BE49-F238E27FC236}">
                    <a16:creationId xmlns:a16="http://schemas.microsoft.com/office/drawing/2014/main" id="{CB743EA8-5F44-D648-A290-125D5E10EEAA}"/>
                  </a:ext>
                </a:extLst>
              </p14:cNvPr>
              <p14:cNvContentPartPr/>
              <p14:nvPr/>
            </p14:nvContentPartPr>
            <p14:xfrm>
              <a:off x="7306663" y="4981313"/>
              <a:ext cx="360" cy="360"/>
            </p14:xfrm>
          </p:contentPart>
        </mc:Choice>
        <mc:Fallback xmlns="">
          <p:pic>
            <p:nvPicPr>
              <p:cNvPr id="291" name="Ink 290">
                <a:extLst>
                  <a:ext uri="{FF2B5EF4-FFF2-40B4-BE49-F238E27FC236}">
                    <a16:creationId xmlns:a16="http://schemas.microsoft.com/office/drawing/2014/main" id="{CB743EA8-5F44-D648-A290-125D5E10EEAA}"/>
                  </a:ext>
                </a:extLst>
              </p:cNvPr>
              <p:cNvPicPr/>
              <p:nvPr/>
            </p:nvPicPr>
            <p:blipFill>
              <a:blip r:embed="rId297"/>
              <a:stretch>
                <a:fillRect/>
              </a:stretch>
            </p:blipFill>
            <p:spPr>
              <a:xfrm>
                <a:off x="7270663" y="49453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292" name="Ink 291">
                <a:extLst>
                  <a:ext uri="{FF2B5EF4-FFF2-40B4-BE49-F238E27FC236}">
                    <a16:creationId xmlns:a16="http://schemas.microsoft.com/office/drawing/2014/main" id="{98E1299B-0B0E-7D48-A098-5111DE2E4DB1}"/>
                  </a:ext>
                </a:extLst>
              </p14:cNvPr>
              <p14:cNvContentPartPr/>
              <p14:nvPr/>
            </p14:nvContentPartPr>
            <p14:xfrm>
              <a:off x="7419703" y="5139353"/>
              <a:ext cx="360" cy="360"/>
            </p14:xfrm>
          </p:contentPart>
        </mc:Choice>
        <mc:Fallback xmlns="">
          <p:pic>
            <p:nvPicPr>
              <p:cNvPr id="292" name="Ink 291">
                <a:extLst>
                  <a:ext uri="{FF2B5EF4-FFF2-40B4-BE49-F238E27FC236}">
                    <a16:creationId xmlns:a16="http://schemas.microsoft.com/office/drawing/2014/main" id="{98E1299B-0B0E-7D48-A098-5111DE2E4DB1}"/>
                  </a:ext>
                </a:extLst>
              </p:cNvPr>
              <p:cNvPicPr/>
              <p:nvPr/>
            </p:nvPicPr>
            <p:blipFill>
              <a:blip r:embed="rId297"/>
              <a:stretch>
                <a:fillRect/>
              </a:stretch>
            </p:blipFill>
            <p:spPr>
              <a:xfrm>
                <a:off x="7383703" y="51033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7">
            <p14:nvContentPartPr>
              <p14:cNvPr id="293" name="Ink 292">
                <a:extLst>
                  <a:ext uri="{FF2B5EF4-FFF2-40B4-BE49-F238E27FC236}">
                    <a16:creationId xmlns:a16="http://schemas.microsoft.com/office/drawing/2014/main" id="{9488B361-B753-ED49-879E-280166C23649}"/>
                  </a:ext>
                </a:extLst>
              </p14:cNvPr>
              <p14:cNvContentPartPr/>
              <p14:nvPr/>
            </p14:nvContentPartPr>
            <p14:xfrm>
              <a:off x="7568743" y="5021273"/>
              <a:ext cx="360" cy="360"/>
            </p14:xfrm>
          </p:contentPart>
        </mc:Choice>
        <mc:Fallback xmlns="">
          <p:pic>
            <p:nvPicPr>
              <p:cNvPr id="293" name="Ink 292">
                <a:extLst>
                  <a:ext uri="{FF2B5EF4-FFF2-40B4-BE49-F238E27FC236}">
                    <a16:creationId xmlns:a16="http://schemas.microsoft.com/office/drawing/2014/main" id="{9488B361-B753-ED49-879E-280166C23649}"/>
                  </a:ext>
                </a:extLst>
              </p:cNvPr>
              <p:cNvPicPr/>
              <p:nvPr/>
            </p:nvPicPr>
            <p:blipFill>
              <a:blip r:embed="rId297"/>
              <a:stretch>
                <a:fillRect/>
              </a:stretch>
            </p:blipFill>
            <p:spPr>
              <a:xfrm>
                <a:off x="7532743" y="49852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294" name="Ink 293">
                <a:extLst>
                  <a:ext uri="{FF2B5EF4-FFF2-40B4-BE49-F238E27FC236}">
                    <a16:creationId xmlns:a16="http://schemas.microsoft.com/office/drawing/2014/main" id="{A6374B23-5D15-C64F-993B-F541AE842045}"/>
                  </a:ext>
                </a:extLst>
              </p14:cNvPr>
              <p14:cNvContentPartPr/>
              <p14:nvPr/>
            </p14:nvContentPartPr>
            <p14:xfrm>
              <a:off x="7666303" y="4869713"/>
              <a:ext cx="360" cy="360"/>
            </p14:xfrm>
          </p:contentPart>
        </mc:Choice>
        <mc:Fallback xmlns="">
          <p:pic>
            <p:nvPicPr>
              <p:cNvPr id="294" name="Ink 293">
                <a:extLst>
                  <a:ext uri="{FF2B5EF4-FFF2-40B4-BE49-F238E27FC236}">
                    <a16:creationId xmlns:a16="http://schemas.microsoft.com/office/drawing/2014/main" id="{A6374B23-5D15-C64F-993B-F541AE842045}"/>
                  </a:ext>
                </a:extLst>
              </p:cNvPr>
              <p:cNvPicPr/>
              <p:nvPr/>
            </p:nvPicPr>
            <p:blipFill>
              <a:blip r:embed="rId297"/>
              <a:stretch>
                <a:fillRect/>
              </a:stretch>
            </p:blipFill>
            <p:spPr>
              <a:xfrm>
                <a:off x="7630303" y="48337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295" name="Ink 294">
                <a:extLst>
                  <a:ext uri="{FF2B5EF4-FFF2-40B4-BE49-F238E27FC236}">
                    <a16:creationId xmlns:a16="http://schemas.microsoft.com/office/drawing/2014/main" id="{E219DCC3-80CC-4C4F-A534-BF12A96C6C6E}"/>
                  </a:ext>
                </a:extLst>
              </p14:cNvPr>
              <p14:cNvContentPartPr/>
              <p14:nvPr/>
            </p14:nvContentPartPr>
            <p14:xfrm>
              <a:off x="7448143" y="4808153"/>
              <a:ext cx="360" cy="360"/>
            </p14:xfrm>
          </p:contentPart>
        </mc:Choice>
        <mc:Fallback xmlns="">
          <p:pic>
            <p:nvPicPr>
              <p:cNvPr id="295" name="Ink 294">
                <a:extLst>
                  <a:ext uri="{FF2B5EF4-FFF2-40B4-BE49-F238E27FC236}">
                    <a16:creationId xmlns:a16="http://schemas.microsoft.com/office/drawing/2014/main" id="{E219DCC3-80CC-4C4F-A534-BF12A96C6C6E}"/>
                  </a:ext>
                </a:extLst>
              </p:cNvPr>
              <p:cNvPicPr/>
              <p:nvPr/>
            </p:nvPicPr>
            <p:blipFill>
              <a:blip r:embed="rId297"/>
              <a:stretch>
                <a:fillRect/>
              </a:stretch>
            </p:blipFill>
            <p:spPr>
              <a:xfrm>
                <a:off x="7412143" y="47721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296" name="Ink 295">
                <a:extLst>
                  <a:ext uri="{FF2B5EF4-FFF2-40B4-BE49-F238E27FC236}">
                    <a16:creationId xmlns:a16="http://schemas.microsoft.com/office/drawing/2014/main" id="{63BD754B-C8B2-A040-B349-F62D09F41E45}"/>
                  </a:ext>
                </a:extLst>
              </p14:cNvPr>
              <p14:cNvContentPartPr/>
              <p14:nvPr/>
            </p14:nvContentPartPr>
            <p14:xfrm>
              <a:off x="7238983" y="4715273"/>
              <a:ext cx="360" cy="360"/>
            </p14:xfrm>
          </p:contentPart>
        </mc:Choice>
        <mc:Fallback xmlns="">
          <p:pic>
            <p:nvPicPr>
              <p:cNvPr id="296" name="Ink 295">
                <a:extLst>
                  <a:ext uri="{FF2B5EF4-FFF2-40B4-BE49-F238E27FC236}">
                    <a16:creationId xmlns:a16="http://schemas.microsoft.com/office/drawing/2014/main" id="{63BD754B-C8B2-A040-B349-F62D09F41E45}"/>
                  </a:ext>
                </a:extLst>
              </p:cNvPr>
              <p:cNvPicPr/>
              <p:nvPr/>
            </p:nvPicPr>
            <p:blipFill>
              <a:blip r:embed="rId297"/>
              <a:stretch>
                <a:fillRect/>
              </a:stretch>
            </p:blipFill>
            <p:spPr>
              <a:xfrm>
                <a:off x="7202983" y="46792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1">
            <p14:nvContentPartPr>
              <p14:cNvPr id="297" name="Ink 296">
                <a:extLst>
                  <a:ext uri="{FF2B5EF4-FFF2-40B4-BE49-F238E27FC236}">
                    <a16:creationId xmlns:a16="http://schemas.microsoft.com/office/drawing/2014/main" id="{7B92D04E-F947-B44C-B9CB-E8701D1547F6}"/>
                  </a:ext>
                </a:extLst>
              </p14:cNvPr>
              <p14:cNvContentPartPr/>
              <p14:nvPr/>
            </p14:nvContentPartPr>
            <p14:xfrm>
              <a:off x="7109743" y="4814993"/>
              <a:ext cx="360" cy="360"/>
            </p14:xfrm>
          </p:contentPart>
        </mc:Choice>
        <mc:Fallback xmlns="">
          <p:pic>
            <p:nvPicPr>
              <p:cNvPr id="297" name="Ink 296">
                <a:extLst>
                  <a:ext uri="{FF2B5EF4-FFF2-40B4-BE49-F238E27FC236}">
                    <a16:creationId xmlns:a16="http://schemas.microsoft.com/office/drawing/2014/main" id="{7B92D04E-F947-B44C-B9CB-E8701D1547F6}"/>
                  </a:ext>
                </a:extLst>
              </p:cNvPr>
              <p:cNvPicPr/>
              <p:nvPr/>
            </p:nvPicPr>
            <p:blipFill>
              <a:blip r:embed="rId297"/>
              <a:stretch>
                <a:fillRect/>
              </a:stretch>
            </p:blipFill>
            <p:spPr>
              <a:xfrm>
                <a:off x="7073743" y="47789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298" name="Ink 297">
                <a:extLst>
                  <a:ext uri="{FF2B5EF4-FFF2-40B4-BE49-F238E27FC236}">
                    <a16:creationId xmlns:a16="http://schemas.microsoft.com/office/drawing/2014/main" id="{C5BE11DD-D98D-E54B-A0C2-3D7D4D84C334}"/>
                  </a:ext>
                </a:extLst>
              </p14:cNvPr>
              <p14:cNvContentPartPr/>
              <p14:nvPr/>
            </p14:nvContentPartPr>
            <p14:xfrm>
              <a:off x="7050343" y="4463633"/>
              <a:ext cx="360" cy="360"/>
            </p14:xfrm>
          </p:contentPart>
        </mc:Choice>
        <mc:Fallback xmlns="">
          <p:pic>
            <p:nvPicPr>
              <p:cNvPr id="298" name="Ink 297">
                <a:extLst>
                  <a:ext uri="{FF2B5EF4-FFF2-40B4-BE49-F238E27FC236}">
                    <a16:creationId xmlns:a16="http://schemas.microsoft.com/office/drawing/2014/main" id="{C5BE11DD-D98D-E54B-A0C2-3D7D4D84C334}"/>
                  </a:ext>
                </a:extLst>
              </p:cNvPr>
              <p:cNvPicPr/>
              <p:nvPr/>
            </p:nvPicPr>
            <p:blipFill>
              <a:blip r:embed="rId297"/>
              <a:stretch>
                <a:fillRect/>
              </a:stretch>
            </p:blipFill>
            <p:spPr>
              <a:xfrm>
                <a:off x="7014343" y="44276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3">
            <p14:nvContentPartPr>
              <p14:cNvPr id="299" name="Ink 298">
                <a:extLst>
                  <a:ext uri="{FF2B5EF4-FFF2-40B4-BE49-F238E27FC236}">
                    <a16:creationId xmlns:a16="http://schemas.microsoft.com/office/drawing/2014/main" id="{1C2ECCAD-B07D-4B4B-8CB0-A273B3E21ADB}"/>
                  </a:ext>
                </a:extLst>
              </p14:cNvPr>
              <p14:cNvContentPartPr/>
              <p14:nvPr/>
            </p14:nvContentPartPr>
            <p14:xfrm>
              <a:off x="7045663" y="4651193"/>
              <a:ext cx="360" cy="360"/>
            </p14:xfrm>
          </p:contentPart>
        </mc:Choice>
        <mc:Fallback xmlns="">
          <p:pic>
            <p:nvPicPr>
              <p:cNvPr id="299" name="Ink 298">
                <a:extLst>
                  <a:ext uri="{FF2B5EF4-FFF2-40B4-BE49-F238E27FC236}">
                    <a16:creationId xmlns:a16="http://schemas.microsoft.com/office/drawing/2014/main" id="{1C2ECCAD-B07D-4B4B-8CB0-A273B3E21ADB}"/>
                  </a:ext>
                </a:extLst>
              </p:cNvPr>
              <p:cNvPicPr/>
              <p:nvPr/>
            </p:nvPicPr>
            <p:blipFill>
              <a:blip r:embed="rId297"/>
              <a:stretch>
                <a:fillRect/>
              </a:stretch>
            </p:blipFill>
            <p:spPr>
              <a:xfrm>
                <a:off x="7009663" y="46151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300" name="Ink 299">
                <a:extLst>
                  <a:ext uri="{FF2B5EF4-FFF2-40B4-BE49-F238E27FC236}">
                    <a16:creationId xmlns:a16="http://schemas.microsoft.com/office/drawing/2014/main" id="{A0D2627E-A747-3844-BDE4-1CF05D32AA86}"/>
                  </a:ext>
                </a:extLst>
              </p14:cNvPr>
              <p14:cNvContentPartPr/>
              <p14:nvPr/>
            </p14:nvContentPartPr>
            <p14:xfrm>
              <a:off x="7290463" y="4427633"/>
              <a:ext cx="360" cy="360"/>
            </p14:xfrm>
          </p:contentPart>
        </mc:Choice>
        <mc:Fallback xmlns="">
          <p:pic>
            <p:nvPicPr>
              <p:cNvPr id="300" name="Ink 299">
                <a:extLst>
                  <a:ext uri="{FF2B5EF4-FFF2-40B4-BE49-F238E27FC236}">
                    <a16:creationId xmlns:a16="http://schemas.microsoft.com/office/drawing/2014/main" id="{A0D2627E-A747-3844-BDE4-1CF05D32AA86}"/>
                  </a:ext>
                </a:extLst>
              </p:cNvPr>
              <p:cNvPicPr/>
              <p:nvPr/>
            </p:nvPicPr>
            <p:blipFill>
              <a:blip r:embed="rId297"/>
              <a:stretch>
                <a:fillRect/>
              </a:stretch>
            </p:blipFill>
            <p:spPr>
              <a:xfrm>
                <a:off x="7254463" y="43916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5">
            <p14:nvContentPartPr>
              <p14:cNvPr id="301" name="Ink 300">
                <a:extLst>
                  <a:ext uri="{FF2B5EF4-FFF2-40B4-BE49-F238E27FC236}">
                    <a16:creationId xmlns:a16="http://schemas.microsoft.com/office/drawing/2014/main" id="{FC42E035-E442-1A42-841E-254B317D3D7E}"/>
                  </a:ext>
                </a:extLst>
              </p14:cNvPr>
              <p14:cNvContentPartPr/>
              <p14:nvPr/>
            </p14:nvContentPartPr>
            <p14:xfrm>
              <a:off x="7141423" y="4308473"/>
              <a:ext cx="360" cy="360"/>
            </p14:xfrm>
          </p:contentPart>
        </mc:Choice>
        <mc:Fallback xmlns="">
          <p:pic>
            <p:nvPicPr>
              <p:cNvPr id="301" name="Ink 300">
                <a:extLst>
                  <a:ext uri="{FF2B5EF4-FFF2-40B4-BE49-F238E27FC236}">
                    <a16:creationId xmlns:a16="http://schemas.microsoft.com/office/drawing/2014/main" id="{FC42E035-E442-1A42-841E-254B317D3D7E}"/>
                  </a:ext>
                </a:extLst>
              </p:cNvPr>
              <p:cNvPicPr/>
              <p:nvPr/>
            </p:nvPicPr>
            <p:blipFill>
              <a:blip r:embed="rId297"/>
              <a:stretch>
                <a:fillRect/>
              </a:stretch>
            </p:blipFill>
            <p:spPr>
              <a:xfrm>
                <a:off x="7105423" y="42724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302" name="Ink 301">
                <a:extLst>
                  <a:ext uri="{FF2B5EF4-FFF2-40B4-BE49-F238E27FC236}">
                    <a16:creationId xmlns:a16="http://schemas.microsoft.com/office/drawing/2014/main" id="{77B7AF76-3B68-FF44-A3BB-82C14852369C}"/>
                  </a:ext>
                </a:extLst>
              </p14:cNvPr>
              <p14:cNvContentPartPr/>
              <p14:nvPr/>
            </p14:nvContentPartPr>
            <p14:xfrm>
              <a:off x="7380103" y="4257353"/>
              <a:ext cx="360" cy="360"/>
            </p14:xfrm>
          </p:contentPart>
        </mc:Choice>
        <mc:Fallback xmlns="">
          <p:pic>
            <p:nvPicPr>
              <p:cNvPr id="302" name="Ink 301">
                <a:extLst>
                  <a:ext uri="{FF2B5EF4-FFF2-40B4-BE49-F238E27FC236}">
                    <a16:creationId xmlns:a16="http://schemas.microsoft.com/office/drawing/2014/main" id="{77B7AF76-3B68-FF44-A3BB-82C14852369C}"/>
                  </a:ext>
                </a:extLst>
              </p:cNvPr>
              <p:cNvPicPr/>
              <p:nvPr/>
            </p:nvPicPr>
            <p:blipFill>
              <a:blip r:embed="rId297"/>
              <a:stretch>
                <a:fillRect/>
              </a:stretch>
            </p:blipFill>
            <p:spPr>
              <a:xfrm>
                <a:off x="7344103" y="42213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7">
            <p14:nvContentPartPr>
              <p14:cNvPr id="303" name="Ink 302">
                <a:extLst>
                  <a:ext uri="{FF2B5EF4-FFF2-40B4-BE49-F238E27FC236}">
                    <a16:creationId xmlns:a16="http://schemas.microsoft.com/office/drawing/2014/main" id="{8CC5AC32-F867-5A44-A6A0-8C7543F40FA9}"/>
                  </a:ext>
                </a:extLst>
              </p14:cNvPr>
              <p14:cNvContentPartPr/>
              <p14:nvPr/>
            </p14:nvContentPartPr>
            <p14:xfrm>
              <a:off x="6963223" y="4227833"/>
              <a:ext cx="360" cy="360"/>
            </p14:xfrm>
          </p:contentPart>
        </mc:Choice>
        <mc:Fallback xmlns="">
          <p:pic>
            <p:nvPicPr>
              <p:cNvPr id="303" name="Ink 302">
                <a:extLst>
                  <a:ext uri="{FF2B5EF4-FFF2-40B4-BE49-F238E27FC236}">
                    <a16:creationId xmlns:a16="http://schemas.microsoft.com/office/drawing/2014/main" id="{8CC5AC32-F867-5A44-A6A0-8C7543F40FA9}"/>
                  </a:ext>
                </a:extLst>
              </p:cNvPr>
              <p:cNvPicPr/>
              <p:nvPr/>
            </p:nvPicPr>
            <p:blipFill>
              <a:blip r:embed="rId297"/>
              <a:stretch>
                <a:fillRect/>
              </a:stretch>
            </p:blipFill>
            <p:spPr>
              <a:xfrm>
                <a:off x="6927223" y="41918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304" name="Ink 303">
                <a:extLst>
                  <a:ext uri="{FF2B5EF4-FFF2-40B4-BE49-F238E27FC236}">
                    <a16:creationId xmlns:a16="http://schemas.microsoft.com/office/drawing/2014/main" id="{50BF545D-E11B-F14D-896F-C374322954CE}"/>
                  </a:ext>
                </a:extLst>
              </p14:cNvPr>
              <p14:cNvContentPartPr/>
              <p14:nvPr/>
            </p14:nvContentPartPr>
            <p14:xfrm>
              <a:off x="7471183" y="4549313"/>
              <a:ext cx="360" cy="360"/>
            </p14:xfrm>
          </p:contentPart>
        </mc:Choice>
        <mc:Fallback xmlns="">
          <p:pic>
            <p:nvPicPr>
              <p:cNvPr id="304" name="Ink 303">
                <a:extLst>
                  <a:ext uri="{FF2B5EF4-FFF2-40B4-BE49-F238E27FC236}">
                    <a16:creationId xmlns:a16="http://schemas.microsoft.com/office/drawing/2014/main" id="{50BF545D-E11B-F14D-896F-C374322954CE}"/>
                  </a:ext>
                </a:extLst>
              </p:cNvPr>
              <p:cNvPicPr/>
              <p:nvPr/>
            </p:nvPicPr>
            <p:blipFill>
              <a:blip r:embed="rId297"/>
              <a:stretch>
                <a:fillRect/>
              </a:stretch>
            </p:blipFill>
            <p:spPr>
              <a:xfrm>
                <a:off x="7435183" y="45133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9">
            <p14:nvContentPartPr>
              <p14:cNvPr id="305" name="Ink 304">
                <a:extLst>
                  <a:ext uri="{FF2B5EF4-FFF2-40B4-BE49-F238E27FC236}">
                    <a16:creationId xmlns:a16="http://schemas.microsoft.com/office/drawing/2014/main" id="{CEF6E25C-FB24-4D46-94BE-CF13766FA4A6}"/>
                  </a:ext>
                </a:extLst>
              </p14:cNvPr>
              <p14:cNvContentPartPr/>
              <p14:nvPr/>
            </p14:nvContentPartPr>
            <p14:xfrm>
              <a:off x="7582063" y="4377953"/>
              <a:ext cx="360" cy="360"/>
            </p14:xfrm>
          </p:contentPart>
        </mc:Choice>
        <mc:Fallback xmlns="">
          <p:pic>
            <p:nvPicPr>
              <p:cNvPr id="305" name="Ink 304">
                <a:extLst>
                  <a:ext uri="{FF2B5EF4-FFF2-40B4-BE49-F238E27FC236}">
                    <a16:creationId xmlns:a16="http://schemas.microsoft.com/office/drawing/2014/main" id="{CEF6E25C-FB24-4D46-94BE-CF13766FA4A6}"/>
                  </a:ext>
                </a:extLst>
              </p:cNvPr>
              <p:cNvPicPr/>
              <p:nvPr/>
            </p:nvPicPr>
            <p:blipFill>
              <a:blip r:embed="rId297"/>
              <a:stretch>
                <a:fillRect/>
              </a:stretch>
            </p:blipFill>
            <p:spPr>
              <a:xfrm>
                <a:off x="7546063" y="43419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306" name="Ink 305">
                <a:extLst>
                  <a:ext uri="{FF2B5EF4-FFF2-40B4-BE49-F238E27FC236}">
                    <a16:creationId xmlns:a16="http://schemas.microsoft.com/office/drawing/2014/main" id="{220A18A7-DEFF-9945-A6BC-BE109298061F}"/>
                  </a:ext>
                </a:extLst>
              </p14:cNvPr>
              <p14:cNvContentPartPr/>
              <p14:nvPr/>
            </p14:nvContentPartPr>
            <p14:xfrm>
              <a:off x="7704823" y="4241873"/>
              <a:ext cx="360" cy="360"/>
            </p14:xfrm>
          </p:contentPart>
        </mc:Choice>
        <mc:Fallback xmlns="">
          <p:pic>
            <p:nvPicPr>
              <p:cNvPr id="306" name="Ink 305">
                <a:extLst>
                  <a:ext uri="{FF2B5EF4-FFF2-40B4-BE49-F238E27FC236}">
                    <a16:creationId xmlns:a16="http://schemas.microsoft.com/office/drawing/2014/main" id="{220A18A7-DEFF-9945-A6BC-BE109298061F}"/>
                  </a:ext>
                </a:extLst>
              </p:cNvPr>
              <p:cNvPicPr/>
              <p:nvPr/>
            </p:nvPicPr>
            <p:blipFill>
              <a:blip r:embed="rId297"/>
              <a:stretch>
                <a:fillRect/>
              </a:stretch>
            </p:blipFill>
            <p:spPr>
              <a:xfrm>
                <a:off x="7668823" y="42058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1">
            <p14:nvContentPartPr>
              <p14:cNvPr id="307" name="Ink 306">
                <a:extLst>
                  <a:ext uri="{FF2B5EF4-FFF2-40B4-BE49-F238E27FC236}">
                    <a16:creationId xmlns:a16="http://schemas.microsoft.com/office/drawing/2014/main" id="{9AEAC947-6C4F-394F-B93C-1FC9B0A61EF0}"/>
                  </a:ext>
                </a:extLst>
              </p14:cNvPr>
              <p14:cNvContentPartPr/>
              <p14:nvPr/>
            </p14:nvContentPartPr>
            <p14:xfrm>
              <a:off x="7664863" y="4652993"/>
              <a:ext cx="360" cy="360"/>
            </p14:xfrm>
          </p:contentPart>
        </mc:Choice>
        <mc:Fallback xmlns="">
          <p:pic>
            <p:nvPicPr>
              <p:cNvPr id="307" name="Ink 306">
                <a:extLst>
                  <a:ext uri="{FF2B5EF4-FFF2-40B4-BE49-F238E27FC236}">
                    <a16:creationId xmlns:a16="http://schemas.microsoft.com/office/drawing/2014/main" id="{9AEAC947-6C4F-394F-B93C-1FC9B0A61EF0}"/>
                  </a:ext>
                </a:extLst>
              </p:cNvPr>
              <p:cNvPicPr/>
              <p:nvPr/>
            </p:nvPicPr>
            <p:blipFill>
              <a:blip r:embed="rId297"/>
              <a:stretch>
                <a:fillRect/>
              </a:stretch>
            </p:blipFill>
            <p:spPr>
              <a:xfrm>
                <a:off x="7628863" y="46169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308" name="Ink 307">
                <a:extLst>
                  <a:ext uri="{FF2B5EF4-FFF2-40B4-BE49-F238E27FC236}">
                    <a16:creationId xmlns:a16="http://schemas.microsoft.com/office/drawing/2014/main" id="{C2D524CB-096A-FB44-8A6A-7371AA09DEEB}"/>
                  </a:ext>
                </a:extLst>
              </p14:cNvPr>
              <p14:cNvContentPartPr/>
              <p14:nvPr/>
            </p14:nvContentPartPr>
            <p14:xfrm>
              <a:off x="7781503" y="4440953"/>
              <a:ext cx="360" cy="360"/>
            </p14:xfrm>
          </p:contentPart>
        </mc:Choice>
        <mc:Fallback xmlns="">
          <p:pic>
            <p:nvPicPr>
              <p:cNvPr id="308" name="Ink 307">
                <a:extLst>
                  <a:ext uri="{FF2B5EF4-FFF2-40B4-BE49-F238E27FC236}">
                    <a16:creationId xmlns:a16="http://schemas.microsoft.com/office/drawing/2014/main" id="{C2D524CB-096A-FB44-8A6A-7371AA09DEEB}"/>
                  </a:ext>
                </a:extLst>
              </p:cNvPr>
              <p:cNvPicPr/>
              <p:nvPr/>
            </p:nvPicPr>
            <p:blipFill>
              <a:blip r:embed="rId297"/>
              <a:stretch>
                <a:fillRect/>
              </a:stretch>
            </p:blipFill>
            <p:spPr>
              <a:xfrm>
                <a:off x="7745503" y="44049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3">
            <p14:nvContentPartPr>
              <p14:cNvPr id="309" name="Ink 308">
                <a:extLst>
                  <a:ext uri="{FF2B5EF4-FFF2-40B4-BE49-F238E27FC236}">
                    <a16:creationId xmlns:a16="http://schemas.microsoft.com/office/drawing/2014/main" id="{CA33CCF2-A4BE-1D49-84F3-6B71DA28195E}"/>
                  </a:ext>
                </a:extLst>
              </p14:cNvPr>
              <p14:cNvContentPartPr/>
              <p14:nvPr/>
            </p14:nvContentPartPr>
            <p14:xfrm>
              <a:off x="7796263" y="4764233"/>
              <a:ext cx="360" cy="360"/>
            </p14:xfrm>
          </p:contentPart>
        </mc:Choice>
        <mc:Fallback xmlns="">
          <p:pic>
            <p:nvPicPr>
              <p:cNvPr id="309" name="Ink 308">
                <a:extLst>
                  <a:ext uri="{FF2B5EF4-FFF2-40B4-BE49-F238E27FC236}">
                    <a16:creationId xmlns:a16="http://schemas.microsoft.com/office/drawing/2014/main" id="{CA33CCF2-A4BE-1D49-84F3-6B71DA28195E}"/>
                  </a:ext>
                </a:extLst>
              </p:cNvPr>
              <p:cNvPicPr/>
              <p:nvPr/>
            </p:nvPicPr>
            <p:blipFill>
              <a:blip r:embed="rId297"/>
              <a:stretch>
                <a:fillRect/>
              </a:stretch>
            </p:blipFill>
            <p:spPr>
              <a:xfrm>
                <a:off x="7760263" y="47282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310" name="Ink 309">
                <a:extLst>
                  <a:ext uri="{FF2B5EF4-FFF2-40B4-BE49-F238E27FC236}">
                    <a16:creationId xmlns:a16="http://schemas.microsoft.com/office/drawing/2014/main" id="{18D49EF2-9FDC-9F49-A78B-D62B6F994574}"/>
                  </a:ext>
                </a:extLst>
              </p14:cNvPr>
              <p14:cNvContentPartPr/>
              <p14:nvPr/>
            </p14:nvContentPartPr>
            <p14:xfrm>
              <a:off x="6950263" y="4390553"/>
              <a:ext cx="360" cy="360"/>
            </p14:xfrm>
          </p:contentPart>
        </mc:Choice>
        <mc:Fallback xmlns="">
          <p:pic>
            <p:nvPicPr>
              <p:cNvPr id="310" name="Ink 309">
                <a:extLst>
                  <a:ext uri="{FF2B5EF4-FFF2-40B4-BE49-F238E27FC236}">
                    <a16:creationId xmlns:a16="http://schemas.microsoft.com/office/drawing/2014/main" id="{18D49EF2-9FDC-9F49-A78B-D62B6F994574}"/>
                  </a:ext>
                </a:extLst>
              </p:cNvPr>
              <p:cNvPicPr/>
              <p:nvPr/>
            </p:nvPicPr>
            <p:blipFill>
              <a:blip r:embed="rId56"/>
              <a:stretch>
                <a:fillRect/>
              </a:stretch>
            </p:blipFill>
            <p:spPr>
              <a:xfrm>
                <a:off x="6932263" y="4372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5">
            <p14:nvContentPartPr>
              <p14:cNvPr id="311" name="Ink 310">
                <a:extLst>
                  <a:ext uri="{FF2B5EF4-FFF2-40B4-BE49-F238E27FC236}">
                    <a16:creationId xmlns:a16="http://schemas.microsoft.com/office/drawing/2014/main" id="{E76A48CD-609A-8449-B902-D868571FEEB3}"/>
                  </a:ext>
                </a:extLst>
              </p14:cNvPr>
              <p14:cNvContentPartPr/>
              <p14:nvPr/>
            </p14:nvContentPartPr>
            <p14:xfrm>
              <a:off x="6979063" y="4614833"/>
              <a:ext cx="360" cy="360"/>
            </p14:xfrm>
          </p:contentPart>
        </mc:Choice>
        <mc:Fallback xmlns="">
          <p:pic>
            <p:nvPicPr>
              <p:cNvPr id="311" name="Ink 310">
                <a:extLst>
                  <a:ext uri="{FF2B5EF4-FFF2-40B4-BE49-F238E27FC236}">
                    <a16:creationId xmlns:a16="http://schemas.microsoft.com/office/drawing/2014/main" id="{E76A48CD-609A-8449-B902-D868571FEEB3}"/>
                  </a:ext>
                </a:extLst>
              </p:cNvPr>
              <p:cNvPicPr/>
              <p:nvPr/>
            </p:nvPicPr>
            <p:blipFill>
              <a:blip r:embed="rId56"/>
              <a:stretch>
                <a:fillRect/>
              </a:stretch>
            </p:blipFill>
            <p:spPr>
              <a:xfrm>
                <a:off x="6961063" y="45968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312" name="Ink 311">
                <a:extLst>
                  <a:ext uri="{FF2B5EF4-FFF2-40B4-BE49-F238E27FC236}">
                    <a16:creationId xmlns:a16="http://schemas.microsoft.com/office/drawing/2014/main" id="{6F4CC299-A0F3-2E4E-BDCF-385418C7E4A8}"/>
                  </a:ext>
                </a:extLst>
              </p14:cNvPr>
              <p14:cNvContentPartPr/>
              <p14:nvPr/>
            </p14:nvContentPartPr>
            <p14:xfrm>
              <a:off x="6962143" y="4760633"/>
              <a:ext cx="360" cy="360"/>
            </p14:xfrm>
          </p:contentPart>
        </mc:Choice>
        <mc:Fallback xmlns="">
          <p:pic>
            <p:nvPicPr>
              <p:cNvPr id="312" name="Ink 311">
                <a:extLst>
                  <a:ext uri="{FF2B5EF4-FFF2-40B4-BE49-F238E27FC236}">
                    <a16:creationId xmlns:a16="http://schemas.microsoft.com/office/drawing/2014/main" id="{6F4CC299-A0F3-2E4E-BDCF-385418C7E4A8}"/>
                  </a:ext>
                </a:extLst>
              </p:cNvPr>
              <p:cNvPicPr/>
              <p:nvPr/>
            </p:nvPicPr>
            <p:blipFill>
              <a:blip r:embed="rId56"/>
              <a:stretch>
                <a:fillRect/>
              </a:stretch>
            </p:blipFill>
            <p:spPr>
              <a:xfrm>
                <a:off x="6944143" y="4742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7">
            <p14:nvContentPartPr>
              <p14:cNvPr id="313" name="Ink 312">
                <a:extLst>
                  <a:ext uri="{FF2B5EF4-FFF2-40B4-BE49-F238E27FC236}">
                    <a16:creationId xmlns:a16="http://schemas.microsoft.com/office/drawing/2014/main" id="{796DB051-D3AC-4549-AA98-1B2A4333E6E0}"/>
                  </a:ext>
                </a:extLst>
              </p14:cNvPr>
              <p14:cNvContentPartPr/>
              <p14:nvPr/>
            </p14:nvContentPartPr>
            <p14:xfrm>
              <a:off x="6995983" y="4946753"/>
              <a:ext cx="360" cy="360"/>
            </p14:xfrm>
          </p:contentPart>
        </mc:Choice>
        <mc:Fallback xmlns="">
          <p:pic>
            <p:nvPicPr>
              <p:cNvPr id="313" name="Ink 312">
                <a:extLst>
                  <a:ext uri="{FF2B5EF4-FFF2-40B4-BE49-F238E27FC236}">
                    <a16:creationId xmlns:a16="http://schemas.microsoft.com/office/drawing/2014/main" id="{796DB051-D3AC-4549-AA98-1B2A4333E6E0}"/>
                  </a:ext>
                </a:extLst>
              </p:cNvPr>
              <p:cNvPicPr/>
              <p:nvPr/>
            </p:nvPicPr>
            <p:blipFill>
              <a:blip r:embed="rId56"/>
              <a:stretch>
                <a:fillRect/>
              </a:stretch>
            </p:blipFill>
            <p:spPr>
              <a:xfrm>
                <a:off x="6977983" y="4928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314" name="Ink 313">
                <a:extLst>
                  <a:ext uri="{FF2B5EF4-FFF2-40B4-BE49-F238E27FC236}">
                    <a16:creationId xmlns:a16="http://schemas.microsoft.com/office/drawing/2014/main" id="{908DD12F-6BF1-6B4D-9F15-D3333C46917A}"/>
                  </a:ext>
                </a:extLst>
              </p14:cNvPr>
              <p14:cNvContentPartPr/>
              <p14:nvPr/>
            </p14:nvContentPartPr>
            <p14:xfrm>
              <a:off x="7197943" y="4201193"/>
              <a:ext cx="360" cy="360"/>
            </p14:xfrm>
          </p:contentPart>
        </mc:Choice>
        <mc:Fallback xmlns="">
          <p:pic>
            <p:nvPicPr>
              <p:cNvPr id="314" name="Ink 313">
                <a:extLst>
                  <a:ext uri="{FF2B5EF4-FFF2-40B4-BE49-F238E27FC236}">
                    <a16:creationId xmlns:a16="http://schemas.microsoft.com/office/drawing/2014/main" id="{908DD12F-6BF1-6B4D-9F15-D3333C46917A}"/>
                  </a:ext>
                </a:extLst>
              </p:cNvPr>
              <p:cNvPicPr/>
              <p:nvPr/>
            </p:nvPicPr>
            <p:blipFill>
              <a:blip r:embed="rId56"/>
              <a:stretch>
                <a:fillRect/>
              </a:stretch>
            </p:blipFill>
            <p:spPr>
              <a:xfrm>
                <a:off x="7179943" y="4183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9">
            <p14:nvContentPartPr>
              <p14:cNvPr id="315" name="Ink 314">
                <a:extLst>
                  <a:ext uri="{FF2B5EF4-FFF2-40B4-BE49-F238E27FC236}">
                    <a16:creationId xmlns:a16="http://schemas.microsoft.com/office/drawing/2014/main" id="{0EBC8812-A6B1-E446-B7F5-F9FCB1EE4933}"/>
                  </a:ext>
                </a:extLst>
              </p14:cNvPr>
              <p14:cNvContentPartPr/>
              <p14:nvPr/>
            </p14:nvContentPartPr>
            <p14:xfrm>
              <a:off x="7548583" y="4210553"/>
              <a:ext cx="360" cy="360"/>
            </p14:xfrm>
          </p:contentPart>
        </mc:Choice>
        <mc:Fallback xmlns="">
          <p:pic>
            <p:nvPicPr>
              <p:cNvPr id="315" name="Ink 314">
                <a:extLst>
                  <a:ext uri="{FF2B5EF4-FFF2-40B4-BE49-F238E27FC236}">
                    <a16:creationId xmlns:a16="http://schemas.microsoft.com/office/drawing/2014/main" id="{0EBC8812-A6B1-E446-B7F5-F9FCB1EE4933}"/>
                  </a:ext>
                </a:extLst>
              </p:cNvPr>
              <p:cNvPicPr/>
              <p:nvPr/>
            </p:nvPicPr>
            <p:blipFill>
              <a:blip r:embed="rId56"/>
              <a:stretch>
                <a:fillRect/>
              </a:stretch>
            </p:blipFill>
            <p:spPr>
              <a:xfrm>
                <a:off x="7530583" y="4192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316" name="Ink 315">
                <a:extLst>
                  <a:ext uri="{FF2B5EF4-FFF2-40B4-BE49-F238E27FC236}">
                    <a16:creationId xmlns:a16="http://schemas.microsoft.com/office/drawing/2014/main" id="{E0828E41-BB16-7E40-91E6-856B9C8CFAAD}"/>
                  </a:ext>
                </a:extLst>
              </p14:cNvPr>
              <p14:cNvContentPartPr/>
              <p14:nvPr/>
            </p14:nvContentPartPr>
            <p14:xfrm>
              <a:off x="7941343" y="4214513"/>
              <a:ext cx="360" cy="360"/>
            </p14:xfrm>
          </p:contentPart>
        </mc:Choice>
        <mc:Fallback xmlns="">
          <p:pic>
            <p:nvPicPr>
              <p:cNvPr id="316" name="Ink 315">
                <a:extLst>
                  <a:ext uri="{FF2B5EF4-FFF2-40B4-BE49-F238E27FC236}">
                    <a16:creationId xmlns:a16="http://schemas.microsoft.com/office/drawing/2014/main" id="{E0828E41-BB16-7E40-91E6-856B9C8CFAAD}"/>
                  </a:ext>
                </a:extLst>
              </p:cNvPr>
              <p:cNvPicPr/>
              <p:nvPr/>
            </p:nvPicPr>
            <p:blipFill>
              <a:blip r:embed="rId56"/>
              <a:stretch>
                <a:fillRect/>
              </a:stretch>
            </p:blipFill>
            <p:spPr>
              <a:xfrm>
                <a:off x="7923343" y="4196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1">
            <p14:nvContentPartPr>
              <p14:cNvPr id="317" name="Ink 316">
                <a:extLst>
                  <a:ext uri="{FF2B5EF4-FFF2-40B4-BE49-F238E27FC236}">
                    <a16:creationId xmlns:a16="http://schemas.microsoft.com/office/drawing/2014/main" id="{B4091A0E-BDF4-B145-B425-D2557E9F6DA6}"/>
                  </a:ext>
                </a:extLst>
              </p14:cNvPr>
              <p14:cNvContentPartPr/>
              <p14:nvPr/>
            </p14:nvContentPartPr>
            <p14:xfrm>
              <a:off x="7879423" y="4318553"/>
              <a:ext cx="360" cy="360"/>
            </p14:xfrm>
          </p:contentPart>
        </mc:Choice>
        <mc:Fallback xmlns="">
          <p:pic>
            <p:nvPicPr>
              <p:cNvPr id="317" name="Ink 316">
                <a:extLst>
                  <a:ext uri="{FF2B5EF4-FFF2-40B4-BE49-F238E27FC236}">
                    <a16:creationId xmlns:a16="http://schemas.microsoft.com/office/drawing/2014/main" id="{B4091A0E-BDF4-B145-B425-D2557E9F6DA6}"/>
                  </a:ext>
                </a:extLst>
              </p:cNvPr>
              <p:cNvPicPr/>
              <p:nvPr/>
            </p:nvPicPr>
            <p:blipFill>
              <a:blip r:embed="rId56"/>
              <a:stretch>
                <a:fillRect/>
              </a:stretch>
            </p:blipFill>
            <p:spPr>
              <a:xfrm>
                <a:off x="7861423" y="4300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318" name="Ink 317">
                <a:extLst>
                  <a:ext uri="{FF2B5EF4-FFF2-40B4-BE49-F238E27FC236}">
                    <a16:creationId xmlns:a16="http://schemas.microsoft.com/office/drawing/2014/main" id="{1187997A-941D-AD42-9606-19E3DF8CB8CC}"/>
                  </a:ext>
                </a:extLst>
              </p14:cNvPr>
              <p14:cNvContentPartPr/>
              <p14:nvPr/>
            </p14:nvContentPartPr>
            <p14:xfrm>
              <a:off x="7835503" y="4651553"/>
              <a:ext cx="360" cy="360"/>
            </p14:xfrm>
          </p:contentPart>
        </mc:Choice>
        <mc:Fallback xmlns="">
          <p:pic>
            <p:nvPicPr>
              <p:cNvPr id="318" name="Ink 317">
                <a:extLst>
                  <a:ext uri="{FF2B5EF4-FFF2-40B4-BE49-F238E27FC236}">
                    <a16:creationId xmlns:a16="http://schemas.microsoft.com/office/drawing/2014/main" id="{1187997A-941D-AD42-9606-19E3DF8CB8CC}"/>
                  </a:ext>
                </a:extLst>
              </p:cNvPr>
              <p:cNvPicPr/>
              <p:nvPr/>
            </p:nvPicPr>
            <p:blipFill>
              <a:blip r:embed="rId56"/>
              <a:stretch>
                <a:fillRect/>
              </a:stretch>
            </p:blipFill>
            <p:spPr>
              <a:xfrm>
                <a:off x="7817503" y="4633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3">
            <p14:nvContentPartPr>
              <p14:cNvPr id="319" name="Ink 318">
                <a:extLst>
                  <a:ext uri="{FF2B5EF4-FFF2-40B4-BE49-F238E27FC236}">
                    <a16:creationId xmlns:a16="http://schemas.microsoft.com/office/drawing/2014/main" id="{C6403499-4BAE-1140-A564-1F180C73154D}"/>
                  </a:ext>
                </a:extLst>
              </p14:cNvPr>
              <p14:cNvContentPartPr/>
              <p14:nvPr/>
            </p14:nvContentPartPr>
            <p14:xfrm>
              <a:off x="7813903" y="4975193"/>
              <a:ext cx="360" cy="360"/>
            </p14:xfrm>
          </p:contentPart>
        </mc:Choice>
        <mc:Fallback xmlns="">
          <p:pic>
            <p:nvPicPr>
              <p:cNvPr id="319" name="Ink 318">
                <a:extLst>
                  <a:ext uri="{FF2B5EF4-FFF2-40B4-BE49-F238E27FC236}">
                    <a16:creationId xmlns:a16="http://schemas.microsoft.com/office/drawing/2014/main" id="{C6403499-4BAE-1140-A564-1F180C73154D}"/>
                  </a:ext>
                </a:extLst>
              </p:cNvPr>
              <p:cNvPicPr/>
              <p:nvPr/>
            </p:nvPicPr>
            <p:blipFill>
              <a:blip r:embed="rId56"/>
              <a:stretch>
                <a:fillRect/>
              </a:stretch>
            </p:blipFill>
            <p:spPr>
              <a:xfrm>
                <a:off x="7795903" y="4957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320" name="Ink 319">
                <a:extLst>
                  <a:ext uri="{FF2B5EF4-FFF2-40B4-BE49-F238E27FC236}">
                    <a16:creationId xmlns:a16="http://schemas.microsoft.com/office/drawing/2014/main" id="{ECFE8D29-FED6-7F42-884B-8D07FDEBBB7B}"/>
                  </a:ext>
                </a:extLst>
              </p14:cNvPr>
              <p14:cNvContentPartPr/>
              <p14:nvPr/>
            </p14:nvContentPartPr>
            <p14:xfrm>
              <a:off x="7627063" y="5186513"/>
              <a:ext cx="360" cy="360"/>
            </p14:xfrm>
          </p:contentPart>
        </mc:Choice>
        <mc:Fallback xmlns="">
          <p:pic>
            <p:nvPicPr>
              <p:cNvPr id="320" name="Ink 319">
                <a:extLst>
                  <a:ext uri="{FF2B5EF4-FFF2-40B4-BE49-F238E27FC236}">
                    <a16:creationId xmlns:a16="http://schemas.microsoft.com/office/drawing/2014/main" id="{ECFE8D29-FED6-7F42-884B-8D07FDEBBB7B}"/>
                  </a:ext>
                </a:extLst>
              </p:cNvPr>
              <p:cNvPicPr/>
              <p:nvPr/>
            </p:nvPicPr>
            <p:blipFill>
              <a:blip r:embed="rId56"/>
              <a:stretch>
                <a:fillRect/>
              </a:stretch>
            </p:blipFill>
            <p:spPr>
              <a:xfrm>
                <a:off x="7609063" y="5168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5">
            <p14:nvContentPartPr>
              <p14:cNvPr id="321" name="Ink 320">
                <a:extLst>
                  <a:ext uri="{FF2B5EF4-FFF2-40B4-BE49-F238E27FC236}">
                    <a16:creationId xmlns:a16="http://schemas.microsoft.com/office/drawing/2014/main" id="{42D8DAD6-3BF4-764B-8E72-F8ED7DA60401}"/>
                  </a:ext>
                </a:extLst>
              </p14:cNvPr>
              <p14:cNvContentPartPr/>
              <p14:nvPr/>
            </p14:nvContentPartPr>
            <p14:xfrm>
              <a:off x="7479463" y="4686833"/>
              <a:ext cx="360" cy="360"/>
            </p14:xfrm>
          </p:contentPart>
        </mc:Choice>
        <mc:Fallback xmlns="">
          <p:pic>
            <p:nvPicPr>
              <p:cNvPr id="321" name="Ink 320">
                <a:extLst>
                  <a:ext uri="{FF2B5EF4-FFF2-40B4-BE49-F238E27FC236}">
                    <a16:creationId xmlns:a16="http://schemas.microsoft.com/office/drawing/2014/main" id="{42D8DAD6-3BF4-764B-8E72-F8ED7DA60401}"/>
                  </a:ext>
                </a:extLst>
              </p:cNvPr>
              <p:cNvPicPr/>
              <p:nvPr/>
            </p:nvPicPr>
            <p:blipFill>
              <a:blip r:embed="rId56"/>
              <a:stretch>
                <a:fillRect/>
              </a:stretch>
            </p:blipFill>
            <p:spPr>
              <a:xfrm>
                <a:off x="7461463" y="46688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322" name="Ink 321">
                <a:extLst>
                  <a:ext uri="{FF2B5EF4-FFF2-40B4-BE49-F238E27FC236}">
                    <a16:creationId xmlns:a16="http://schemas.microsoft.com/office/drawing/2014/main" id="{0CD1B748-F9EA-1040-91AF-AB75C652FF33}"/>
                  </a:ext>
                </a:extLst>
              </p14:cNvPr>
              <p14:cNvContentPartPr/>
              <p14:nvPr/>
            </p14:nvContentPartPr>
            <p14:xfrm>
              <a:off x="7919383" y="4470113"/>
              <a:ext cx="360" cy="360"/>
            </p14:xfrm>
          </p:contentPart>
        </mc:Choice>
        <mc:Fallback xmlns="">
          <p:pic>
            <p:nvPicPr>
              <p:cNvPr id="322" name="Ink 321">
                <a:extLst>
                  <a:ext uri="{FF2B5EF4-FFF2-40B4-BE49-F238E27FC236}">
                    <a16:creationId xmlns:a16="http://schemas.microsoft.com/office/drawing/2014/main" id="{0CD1B748-F9EA-1040-91AF-AB75C652FF33}"/>
                  </a:ext>
                </a:extLst>
              </p:cNvPr>
              <p:cNvPicPr/>
              <p:nvPr/>
            </p:nvPicPr>
            <p:blipFill>
              <a:blip r:embed="rId56"/>
              <a:stretch>
                <a:fillRect/>
              </a:stretch>
            </p:blipFill>
            <p:spPr>
              <a:xfrm>
                <a:off x="7901383" y="4452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7">
            <p14:nvContentPartPr>
              <p14:cNvPr id="323" name="Ink 322">
                <a:extLst>
                  <a:ext uri="{FF2B5EF4-FFF2-40B4-BE49-F238E27FC236}">
                    <a16:creationId xmlns:a16="http://schemas.microsoft.com/office/drawing/2014/main" id="{12F89102-766D-9B48-A349-6D2433ACACB0}"/>
                  </a:ext>
                </a:extLst>
              </p14:cNvPr>
              <p14:cNvContentPartPr/>
              <p14:nvPr/>
            </p14:nvContentPartPr>
            <p14:xfrm>
              <a:off x="8002903" y="4642193"/>
              <a:ext cx="360" cy="360"/>
            </p14:xfrm>
          </p:contentPart>
        </mc:Choice>
        <mc:Fallback xmlns="">
          <p:pic>
            <p:nvPicPr>
              <p:cNvPr id="323" name="Ink 322">
                <a:extLst>
                  <a:ext uri="{FF2B5EF4-FFF2-40B4-BE49-F238E27FC236}">
                    <a16:creationId xmlns:a16="http://schemas.microsoft.com/office/drawing/2014/main" id="{12F89102-766D-9B48-A349-6D2433ACACB0}"/>
                  </a:ext>
                </a:extLst>
              </p:cNvPr>
              <p:cNvPicPr/>
              <p:nvPr/>
            </p:nvPicPr>
            <p:blipFill>
              <a:blip r:embed="rId56"/>
              <a:stretch>
                <a:fillRect/>
              </a:stretch>
            </p:blipFill>
            <p:spPr>
              <a:xfrm>
                <a:off x="7984903" y="4624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324" name="Ink 323">
                <a:extLst>
                  <a:ext uri="{FF2B5EF4-FFF2-40B4-BE49-F238E27FC236}">
                    <a16:creationId xmlns:a16="http://schemas.microsoft.com/office/drawing/2014/main" id="{2E650CA7-D216-094C-95DA-989825F2DC01}"/>
                  </a:ext>
                </a:extLst>
              </p14:cNvPr>
              <p14:cNvContentPartPr/>
              <p14:nvPr/>
            </p14:nvContentPartPr>
            <p14:xfrm>
              <a:off x="7939903" y="4886633"/>
              <a:ext cx="360" cy="360"/>
            </p14:xfrm>
          </p:contentPart>
        </mc:Choice>
        <mc:Fallback xmlns="">
          <p:pic>
            <p:nvPicPr>
              <p:cNvPr id="324" name="Ink 323">
                <a:extLst>
                  <a:ext uri="{FF2B5EF4-FFF2-40B4-BE49-F238E27FC236}">
                    <a16:creationId xmlns:a16="http://schemas.microsoft.com/office/drawing/2014/main" id="{2E650CA7-D216-094C-95DA-989825F2DC01}"/>
                  </a:ext>
                </a:extLst>
              </p:cNvPr>
              <p:cNvPicPr/>
              <p:nvPr/>
            </p:nvPicPr>
            <p:blipFill>
              <a:blip r:embed="rId56"/>
              <a:stretch>
                <a:fillRect/>
              </a:stretch>
            </p:blipFill>
            <p:spPr>
              <a:xfrm>
                <a:off x="7921903" y="4868633"/>
                <a:ext cx="36000" cy="36000"/>
              </a:xfrm>
              <a:prstGeom prst="rect">
                <a:avLst/>
              </a:prstGeom>
            </p:spPr>
          </p:pic>
        </mc:Fallback>
      </mc:AlternateContent>
      <p:grpSp>
        <p:nvGrpSpPr>
          <p:cNvPr id="328" name="Group 327">
            <a:extLst>
              <a:ext uri="{FF2B5EF4-FFF2-40B4-BE49-F238E27FC236}">
                <a16:creationId xmlns:a16="http://schemas.microsoft.com/office/drawing/2014/main" id="{1114FB49-2DD5-B942-ACA0-414456B3DD7F}"/>
              </a:ext>
            </a:extLst>
          </p:cNvPr>
          <p:cNvGrpSpPr/>
          <p:nvPr/>
        </p:nvGrpSpPr>
        <p:grpSpPr>
          <a:xfrm>
            <a:off x="8133583" y="4717793"/>
            <a:ext cx="360" cy="360"/>
            <a:chOff x="8133583" y="4717793"/>
            <a:chExt cx="360" cy="360"/>
          </a:xfrm>
        </p:grpSpPr>
        <mc:AlternateContent xmlns:mc="http://schemas.openxmlformats.org/markup-compatibility/2006" xmlns:p14="http://schemas.microsoft.com/office/powerpoint/2010/main">
          <mc:Choice Requires="p14">
            <p:contentPart p14:bwMode="auto" r:id="rId359">
              <p14:nvContentPartPr>
                <p14:cNvPr id="325" name="Ink 324">
                  <a:extLst>
                    <a:ext uri="{FF2B5EF4-FFF2-40B4-BE49-F238E27FC236}">
                      <a16:creationId xmlns:a16="http://schemas.microsoft.com/office/drawing/2014/main" id="{B04DDC33-DD84-B847-BC64-E38ECE204986}"/>
                    </a:ext>
                  </a:extLst>
                </p14:cNvPr>
                <p14:cNvContentPartPr/>
                <p14:nvPr/>
              </p14:nvContentPartPr>
              <p14:xfrm>
                <a:off x="8133583" y="4717793"/>
                <a:ext cx="360" cy="360"/>
              </p14:xfrm>
            </p:contentPart>
          </mc:Choice>
          <mc:Fallback xmlns="">
            <p:pic>
              <p:nvPicPr>
                <p:cNvPr id="325" name="Ink 324">
                  <a:extLst>
                    <a:ext uri="{FF2B5EF4-FFF2-40B4-BE49-F238E27FC236}">
                      <a16:creationId xmlns:a16="http://schemas.microsoft.com/office/drawing/2014/main" id="{B04DDC33-DD84-B847-BC64-E38ECE204986}"/>
                    </a:ext>
                  </a:extLst>
                </p:cNvPr>
                <p:cNvPicPr/>
                <p:nvPr/>
              </p:nvPicPr>
              <p:blipFill>
                <a:blip r:embed="rId56"/>
                <a:stretch>
                  <a:fillRect/>
                </a:stretch>
              </p:blipFill>
              <p:spPr>
                <a:xfrm>
                  <a:off x="8115583" y="4699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326" name="Ink 325">
                  <a:extLst>
                    <a:ext uri="{FF2B5EF4-FFF2-40B4-BE49-F238E27FC236}">
                      <a16:creationId xmlns:a16="http://schemas.microsoft.com/office/drawing/2014/main" id="{31B334FB-C912-044F-BD09-B2774B1DCE93}"/>
                    </a:ext>
                  </a:extLst>
                </p14:cNvPr>
                <p14:cNvContentPartPr/>
                <p14:nvPr/>
              </p14:nvContentPartPr>
              <p14:xfrm>
                <a:off x="8133583" y="4717793"/>
                <a:ext cx="360" cy="360"/>
              </p14:xfrm>
            </p:contentPart>
          </mc:Choice>
          <mc:Fallback xmlns="">
            <p:pic>
              <p:nvPicPr>
                <p:cNvPr id="326" name="Ink 325">
                  <a:extLst>
                    <a:ext uri="{FF2B5EF4-FFF2-40B4-BE49-F238E27FC236}">
                      <a16:creationId xmlns:a16="http://schemas.microsoft.com/office/drawing/2014/main" id="{31B334FB-C912-044F-BD09-B2774B1DCE93}"/>
                    </a:ext>
                  </a:extLst>
                </p:cNvPr>
                <p:cNvPicPr/>
                <p:nvPr/>
              </p:nvPicPr>
              <p:blipFill>
                <a:blip r:embed="rId56"/>
                <a:stretch>
                  <a:fillRect/>
                </a:stretch>
              </p:blipFill>
              <p:spPr>
                <a:xfrm>
                  <a:off x="8115583" y="4699793"/>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1">
            <p14:nvContentPartPr>
              <p14:cNvPr id="327" name="Ink 326">
                <a:extLst>
                  <a:ext uri="{FF2B5EF4-FFF2-40B4-BE49-F238E27FC236}">
                    <a16:creationId xmlns:a16="http://schemas.microsoft.com/office/drawing/2014/main" id="{46FAD683-ED2B-BA42-A9A6-0F9F2F4BA790}"/>
                  </a:ext>
                </a:extLst>
              </p14:cNvPr>
              <p14:cNvContentPartPr/>
              <p14:nvPr/>
            </p14:nvContentPartPr>
            <p14:xfrm>
              <a:off x="8242303" y="4654433"/>
              <a:ext cx="360" cy="360"/>
            </p14:xfrm>
          </p:contentPart>
        </mc:Choice>
        <mc:Fallback xmlns="">
          <p:pic>
            <p:nvPicPr>
              <p:cNvPr id="327" name="Ink 326">
                <a:extLst>
                  <a:ext uri="{FF2B5EF4-FFF2-40B4-BE49-F238E27FC236}">
                    <a16:creationId xmlns:a16="http://schemas.microsoft.com/office/drawing/2014/main" id="{46FAD683-ED2B-BA42-A9A6-0F9F2F4BA790}"/>
                  </a:ext>
                </a:extLst>
              </p:cNvPr>
              <p:cNvPicPr/>
              <p:nvPr/>
            </p:nvPicPr>
            <p:blipFill>
              <a:blip r:embed="rId56"/>
              <a:stretch>
                <a:fillRect/>
              </a:stretch>
            </p:blipFill>
            <p:spPr>
              <a:xfrm>
                <a:off x="8224303" y="4636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2">
            <p14:nvContentPartPr>
              <p14:cNvPr id="329" name="Ink 328">
                <a:extLst>
                  <a:ext uri="{FF2B5EF4-FFF2-40B4-BE49-F238E27FC236}">
                    <a16:creationId xmlns:a16="http://schemas.microsoft.com/office/drawing/2014/main" id="{0114F5FC-750C-A74F-93D4-EF520DB10DCA}"/>
                  </a:ext>
                </a:extLst>
              </p14:cNvPr>
              <p14:cNvContentPartPr/>
              <p14:nvPr/>
            </p14:nvContentPartPr>
            <p14:xfrm>
              <a:off x="8239783" y="4375793"/>
              <a:ext cx="360" cy="360"/>
            </p14:xfrm>
          </p:contentPart>
        </mc:Choice>
        <mc:Fallback xmlns="">
          <p:pic>
            <p:nvPicPr>
              <p:cNvPr id="329" name="Ink 328">
                <a:extLst>
                  <a:ext uri="{FF2B5EF4-FFF2-40B4-BE49-F238E27FC236}">
                    <a16:creationId xmlns:a16="http://schemas.microsoft.com/office/drawing/2014/main" id="{0114F5FC-750C-A74F-93D4-EF520DB10DCA}"/>
                  </a:ext>
                </a:extLst>
              </p:cNvPr>
              <p:cNvPicPr/>
              <p:nvPr/>
            </p:nvPicPr>
            <p:blipFill>
              <a:blip r:embed="rId56"/>
              <a:stretch>
                <a:fillRect/>
              </a:stretch>
            </p:blipFill>
            <p:spPr>
              <a:xfrm>
                <a:off x="8221783" y="4357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3">
            <p14:nvContentPartPr>
              <p14:cNvPr id="330" name="Ink 329">
                <a:extLst>
                  <a:ext uri="{FF2B5EF4-FFF2-40B4-BE49-F238E27FC236}">
                    <a16:creationId xmlns:a16="http://schemas.microsoft.com/office/drawing/2014/main" id="{A378CC48-343E-E041-BE34-5505E7ED547F}"/>
                  </a:ext>
                </a:extLst>
              </p14:cNvPr>
              <p14:cNvContentPartPr/>
              <p14:nvPr/>
            </p14:nvContentPartPr>
            <p14:xfrm>
              <a:off x="8039623" y="4372193"/>
              <a:ext cx="360" cy="360"/>
            </p14:xfrm>
          </p:contentPart>
        </mc:Choice>
        <mc:Fallback xmlns="">
          <p:pic>
            <p:nvPicPr>
              <p:cNvPr id="330" name="Ink 329">
                <a:extLst>
                  <a:ext uri="{FF2B5EF4-FFF2-40B4-BE49-F238E27FC236}">
                    <a16:creationId xmlns:a16="http://schemas.microsoft.com/office/drawing/2014/main" id="{A378CC48-343E-E041-BE34-5505E7ED547F}"/>
                  </a:ext>
                </a:extLst>
              </p:cNvPr>
              <p:cNvPicPr/>
              <p:nvPr/>
            </p:nvPicPr>
            <p:blipFill>
              <a:blip r:embed="rId56"/>
              <a:stretch>
                <a:fillRect/>
              </a:stretch>
            </p:blipFill>
            <p:spPr>
              <a:xfrm>
                <a:off x="8021623" y="4354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4">
            <p14:nvContentPartPr>
              <p14:cNvPr id="331" name="Ink 330">
                <a:extLst>
                  <a:ext uri="{FF2B5EF4-FFF2-40B4-BE49-F238E27FC236}">
                    <a16:creationId xmlns:a16="http://schemas.microsoft.com/office/drawing/2014/main" id="{C0F85616-E002-964D-9519-7EBA7B535FC5}"/>
                  </a:ext>
                </a:extLst>
              </p14:cNvPr>
              <p14:cNvContentPartPr/>
              <p14:nvPr/>
            </p14:nvContentPartPr>
            <p14:xfrm>
              <a:off x="8300623" y="4258433"/>
              <a:ext cx="360" cy="360"/>
            </p14:xfrm>
          </p:contentPart>
        </mc:Choice>
        <mc:Fallback xmlns="">
          <p:pic>
            <p:nvPicPr>
              <p:cNvPr id="331" name="Ink 330">
                <a:extLst>
                  <a:ext uri="{FF2B5EF4-FFF2-40B4-BE49-F238E27FC236}">
                    <a16:creationId xmlns:a16="http://schemas.microsoft.com/office/drawing/2014/main" id="{C0F85616-E002-964D-9519-7EBA7B535FC5}"/>
                  </a:ext>
                </a:extLst>
              </p:cNvPr>
              <p:cNvPicPr/>
              <p:nvPr/>
            </p:nvPicPr>
            <p:blipFill>
              <a:blip r:embed="rId56"/>
              <a:stretch>
                <a:fillRect/>
              </a:stretch>
            </p:blipFill>
            <p:spPr>
              <a:xfrm>
                <a:off x="8282623" y="4240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5">
            <p14:nvContentPartPr>
              <p14:cNvPr id="332" name="Ink 331">
                <a:extLst>
                  <a:ext uri="{FF2B5EF4-FFF2-40B4-BE49-F238E27FC236}">
                    <a16:creationId xmlns:a16="http://schemas.microsoft.com/office/drawing/2014/main" id="{36B86C77-1E83-D24C-B901-3103F35EF063}"/>
                  </a:ext>
                </a:extLst>
              </p14:cNvPr>
              <p14:cNvContentPartPr/>
              <p14:nvPr/>
            </p14:nvContentPartPr>
            <p14:xfrm>
              <a:off x="8444983" y="4409993"/>
              <a:ext cx="360" cy="360"/>
            </p14:xfrm>
          </p:contentPart>
        </mc:Choice>
        <mc:Fallback xmlns="">
          <p:pic>
            <p:nvPicPr>
              <p:cNvPr id="332" name="Ink 331">
                <a:extLst>
                  <a:ext uri="{FF2B5EF4-FFF2-40B4-BE49-F238E27FC236}">
                    <a16:creationId xmlns:a16="http://schemas.microsoft.com/office/drawing/2014/main" id="{36B86C77-1E83-D24C-B901-3103F35EF063}"/>
                  </a:ext>
                </a:extLst>
              </p:cNvPr>
              <p:cNvPicPr/>
              <p:nvPr/>
            </p:nvPicPr>
            <p:blipFill>
              <a:blip r:embed="rId56"/>
              <a:stretch>
                <a:fillRect/>
              </a:stretch>
            </p:blipFill>
            <p:spPr>
              <a:xfrm>
                <a:off x="8426983" y="4391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333" name="Ink 332">
                <a:extLst>
                  <a:ext uri="{FF2B5EF4-FFF2-40B4-BE49-F238E27FC236}">
                    <a16:creationId xmlns:a16="http://schemas.microsoft.com/office/drawing/2014/main" id="{C07381C5-FFA3-AE49-AC20-65ADBC7FAC69}"/>
                  </a:ext>
                </a:extLst>
              </p14:cNvPr>
              <p14:cNvContentPartPr/>
              <p14:nvPr/>
            </p14:nvContentPartPr>
            <p14:xfrm>
              <a:off x="8358943" y="4557233"/>
              <a:ext cx="360" cy="360"/>
            </p14:xfrm>
          </p:contentPart>
        </mc:Choice>
        <mc:Fallback xmlns="">
          <p:pic>
            <p:nvPicPr>
              <p:cNvPr id="333" name="Ink 332">
                <a:extLst>
                  <a:ext uri="{FF2B5EF4-FFF2-40B4-BE49-F238E27FC236}">
                    <a16:creationId xmlns:a16="http://schemas.microsoft.com/office/drawing/2014/main" id="{C07381C5-FFA3-AE49-AC20-65ADBC7FAC69}"/>
                  </a:ext>
                </a:extLst>
              </p:cNvPr>
              <p:cNvPicPr/>
              <p:nvPr/>
            </p:nvPicPr>
            <p:blipFill>
              <a:blip r:embed="rId56"/>
              <a:stretch>
                <a:fillRect/>
              </a:stretch>
            </p:blipFill>
            <p:spPr>
              <a:xfrm>
                <a:off x="8340943" y="4539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7">
            <p14:nvContentPartPr>
              <p14:cNvPr id="334" name="Ink 333">
                <a:extLst>
                  <a:ext uri="{FF2B5EF4-FFF2-40B4-BE49-F238E27FC236}">
                    <a16:creationId xmlns:a16="http://schemas.microsoft.com/office/drawing/2014/main" id="{2E558B1E-2AEF-C344-8BCB-E13E5BB18EB6}"/>
                  </a:ext>
                </a:extLst>
              </p14:cNvPr>
              <p14:cNvContentPartPr/>
              <p14:nvPr/>
            </p14:nvContentPartPr>
            <p14:xfrm>
              <a:off x="8610583" y="4220993"/>
              <a:ext cx="360" cy="360"/>
            </p14:xfrm>
          </p:contentPart>
        </mc:Choice>
        <mc:Fallback xmlns="">
          <p:pic>
            <p:nvPicPr>
              <p:cNvPr id="334" name="Ink 333">
                <a:extLst>
                  <a:ext uri="{FF2B5EF4-FFF2-40B4-BE49-F238E27FC236}">
                    <a16:creationId xmlns:a16="http://schemas.microsoft.com/office/drawing/2014/main" id="{2E558B1E-2AEF-C344-8BCB-E13E5BB18EB6}"/>
                  </a:ext>
                </a:extLst>
              </p:cNvPr>
              <p:cNvPicPr/>
              <p:nvPr/>
            </p:nvPicPr>
            <p:blipFill>
              <a:blip r:embed="rId56"/>
              <a:stretch>
                <a:fillRect/>
              </a:stretch>
            </p:blipFill>
            <p:spPr>
              <a:xfrm>
                <a:off x="8592583" y="4202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335" name="Ink 334">
                <a:extLst>
                  <a:ext uri="{FF2B5EF4-FFF2-40B4-BE49-F238E27FC236}">
                    <a16:creationId xmlns:a16="http://schemas.microsoft.com/office/drawing/2014/main" id="{6C7FED2A-1EA8-3B45-84F1-B5196CA79EB1}"/>
                  </a:ext>
                </a:extLst>
              </p14:cNvPr>
              <p14:cNvContentPartPr/>
              <p14:nvPr/>
            </p14:nvContentPartPr>
            <p14:xfrm>
              <a:off x="8649103" y="4386953"/>
              <a:ext cx="360" cy="360"/>
            </p14:xfrm>
          </p:contentPart>
        </mc:Choice>
        <mc:Fallback xmlns="">
          <p:pic>
            <p:nvPicPr>
              <p:cNvPr id="335" name="Ink 334">
                <a:extLst>
                  <a:ext uri="{FF2B5EF4-FFF2-40B4-BE49-F238E27FC236}">
                    <a16:creationId xmlns:a16="http://schemas.microsoft.com/office/drawing/2014/main" id="{6C7FED2A-1EA8-3B45-84F1-B5196CA79EB1}"/>
                  </a:ext>
                </a:extLst>
              </p:cNvPr>
              <p:cNvPicPr/>
              <p:nvPr/>
            </p:nvPicPr>
            <p:blipFill>
              <a:blip r:embed="rId56"/>
              <a:stretch>
                <a:fillRect/>
              </a:stretch>
            </p:blipFill>
            <p:spPr>
              <a:xfrm>
                <a:off x="8631103" y="4368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9">
            <p14:nvContentPartPr>
              <p14:cNvPr id="336" name="Ink 335">
                <a:extLst>
                  <a:ext uri="{FF2B5EF4-FFF2-40B4-BE49-F238E27FC236}">
                    <a16:creationId xmlns:a16="http://schemas.microsoft.com/office/drawing/2014/main" id="{57DC29B9-2576-8247-B532-9FB66630278C}"/>
                  </a:ext>
                </a:extLst>
              </p14:cNvPr>
              <p14:cNvContentPartPr/>
              <p14:nvPr/>
            </p14:nvContentPartPr>
            <p14:xfrm>
              <a:off x="8723983" y="4242233"/>
              <a:ext cx="360" cy="360"/>
            </p14:xfrm>
          </p:contentPart>
        </mc:Choice>
        <mc:Fallback xmlns="">
          <p:pic>
            <p:nvPicPr>
              <p:cNvPr id="336" name="Ink 335">
                <a:extLst>
                  <a:ext uri="{FF2B5EF4-FFF2-40B4-BE49-F238E27FC236}">
                    <a16:creationId xmlns:a16="http://schemas.microsoft.com/office/drawing/2014/main" id="{57DC29B9-2576-8247-B532-9FB66630278C}"/>
                  </a:ext>
                </a:extLst>
              </p:cNvPr>
              <p:cNvPicPr/>
              <p:nvPr/>
            </p:nvPicPr>
            <p:blipFill>
              <a:blip r:embed="rId56"/>
              <a:stretch>
                <a:fillRect/>
              </a:stretch>
            </p:blipFill>
            <p:spPr>
              <a:xfrm>
                <a:off x="8705983" y="4224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0">
            <p14:nvContentPartPr>
              <p14:cNvPr id="337" name="Ink 336">
                <a:extLst>
                  <a:ext uri="{FF2B5EF4-FFF2-40B4-BE49-F238E27FC236}">
                    <a16:creationId xmlns:a16="http://schemas.microsoft.com/office/drawing/2014/main" id="{9039FA24-3E85-074D-A05A-EA81646FE643}"/>
                  </a:ext>
                </a:extLst>
              </p14:cNvPr>
              <p14:cNvContentPartPr/>
              <p14:nvPr/>
            </p14:nvContentPartPr>
            <p14:xfrm>
              <a:off x="8835583" y="4350233"/>
              <a:ext cx="360" cy="360"/>
            </p14:xfrm>
          </p:contentPart>
        </mc:Choice>
        <mc:Fallback xmlns="">
          <p:pic>
            <p:nvPicPr>
              <p:cNvPr id="337" name="Ink 336">
                <a:extLst>
                  <a:ext uri="{FF2B5EF4-FFF2-40B4-BE49-F238E27FC236}">
                    <a16:creationId xmlns:a16="http://schemas.microsoft.com/office/drawing/2014/main" id="{9039FA24-3E85-074D-A05A-EA81646FE643}"/>
                  </a:ext>
                </a:extLst>
              </p:cNvPr>
              <p:cNvPicPr/>
              <p:nvPr/>
            </p:nvPicPr>
            <p:blipFill>
              <a:blip r:embed="rId56"/>
              <a:stretch>
                <a:fillRect/>
              </a:stretch>
            </p:blipFill>
            <p:spPr>
              <a:xfrm>
                <a:off x="8817583" y="4332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1">
            <p14:nvContentPartPr>
              <p14:cNvPr id="338" name="Ink 337">
                <a:extLst>
                  <a:ext uri="{FF2B5EF4-FFF2-40B4-BE49-F238E27FC236}">
                    <a16:creationId xmlns:a16="http://schemas.microsoft.com/office/drawing/2014/main" id="{71EB74E9-D0FF-5D48-BAE9-F70742BD3A31}"/>
                  </a:ext>
                </a:extLst>
              </p14:cNvPr>
              <p14:cNvContentPartPr/>
              <p14:nvPr/>
            </p14:nvContentPartPr>
            <p14:xfrm>
              <a:off x="8802103" y="4460753"/>
              <a:ext cx="360" cy="360"/>
            </p14:xfrm>
          </p:contentPart>
        </mc:Choice>
        <mc:Fallback xmlns="">
          <p:pic>
            <p:nvPicPr>
              <p:cNvPr id="338" name="Ink 337">
                <a:extLst>
                  <a:ext uri="{FF2B5EF4-FFF2-40B4-BE49-F238E27FC236}">
                    <a16:creationId xmlns:a16="http://schemas.microsoft.com/office/drawing/2014/main" id="{71EB74E9-D0FF-5D48-BAE9-F70742BD3A31}"/>
                  </a:ext>
                </a:extLst>
              </p:cNvPr>
              <p:cNvPicPr/>
              <p:nvPr/>
            </p:nvPicPr>
            <p:blipFill>
              <a:blip r:embed="rId56"/>
              <a:stretch>
                <a:fillRect/>
              </a:stretch>
            </p:blipFill>
            <p:spPr>
              <a:xfrm>
                <a:off x="8784103" y="4442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339" name="Ink 338">
                <a:extLst>
                  <a:ext uri="{FF2B5EF4-FFF2-40B4-BE49-F238E27FC236}">
                    <a16:creationId xmlns:a16="http://schemas.microsoft.com/office/drawing/2014/main" id="{799C76D9-4BAB-DA40-BA15-2108CA7CE9D9}"/>
                  </a:ext>
                </a:extLst>
              </p14:cNvPr>
              <p14:cNvContentPartPr/>
              <p14:nvPr/>
            </p14:nvContentPartPr>
            <p14:xfrm>
              <a:off x="8026303" y="5044313"/>
              <a:ext cx="360" cy="360"/>
            </p14:xfrm>
          </p:contentPart>
        </mc:Choice>
        <mc:Fallback xmlns="">
          <p:pic>
            <p:nvPicPr>
              <p:cNvPr id="339" name="Ink 338">
                <a:extLst>
                  <a:ext uri="{FF2B5EF4-FFF2-40B4-BE49-F238E27FC236}">
                    <a16:creationId xmlns:a16="http://schemas.microsoft.com/office/drawing/2014/main" id="{799C76D9-4BAB-DA40-BA15-2108CA7CE9D9}"/>
                  </a:ext>
                </a:extLst>
              </p:cNvPr>
              <p:cNvPicPr/>
              <p:nvPr/>
            </p:nvPicPr>
            <p:blipFill>
              <a:blip r:embed="rId56"/>
              <a:stretch>
                <a:fillRect/>
              </a:stretch>
            </p:blipFill>
            <p:spPr>
              <a:xfrm>
                <a:off x="8008303" y="5026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3">
            <p14:nvContentPartPr>
              <p14:cNvPr id="340" name="Ink 339">
                <a:extLst>
                  <a:ext uri="{FF2B5EF4-FFF2-40B4-BE49-F238E27FC236}">
                    <a16:creationId xmlns:a16="http://schemas.microsoft.com/office/drawing/2014/main" id="{3A1F6F5B-8DCE-E146-9B36-0FD24097A120}"/>
                  </a:ext>
                </a:extLst>
              </p14:cNvPr>
              <p14:cNvContentPartPr/>
              <p14:nvPr/>
            </p14:nvContentPartPr>
            <p14:xfrm>
              <a:off x="8471263" y="4699793"/>
              <a:ext cx="360" cy="360"/>
            </p14:xfrm>
          </p:contentPart>
        </mc:Choice>
        <mc:Fallback xmlns="">
          <p:pic>
            <p:nvPicPr>
              <p:cNvPr id="340" name="Ink 339">
                <a:extLst>
                  <a:ext uri="{FF2B5EF4-FFF2-40B4-BE49-F238E27FC236}">
                    <a16:creationId xmlns:a16="http://schemas.microsoft.com/office/drawing/2014/main" id="{3A1F6F5B-8DCE-E146-9B36-0FD24097A120}"/>
                  </a:ext>
                </a:extLst>
              </p:cNvPr>
              <p:cNvPicPr/>
              <p:nvPr/>
            </p:nvPicPr>
            <p:blipFill>
              <a:blip r:embed="rId56"/>
              <a:stretch>
                <a:fillRect/>
              </a:stretch>
            </p:blipFill>
            <p:spPr>
              <a:xfrm>
                <a:off x="8453263" y="4681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4">
            <p14:nvContentPartPr>
              <p14:cNvPr id="341" name="Ink 340">
                <a:extLst>
                  <a:ext uri="{FF2B5EF4-FFF2-40B4-BE49-F238E27FC236}">
                    <a16:creationId xmlns:a16="http://schemas.microsoft.com/office/drawing/2014/main" id="{977F3A6A-9D30-1640-9065-D0549040A457}"/>
                  </a:ext>
                </a:extLst>
              </p14:cNvPr>
              <p14:cNvContentPartPr/>
              <p14:nvPr/>
            </p14:nvContentPartPr>
            <p14:xfrm>
              <a:off x="8913703" y="4177793"/>
              <a:ext cx="360" cy="360"/>
            </p14:xfrm>
          </p:contentPart>
        </mc:Choice>
        <mc:Fallback xmlns="">
          <p:pic>
            <p:nvPicPr>
              <p:cNvPr id="341" name="Ink 340">
                <a:extLst>
                  <a:ext uri="{FF2B5EF4-FFF2-40B4-BE49-F238E27FC236}">
                    <a16:creationId xmlns:a16="http://schemas.microsoft.com/office/drawing/2014/main" id="{977F3A6A-9D30-1640-9065-D0549040A457}"/>
                  </a:ext>
                </a:extLst>
              </p:cNvPr>
              <p:cNvPicPr/>
              <p:nvPr/>
            </p:nvPicPr>
            <p:blipFill>
              <a:blip r:embed="rId56"/>
              <a:stretch>
                <a:fillRect/>
              </a:stretch>
            </p:blipFill>
            <p:spPr>
              <a:xfrm>
                <a:off x="8895703" y="4159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5">
            <p14:nvContentPartPr>
              <p14:cNvPr id="342" name="Ink 341">
                <a:extLst>
                  <a:ext uri="{FF2B5EF4-FFF2-40B4-BE49-F238E27FC236}">
                    <a16:creationId xmlns:a16="http://schemas.microsoft.com/office/drawing/2014/main" id="{B291E7AC-5735-B741-B26E-F1795846B4B7}"/>
                  </a:ext>
                </a:extLst>
              </p14:cNvPr>
              <p14:cNvContentPartPr/>
              <p14:nvPr/>
            </p14:nvContentPartPr>
            <p14:xfrm>
              <a:off x="9014863" y="4259513"/>
              <a:ext cx="360" cy="360"/>
            </p14:xfrm>
          </p:contentPart>
        </mc:Choice>
        <mc:Fallback xmlns="">
          <p:pic>
            <p:nvPicPr>
              <p:cNvPr id="342" name="Ink 341">
                <a:extLst>
                  <a:ext uri="{FF2B5EF4-FFF2-40B4-BE49-F238E27FC236}">
                    <a16:creationId xmlns:a16="http://schemas.microsoft.com/office/drawing/2014/main" id="{B291E7AC-5735-B741-B26E-F1795846B4B7}"/>
                  </a:ext>
                </a:extLst>
              </p:cNvPr>
              <p:cNvPicPr/>
              <p:nvPr/>
            </p:nvPicPr>
            <p:blipFill>
              <a:blip r:embed="rId56"/>
              <a:stretch>
                <a:fillRect/>
              </a:stretch>
            </p:blipFill>
            <p:spPr>
              <a:xfrm>
                <a:off x="8996863" y="4241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6">
            <p14:nvContentPartPr>
              <p14:cNvPr id="343" name="Ink 342">
                <a:extLst>
                  <a:ext uri="{FF2B5EF4-FFF2-40B4-BE49-F238E27FC236}">
                    <a16:creationId xmlns:a16="http://schemas.microsoft.com/office/drawing/2014/main" id="{ED241932-79AE-4244-9078-1DA935FE0D8C}"/>
                  </a:ext>
                </a:extLst>
              </p14:cNvPr>
              <p14:cNvContentPartPr/>
              <p14:nvPr/>
            </p14:nvContentPartPr>
            <p14:xfrm>
              <a:off x="9166423" y="4204793"/>
              <a:ext cx="360" cy="360"/>
            </p14:xfrm>
          </p:contentPart>
        </mc:Choice>
        <mc:Fallback xmlns="">
          <p:pic>
            <p:nvPicPr>
              <p:cNvPr id="343" name="Ink 342">
                <a:extLst>
                  <a:ext uri="{FF2B5EF4-FFF2-40B4-BE49-F238E27FC236}">
                    <a16:creationId xmlns:a16="http://schemas.microsoft.com/office/drawing/2014/main" id="{ED241932-79AE-4244-9078-1DA935FE0D8C}"/>
                  </a:ext>
                </a:extLst>
              </p:cNvPr>
              <p:cNvPicPr/>
              <p:nvPr/>
            </p:nvPicPr>
            <p:blipFill>
              <a:blip r:embed="rId56"/>
              <a:stretch>
                <a:fillRect/>
              </a:stretch>
            </p:blipFill>
            <p:spPr>
              <a:xfrm>
                <a:off x="9148423" y="4186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7">
            <p14:nvContentPartPr>
              <p14:cNvPr id="344" name="Ink 343">
                <a:extLst>
                  <a:ext uri="{FF2B5EF4-FFF2-40B4-BE49-F238E27FC236}">
                    <a16:creationId xmlns:a16="http://schemas.microsoft.com/office/drawing/2014/main" id="{FB4C357A-1971-B14B-8909-BE67E48A856E}"/>
                  </a:ext>
                </a:extLst>
              </p14:cNvPr>
              <p14:cNvContentPartPr/>
              <p14:nvPr/>
            </p14:nvContentPartPr>
            <p14:xfrm>
              <a:off x="4584343" y="3224153"/>
              <a:ext cx="360" cy="360"/>
            </p14:xfrm>
          </p:contentPart>
        </mc:Choice>
        <mc:Fallback xmlns="">
          <p:pic>
            <p:nvPicPr>
              <p:cNvPr id="344" name="Ink 343">
                <a:extLst>
                  <a:ext uri="{FF2B5EF4-FFF2-40B4-BE49-F238E27FC236}">
                    <a16:creationId xmlns:a16="http://schemas.microsoft.com/office/drawing/2014/main" id="{FB4C357A-1971-B14B-8909-BE67E48A856E}"/>
                  </a:ext>
                </a:extLst>
              </p:cNvPr>
              <p:cNvPicPr/>
              <p:nvPr/>
            </p:nvPicPr>
            <p:blipFill>
              <a:blip r:embed="rId34"/>
              <a:stretch>
                <a:fillRect/>
              </a:stretch>
            </p:blipFill>
            <p:spPr>
              <a:xfrm>
                <a:off x="4494343" y="3044153"/>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78">
            <p14:nvContentPartPr>
              <p14:cNvPr id="346" name="Ink 345">
                <a:extLst>
                  <a:ext uri="{FF2B5EF4-FFF2-40B4-BE49-F238E27FC236}">
                    <a16:creationId xmlns:a16="http://schemas.microsoft.com/office/drawing/2014/main" id="{E6F8614A-6095-7F4F-8C4D-A674FD3E4AFF}"/>
                  </a:ext>
                </a:extLst>
              </p14:cNvPr>
              <p14:cNvContentPartPr/>
              <p14:nvPr/>
            </p14:nvContentPartPr>
            <p14:xfrm>
              <a:off x="6601063" y="3950633"/>
              <a:ext cx="2231280" cy="31680"/>
            </p14:xfrm>
          </p:contentPart>
        </mc:Choice>
        <mc:Fallback xmlns="">
          <p:pic>
            <p:nvPicPr>
              <p:cNvPr id="346" name="Ink 345">
                <a:extLst>
                  <a:ext uri="{FF2B5EF4-FFF2-40B4-BE49-F238E27FC236}">
                    <a16:creationId xmlns:a16="http://schemas.microsoft.com/office/drawing/2014/main" id="{E6F8614A-6095-7F4F-8C4D-A674FD3E4AFF}"/>
                  </a:ext>
                </a:extLst>
              </p:cNvPr>
              <p:cNvPicPr/>
              <p:nvPr/>
            </p:nvPicPr>
            <p:blipFill>
              <a:blip r:embed="rId379"/>
              <a:stretch>
                <a:fillRect/>
              </a:stretch>
            </p:blipFill>
            <p:spPr>
              <a:xfrm>
                <a:off x="6511078" y="3770633"/>
                <a:ext cx="2410891" cy="391320"/>
              </a:xfrm>
              <a:prstGeom prst="rect">
                <a:avLst/>
              </a:prstGeom>
            </p:spPr>
          </p:pic>
        </mc:Fallback>
      </mc:AlternateContent>
      <mc:AlternateContent xmlns:mc="http://schemas.openxmlformats.org/markup-compatibility/2006" xmlns:p14="http://schemas.microsoft.com/office/powerpoint/2010/main">
        <mc:Choice Requires="p14">
          <p:contentPart p14:bwMode="auto" r:id="rId380">
            <p14:nvContentPartPr>
              <p14:cNvPr id="347" name="Ink 346">
                <a:extLst>
                  <a:ext uri="{FF2B5EF4-FFF2-40B4-BE49-F238E27FC236}">
                    <a16:creationId xmlns:a16="http://schemas.microsoft.com/office/drawing/2014/main" id="{3A29342F-BC36-B644-85F5-78577D3B4262}"/>
                  </a:ext>
                </a:extLst>
              </p14:cNvPr>
              <p14:cNvContentPartPr/>
              <p14:nvPr/>
            </p14:nvContentPartPr>
            <p14:xfrm>
              <a:off x="1562503" y="2849753"/>
              <a:ext cx="360" cy="360"/>
            </p14:xfrm>
          </p:contentPart>
        </mc:Choice>
        <mc:Fallback xmlns="">
          <p:pic>
            <p:nvPicPr>
              <p:cNvPr id="347" name="Ink 346">
                <a:extLst>
                  <a:ext uri="{FF2B5EF4-FFF2-40B4-BE49-F238E27FC236}">
                    <a16:creationId xmlns:a16="http://schemas.microsoft.com/office/drawing/2014/main" id="{3A29342F-BC36-B644-85F5-78577D3B4262}"/>
                  </a:ext>
                </a:extLst>
              </p:cNvPr>
              <p:cNvPicPr/>
              <p:nvPr/>
            </p:nvPicPr>
            <p:blipFill>
              <a:blip r:embed="rId381"/>
              <a:stretch>
                <a:fillRect/>
              </a:stretch>
            </p:blipFill>
            <p:spPr>
              <a:xfrm>
                <a:off x="1472503" y="2669753"/>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348" name="Ink 347">
                <a:extLst>
                  <a:ext uri="{FF2B5EF4-FFF2-40B4-BE49-F238E27FC236}">
                    <a16:creationId xmlns:a16="http://schemas.microsoft.com/office/drawing/2014/main" id="{52A916AF-F6DD-084E-89CA-C1EFCD5CFEF9}"/>
                  </a:ext>
                </a:extLst>
              </p14:cNvPr>
              <p14:cNvContentPartPr/>
              <p14:nvPr/>
            </p14:nvContentPartPr>
            <p14:xfrm>
              <a:off x="1579423" y="2482913"/>
              <a:ext cx="360" cy="360"/>
            </p14:xfrm>
          </p:contentPart>
        </mc:Choice>
        <mc:Fallback xmlns="">
          <p:pic>
            <p:nvPicPr>
              <p:cNvPr id="348" name="Ink 347">
                <a:extLst>
                  <a:ext uri="{FF2B5EF4-FFF2-40B4-BE49-F238E27FC236}">
                    <a16:creationId xmlns:a16="http://schemas.microsoft.com/office/drawing/2014/main" id="{52A916AF-F6DD-084E-89CA-C1EFCD5CFEF9}"/>
                  </a:ext>
                </a:extLst>
              </p:cNvPr>
              <p:cNvPicPr/>
              <p:nvPr/>
            </p:nvPicPr>
            <p:blipFill>
              <a:blip r:embed="rId383"/>
              <a:stretch>
                <a:fillRect/>
              </a:stretch>
            </p:blipFill>
            <p:spPr>
              <a:xfrm>
                <a:off x="1489423" y="2302913"/>
                <a:ext cx="180000" cy="360000"/>
              </a:xfrm>
              <a:prstGeom prst="rect">
                <a:avLst/>
              </a:prstGeom>
            </p:spPr>
          </p:pic>
        </mc:Fallback>
      </mc:AlternateContent>
      <p:sp>
        <p:nvSpPr>
          <p:cNvPr id="349" name="TextBox 348">
            <a:extLst>
              <a:ext uri="{FF2B5EF4-FFF2-40B4-BE49-F238E27FC236}">
                <a16:creationId xmlns:a16="http://schemas.microsoft.com/office/drawing/2014/main" id="{3079BC3C-0DEF-0B45-9B56-33D5C280576A}"/>
              </a:ext>
            </a:extLst>
          </p:cNvPr>
          <p:cNvSpPr txBox="1"/>
          <p:nvPr/>
        </p:nvSpPr>
        <p:spPr>
          <a:xfrm>
            <a:off x="48111" y="3108899"/>
            <a:ext cx="1427632" cy="369332"/>
          </a:xfrm>
          <a:prstGeom prst="rect">
            <a:avLst/>
          </a:prstGeom>
          <a:solidFill>
            <a:schemeClr val="bg1"/>
          </a:solidFill>
          <a:ln>
            <a:solidFill>
              <a:schemeClr val="tx1"/>
            </a:solidFill>
          </a:ln>
        </p:spPr>
        <p:txBody>
          <a:bodyPr wrap="square" rtlCol="0">
            <a:spAutoFit/>
          </a:bodyPr>
          <a:lstStyle/>
          <a:p>
            <a:r>
              <a:rPr lang="en-US" dirty="0">
                <a:solidFill>
                  <a:srgbClr val="10C2B7"/>
                </a:solidFill>
              </a:rPr>
              <a:t>INFECTIOUS</a:t>
            </a:r>
          </a:p>
        </p:txBody>
      </p:sp>
      <p:sp>
        <p:nvSpPr>
          <p:cNvPr id="350" name="TextBox 349">
            <a:extLst>
              <a:ext uri="{FF2B5EF4-FFF2-40B4-BE49-F238E27FC236}">
                <a16:creationId xmlns:a16="http://schemas.microsoft.com/office/drawing/2014/main" id="{084864EC-2025-2448-9CC7-7C496A8CE127}"/>
              </a:ext>
            </a:extLst>
          </p:cNvPr>
          <p:cNvSpPr txBox="1"/>
          <p:nvPr/>
        </p:nvSpPr>
        <p:spPr>
          <a:xfrm>
            <a:off x="35126" y="2535833"/>
            <a:ext cx="1416576" cy="523220"/>
          </a:xfrm>
          <a:prstGeom prst="rect">
            <a:avLst/>
          </a:prstGeom>
          <a:solidFill>
            <a:schemeClr val="bg1"/>
          </a:solidFill>
          <a:ln>
            <a:solidFill>
              <a:schemeClr val="tx1"/>
            </a:solidFill>
          </a:ln>
        </p:spPr>
        <p:txBody>
          <a:bodyPr wrap="square" rtlCol="0">
            <a:spAutoFit/>
          </a:bodyPr>
          <a:lstStyle/>
          <a:p>
            <a:r>
              <a:rPr lang="en-US" sz="1700" dirty="0">
                <a:solidFill>
                  <a:schemeClr val="accent2">
                    <a:lumMod val="75000"/>
                  </a:schemeClr>
                </a:solidFill>
              </a:rPr>
              <a:t>COUGH/COLD </a:t>
            </a:r>
            <a:r>
              <a:rPr lang="en-US" sz="1100" dirty="0">
                <a:solidFill>
                  <a:schemeClr val="accent2">
                    <a:lumMod val="75000"/>
                  </a:schemeClr>
                </a:solidFill>
              </a:rPr>
              <a:t>&amp; CONJUNCTIVITIS</a:t>
            </a:r>
          </a:p>
        </p:txBody>
      </p:sp>
      <p:sp>
        <p:nvSpPr>
          <p:cNvPr id="351" name="TextBox 350">
            <a:extLst>
              <a:ext uri="{FF2B5EF4-FFF2-40B4-BE49-F238E27FC236}">
                <a16:creationId xmlns:a16="http://schemas.microsoft.com/office/drawing/2014/main" id="{8874611F-11DD-1446-804B-433A94C0F698}"/>
              </a:ext>
            </a:extLst>
          </p:cNvPr>
          <p:cNvSpPr txBox="1"/>
          <p:nvPr/>
        </p:nvSpPr>
        <p:spPr>
          <a:xfrm>
            <a:off x="47408" y="2136233"/>
            <a:ext cx="1417498" cy="369332"/>
          </a:xfrm>
          <a:prstGeom prst="rect">
            <a:avLst/>
          </a:prstGeom>
          <a:solidFill>
            <a:schemeClr val="bg1"/>
          </a:solidFill>
          <a:ln>
            <a:solidFill>
              <a:schemeClr val="tx1"/>
            </a:solidFill>
          </a:ln>
        </p:spPr>
        <p:txBody>
          <a:bodyPr wrap="square" rtlCol="0">
            <a:spAutoFit/>
          </a:bodyPr>
          <a:lstStyle/>
          <a:p>
            <a:r>
              <a:rPr lang="en-US" dirty="0">
                <a:solidFill>
                  <a:srgbClr val="C00000"/>
                </a:solidFill>
              </a:rPr>
              <a:t>HIGH FEVER</a:t>
            </a:r>
          </a:p>
        </p:txBody>
      </p:sp>
      <p:sp>
        <p:nvSpPr>
          <p:cNvPr id="73" name="TextBox 72">
            <a:extLst>
              <a:ext uri="{FF2B5EF4-FFF2-40B4-BE49-F238E27FC236}">
                <a16:creationId xmlns:a16="http://schemas.microsoft.com/office/drawing/2014/main" id="{C8FC8287-A9FE-CD4C-83EE-BC6038D2CCE5}"/>
              </a:ext>
            </a:extLst>
          </p:cNvPr>
          <p:cNvSpPr txBox="1"/>
          <p:nvPr/>
        </p:nvSpPr>
        <p:spPr>
          <a:xfrm>
            <a:off x="1889185" y="3813134"/>
            <a:ext cx="3792438" cy="307777"/>
          </a:xfrm>
          <a:prstGeom prst="rect">
            <a:avLst/>
          </a:prstGeom>
          <a:solidFill>
            <a:srgbClr val="FFFF00"/>
          </a:solidFill>
        </p:spPr>
        <p:txBody>
          <a:bodyPr wrap="square" rtlCol="0">
            <a:spAutoFit/>
          </a:bodyPr>
          <a:lstStyle/>
          <a:p>
            <a:pPr algn="ctr"/>
            <a:r>
              <a:rPr lang="en-US" sz="1400" dirty="0"/>
              <a:t>10-12 day incubation period</a:t>
            </a:r>
          </a:p>
        </p:txBody>
      </p:sp>
      <p:sp>
        <p:nvSpPr>
          <p:cNvPr id="358" name="Up Arrow 357">
            <a:extLst>
              <a:ext uri="{FF2B5EF4-FFF2-40B4-BE49-F238E27FC236}">
                <a16:creationId xmlns:a16="http://schemas.microsoft.com/office/drawing/2014/main" id="{EC47DD4B-B2C3-7F45-B0DB-B392320C9C95}"/>
              </a:ext>
            </a:extLst>
          </p:cNvPr>
          <p:cNvSpPr/>
          <p:nvPr/>
        </p:nvSpPr>
        <p:spPr>
          <a:xfrm>
            <a:off x="1763383" y="3788229"/>
            <a:ext cx="140062" cy="1705047"/>
          </a:xfrm>
          <a:prstGeom prst="upArrow">
            <a:avLst>
              <a:gd name="adj1" fmla="val 50000"/>
              <a:gd name="adj2" fmla="val 755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8862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person's chest&#10;&#10;Description automatically generated">
            <a:extLst>
              <a:ext uri="{FF2B5EF4-FFF2-40B4-BE49-F238E27FC236}">
                <a16:creationId xmlns:a16="http://schemas.microsoft.com/office/drawing/2014/main" id="{9288C36C-ECBA-7747-948B-F30E1EF033FB}"/>
              </a:ext>
            </a:extLst>
          </p:cNvPr>
          <p:cNvPicPr>
            <a:picLocks noGrp="1" noChangeAspect="1"/>
          </p:cNvPicPr>
          <p:nvPr>
            <p:ph idx="1"/>
          </p:nvPr>
        </p:nvPicPr>
        <p:blipFill>
          <a:blip r:embed="rId2"/>
          <a:stretch>
            <a:fillRect/>
          </a:stretch>
        </p:blipFill>
        <p:spPr>
          <a:xfrm>
            <a:off x="0" y="0"/>
            <a:ext cx="12192000" cy="8845176"/>
          </a:xfrm>
        </p:spPr>
      </p:pic>
      <p:sp>
        <p:nvSpPr>
          <p:cNvPr id="7" name="TextBox 6">
            <a:extLst>
              <a:ext uri="{FF2B5EF4-FFF2-40B4-BE49-F238E27FC236}">
                <a16:creationId xmlns:a16="http://schemas.microsoft.com/office/drawing/2014/main" id="{BFE8A98F-180B-9C4A-98D5-D9EFC7BC0F99}"/>
              </a:ext>
            </a:extLst>
          </p:cNvPr>
          <p:cNvSpPr txBox="1"/>
          <p:nvPr/>
        </p:nvSpPr>
        <p:spPr>
          <a:xfrm>
            <a:off x="646386" y="945059"/>
            <a:ext cx="11277599" cy="769441"/>
          </a:xfrm>
          <a:prstGeom prst="rect">
            <a:avLst/>
          </a:prstGeom>
          <a:noFill/>
        </p:spPr>
        <p:txBody>
          <a:bodyPr wrap="square" rtlCol="0">
            <a:spAutoFit/>
          </a:bodyPr>
          <a:lstStyle/>
          <a:p>
            <a:r>
              <a:rPr lang="en-US" sz="4400" b="1" dirty="0"/>
              <a:t>Infectious for 4 more days after rash develops…</a:t>
            </a:r>
          </a:p>
        </p:txBody>
      </p:sp>
      <p:pic>
        <p:nvPicPr>
          <p:cNvPr id="2" name="Picture 2" descr="Measles Flashcards | Quizlet">
            <a:extLst>
              <a:ext uri="{FF2B5EF4-FFF2-40B4-BE49-F238E27FC236}">
                <a16:creationId xmlns:a16="http://schemas.microsoft.com/office/drawing/2014/main" id="{274D67A0-FD16-7067-AC51-5E0510BD6B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38" r="4000" b="-4138"/>
          <a:stretch/>
        </p:blipFill>
        <p:spPr bwMode="auto">
          <a:xfrm>
            <a:off x="0" y="2062655"/>
            <a:ext cx="6096000" cy="3599895"/>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4" descr="A close-up of a person's forehead&#10;&#10;Description automatically generated">
            <a:extLst>
              <a:ext uri="{FF2B5EF4-FFF2-40B4-BE49-F238E27FC236}">
                <a16:creationId xmlns:a16="http://schemas.microsoft.com/office/drawing/2014/main" id="{30BE1FCE-EA67-546F-3317-C4F2B0A9CD3D}"/>
              </a:ext>
            </a:extLst>
          </p:cNvPr>
          <p:cNvPicPr>
            <a:picLocks noChangeAspect="1"/>
          </p:cNvPicPr>
          <p:nvPr/>
        </p:nvPicPr>
        <p:blipFill>
          <a:blip r:embed="rId4"/>
          <a:stretch>
            <a:fillRect/>
          </a:stretch>
        </p:blipFill>
        <p:spPr>
          <a:xfrm>
            <a:off x="6285186" y="2062655"/>
            <a:ext cx="5906814" cy="3507828"/>
          </a:xfrm>
          <a:prstGeom prst="rect">
            <a:avLst/>
          </a:prstGeom>
        </p:spPr>
      </p:pic>
    </p:spTree>
    <p:extLst>
      <p:ext uri="{BB962C8B-B14F-4D97-AF65-F5344CB8AC3E}">
        <p14:creationId xmlns:p14="http://schemas.microsoft.com/office/powerpoint/2010/main" val="2112720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id with numbers in rows&#10;&#10;Description automatically generated">
            <a:extLst>
              <a:ext uri="{FF2B5EF4-FFF2-40B4-BE49-F238E27FC236}">
                <a16:creationId xmlns:a16="http://schemas.microsoft.com/office/drawing/2014/main" id="{918B0971-266F-0447-84F7-8698E6010C56}"/>
              </a:ext>
            </a:extLst>
          </p:cNvPr>
          <p:cNvPicPr>
            <a:picLocks noChangeAspect="1"/>
          </p:cNvPicPr>
          <p:nvPr/>
        </p:nvPicPr>
        <p:blipFill rotWithShape="1">
          <a:blip r:embed="rId2"/>
          <a:srcRect b="4679"/>
          <a:stretch/>
        </p:blipFill>
        <p:spPr>
          <a:xfrm>
            <a:off x="20" y="1282"/>
            <a:ext cx="12191980" cy="6856718"/>
          </a:xfrm>
          <a:prstGeom prst="rect">
            <a:avLst/>
          </a:prstGeom>
        </p:spPr>
      </p:pic>
      <p:sp>
        <p:nvSpPr>
          <p:cNvPr id="9" name="TextBox 8">
            <a:extLst>
              <a:ext uri="{FF2B5EF4-FFF2-40B4-BE49-F238E27FC236}">
                <a16:creationId xmlns:a16="http://schemas.microsoft.com/office/drawing/2014/main" id="{EF63B9C1-0C2A-A640-80A7-EE8ED563E88F}"/>
              </a:ext>
            </a:extLst>
          </p:cNvPr>
          <p:cNvSpPr txBox="1"/>
          <p:nvPr/>
        </p:nvSpPr>
        <p:spPr>
          <a:xfrm>
            <a:off x="117591" y="909885"/>
            <a:ext cx="824802" cy="369332"/>
          </a:xfrm>
          <a:prstGeom prst="rect">
            <a:avLst/>
          </a:prstGeom>
          <a:solidFill>
            <a:schemeClr val="bg1"/>
          </a:solidFill>
          <a:ln w="12700">
            <a:solidFill>
              <a:schemeClr val="tx1"/>
            </a:solidFill>
          </a:ln>
        </p:spPr>
        <p:txBody>
          <a:bodyPr wrap="square" rtlCol="0">
            <a:spAutoFit/>
          </a:bodyPr>
          <a:lstStyle/>
          <a:p>
            <a:pPr algn="ctr"/>
            <a:r>
              <a:rPr lang="en-US" dirty="0"/>
              <a:t>Lara</a:t>
            </a:r>
          </a:p>
        </p:txBody>
      </p:sp>
      <p:sp>
        <p:nvSpPr>
          <p:cNvPr id="11" name="TextBox 10">
            <a:extLst>
              <a:ext uri="{FF2B5EF4-FFF2-40B4-BE49-F238E27FC236}">
                <a16:creationId xmlns:a16="http://schemas.microsoft.com/office/drawing/2014/main" id="{8D2033E4-7087-1D42-A1B4-92F350F86913}"/>
              </a:ext>
            </a:extLst>
          </p:cNvPr>
          <p:cNvSpPr txBox="1"/>
          <p:nvPr/>
        </p:nvSpPr>
        <p:spPr>
          <a:xfrm>
            <a:off x="157097" y="5740658"/>
            <a:ext cx="824802" cy="369332"/>
          </a:xfrm>
          <a:prstGeom prst="rect">
            <a:avLst/>
          </a:prstGeom>
          <a:solidFill>
            <a:schemeClr val="bg1"/>
          </a:solidFill>
          <a:ln w="12700">
            <a:solidFill>
              <a:schemeClr val="tx1"/>
            </a:solidFill>
          </a:ln>
        </p:spPr>
        <p:txBody>
          <a:bodyPr wrap="square" rtlCol="0">
            <a:spAutoFit/>
          </a:bodyPr>
          <a:lstStyle/>
          <a:p>
            <a:pPr algn="ctr"/>
            <a:r>
              <a:rPr lang="en-US" dirty="0"/>
              <a:t>Paul</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6" name="Ink 15">
                <a:extLst>
                  <a:ext uri="{FF2B5EF4-FFF2-40B4-BE49-F238E27FC236}">
                    <a16:creationId xmlns:a16="http://schemas.microsoft.com/office/drawing/2014/main" id="{1C012532-C4BD-A948-96C6-6C1B095B4CDE}"/>
                  </a:ext>
                </a:extLst>
              </p14:cNvPr>
              <p14:cNvContentPartPr/>
              <p14:nvPr/>
            </p14:nvContentPartPr>
            <p14:xfrm>
              <a:off x="755023" y="-354585"/>
              <a:ext cx="360" cy="360"/>
            </p14:xfrm>
          </p:contentPart>
        </mc:Choice>
        <mc:Fallback xmlns="">
          <p:pic>
            <p:nvPicPr>
              <p:cNvPr id="16" name="Ink 15">
                <a:extLst>
                  <a:ext uri="{FF2B5EF4-FFF2-40B4-BE49-F238E27FC236}">
                    <a16:creationId xmlns:a16="http://schemas.microsoft.com/office/drawing/2014/main" id="{1C012532-C4BD-A948-96C6-6C1B095B4CDE}"/>
                  </a:ext>
                </a:extLst>
              </p:cNvPr>
              <p:cNvPicPr/>
              <p:nvPr/>
            </p:nvPicPr>
            <p:blipFill>
              <a:blip r:embed="rId4"/>
              <a:stretch>
                <a:fillRect/>
              </a:stretch>
            </p:blipFill>
            <p:spPr>
              <a:xfrm>
                <a:off x="719023" y="-570585"/>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7" name="Ink 16">
                <a:extLst>
                  <a:ext uri="{FF2B5EF4-FFF2-40B4-BE49-F238E27FC236}">
                    <a16:creationId xmlns:a16="http://schemas.microsoft.com/office/drawing/2014/main" id="{61F82F58-6B28-624F-9511-17679827A078}"/>
                  </a:ext>
                </a:extLst>
              </p14:cNvPr>
              <p14:cNvContentPartPr/>
              <p14:nvPr/>
            </p14:nvContentPartPr>
            <p14:xfrm>
              <a:off x="2107903" y="-633945"/>
              <a:ext cx="360" cy="360"/>
            </p14:xfrm>
          </p:contentPart>
        </mc:Choice>
        <mc:Fallback xmlns="">
          <p:pic>
            <p:nvPicPr>
              <p:cNvPr id="17" name="Ink 16">
                <a:extLst>
                  <a:ext uri="{FF2B5EF4-FFF2-40B4-BE49-F238E27FC236}">
                    <a16:creationId xmlns:a16="http://schemas.microsoft.com/office/drawing/2014/main" id="{61F82F58-6B28-624F-9511-17679827A078}"/>
                  </a:ext>
                </a:extLst>
              </p:cNvPr>
              <p:cNvPicPr/>
              <p:nvPr/>
            </p:nvPicPr>
            <p:blipFill>
              <a:blip r:embed="rId6"/>
              <a:stretch>
                <a:fillRect/>
              </a:stretch>
            </p:blipFill>
            <p:spPr>
              <a:xfrm>
                <a:off x="2071903" y="-849945"/>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9" name="Ink 18">
                <a:extLst>
                  <a:ext uri="{FF2B5EF4-FFF2-40B4-BE49-F238E27FC236}">
                    <a16:creationId xmlns:a16="http://schemas.microsoft.com/office/drawing/2014/main" id="{B5586AE2-9BC1-E841-A012-F9192A142B40}"/>
                  </a:ext>
                </a:extLst>
              </p14:cNvPr>
              <p14:cNvContentPartPr/>
              <p14:nvPr/>
            </p14:nvContentPartPr>
            <p14:xfrm>
              <a:off x="1547023" y="-569865"/>
              <a:ext cx="360" cy="360"/>
            </p14:xfrm>
          </p:contentPart>
        </mc:Choice>
        <mc:Fallback xmlns="">
          <p:pic>
            <p:nvPicPr>
              <p:cNvPr id="19" name="Ink 18">
                <a:extLst>
                  <a:ext uri="{FF2B5EF4-FFF2-40B4-BE49-F238E27FC236}">
                    <a16:creationId xmlns:a16="http://schemas.microsoft.com/office/drawing/2014/main" id="{B5586AE2-9BC1-E841-A012-F9192A142B40}"/>
                  </a:ext>
                </a:extLst>
              </p:cNvPr>
              <p:cNvPicPr/>
              <p:nvPr/>
            </p:nvPicPr>
            <p:blipFill>
              <a:blip r:embed="rId8"/>
              <a:stretch>
                <a:fillRect/>
              </a:stretch>
            </p:blipFill>
            <p:spPr>
              <a:xfrm>
                <a:off x="1511023" y="-785865"/>
                <a:ext cx="72000" cy="432000"/>
              </a:xfrm>
              <a:prstGeom prst="rect">
                <a:avLst/>
              </a:prstGeom>
            </p:spPr>
          </p:pic>
        </mc:Fallback>
      </mc:AlternateContent>
      <p:pic>
        <p:nvPicPr>
          <p:cNvPr id="18" name="Graphic 17" descr="Smiling face outline with solid fill">
            <a:extLst>
              <a:ext uri="{FF2B5EF4-FFF2-40B4-BE49-F238E27FC236}">
                <a16:creationId xmlns:a16="http://schemas.microsoft.com/office/drawing/2014/main" id="{ED78895C-87BA-D44A-8DB6-1FCB558CB0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87625" y="5493276"/>
            <a:ext cx="1072029" cy="1072029"/>
          </a:xfrm>
          <a:prstGeom prst="rect">
            <a:avLst/>
          </a:prstGeom>
        </p:spPr>
      </p:pic>
      <mc:AlternateContent xmlns:mc="http://schemas.openxmlformats.org/markup-compatibility/2006" xmlns:p14="http://schemas.microsoft.com/office/powerpoint/2010/main">
        <mc:Choice Requires="p14">
          <p:contentPart p14:bwMode="auto" r:id="rId11">
            <p14:nvContentPartPr>
              <p14:cNvPr id="2" name="Ink 1">
                <a:extLst>
                  <a:ext uri="{FF2B5EF4-FFF2-40B4-BE49-F238E27FC236}">
                    <a16:creationId xmlns:a16="http://schemas.microsoft.com/office/drawing/2014/main" id="{E34A67F3-BE64-D34E-85A3-620598D14E9F}"/>
                  </a:ext>
                </a:extLst>
              </p14:cNvPr>
              <p14:cNvContentPartPr/>
              <p14:nvPr/>
            </p14:nvContentPartPr>
            <p14:xfrm>
              <a:off x="1799383" y="-352425"/>
              <a:ext cx="360" cy="360"/>
            </p14:xfrm>
          </p:contentPart>
        </mc:Choice>
        <mc:Fallback xmlns="">
          <p:pic>
            <p:nvPicPr>
              <p:cNvPr id="2" name="Ink 1">
                <a:extLst>
                  <a:ext uri="{FF2B5EF4-FFF2-40B4-BE49-F238E27FC236}">
                    <a16:creationId xmlns:a16="http://schemas.microsoft.com/office/drawing/2014/main" id="{E34A67F3-BE64-D34E-85A3-620598D14E9F}"/>
                  </a:ext>
                </a:extLst>
              </p:cNvPr>
              <p:cNvPicPr/>
              <p:nvPr/>
            </p:nvPicPr>
            <p:blipFill>
              <a:blip r:embed="rId12"/>
              <a:stretch>
                <a:fillRect/>
              </a:stretch>
            </p:blipFill>
            <p:spPr>
              <a:xfrm>
                <a:off x="1781383" y="-38842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B0CDDFC6-C312-AD40-BFBE-1AF80ECCB5F9}"/>
                  </a:ext>
                </a:extLst>
              </p14:cNvPr>
              <p14:cNvContentPartPr/>
              <p14:nvPr/>
            </p14:nvContentPartPr>
            <p14:xfrm>
              <a:off x="1756903" y="3207255"/>
              <a:ext cx="217440" cy="16200"/>
            </p14:xfrm>
          </p:contentPart>
        </mc:Choice>
        <mc:Fallback xmlns="">
          <p:pic>
            <p:nvPicPr>
              <p:cNvPr id="13" name="Ink 12">
                <a:extLst>
                  <a:ext uri="{FF2B5EF4-FFF2-40B4-BE49-F238E27FC236}">
                    <a16:creationId xmlns:a16="http://schemas.microsoft.com/office/drawing/2014/main" id="{B0CDDFC6-C312-AD40-BFBE-1AF80ECCB5F9}"/>
                  </a:ext>
                </a:extLst>
              </p:cNvPr>
              <p:cNvPicPr/>
              <p:nvPr/>
            </p:nvPicPr>
            <p:blipFill>
              <a:blip r:embed="rId14"/>
              <a:stretch>
                <a:fillRect/>
              </a:stretch>
            </p:blipFill>
            <p:spPr>
              <a:xfrm>
                <a:off x="1666754" y="3027255"/>
                <a:ext cx="397378"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40391FDB-1E98-CA40-A210-69879589286F}"/>
                  </a:ext>
                </a:extLst>
              </p14:cNvPr>
              <p14:cNvContentPartPr/>
              <p14:nvPr/>
            </p14:nvContentPartPr>
            <p14:xfrm>
              <a:off x="1751143" y="2832495"/>
              <a:ext cx="226440" cy="15840"/>
            </p14:xfrm>
          </p:contentPart>
        </mc:Choice>
        <mc:Fallback xmlns="">
          <p:pic>
            <p:nvPicPr>
              <p:cNvPr id="14" name="Ink 13">
                <a:extLst>
                  <a:ext uri="{FF2B5EF4-FFF2-40B4-BE49-F238E27FC236}">
                    <a16:creationId xmlns:a16="http://schemas.microsoft.com/office/drawing/2014/main" id="{40391FDB-1E98-CA40-A210-69879589286F}"/>
                  </a:ext>
                </a:extLst>
              </p:cNvPr>
              <p:cNvPicPr/>
              <p:nvPr/>
            </p:nvPicPr>
            <p:blipFill>
              <a:blip r:embed="rId16"/>
              <a:stretch>
                <a:fillRect/>
              </a:stretch>
            </p:blipFill>
            <p:spPr>
              <a:xfrm>
                <a:off x="1661286" y="2652495"/>
                <a:ext cx="405795" cy="375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23" name="Ink 22">
                <a:extLst>
                  <a:ext uri="{FF2B5EF4-FFF2-40B4-BE49-F238E27FC236}">
                    <a16:creationId xmlns:a16="http://schemas.microsoft.com/office/drawing/2014/main" id="{932E67FD-4B4B-3648-B90A-616E5CC2BA1C}"/>
                  </a:ext>
                </a:extLst>
              </p14:cNvPr>
              <p14:cNvContentPartPr/>
              <p14:nvPr/>
            </p14:nvContentPartPr>
            <p14:xfrm>
              <a:off x="533623" y="-343756"/>
              <a:ext cx="360" cy="360"/>
            </p14:xfrm>
          </p:contentPart>
        </mc:Choice>
        <mc:Fallback xmlns="">
          <p:pic>
            <p:nvPicPr>
              <p:cNvPr id="23" name="Ink 22">
                <a:extLst>
                  <a:ext uri="{FF2B5EF4-FFF2-40B4-BE49-F238E27FC236}">
                    <a16:creationId xmlns:a16="http://schemas.microsoft.com/office/drawing/2014/main" id="{932E67FD-4B4B-3648-B90A-616E5CC2BA1C}"/>
                  </a:ext>
                </a:extLst>
              </p:cNvPr>
              <p:cNvPicPr/>
              <p:nvPr/>
            </p:nvPicPr>
            <p:blipFill>
              <a:blip r:embed="rId18"/>
              <a:stretch>
                <a:fillRect/>
              </a:stretch>
            </p:blipFill>
            <p:spPr>
              <a:xfrm>
                <a:off x="497623" y="-559756"/>
                <a:ext cx="72000" cy="432000"/>
              </a:xfrm>
              <a:prstGeom prst="rect">
                <a:avLst/>
              </a:prstGeom>
            </p:spPr>
          </p:pic>
        </mc:Fallback>
      </mc:AlternateContent>
      <p:pic>
        <p:nvPicPr>
          <p:cNvPr id="25" name="Graphic 24" descr="Confused face outline with solid fill">
            <a:extLst>
              <a:ext uri="{FF2B5EF4-FFF2-40B4-BE49-F238E27FC236}">
                <a16:creationId xmlns:a16="http://schemas.microsoft.com/office/drawing/2014/main" id="{39A72E37-3F45-0F40-80ED-E057864A1AB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07759" y="523028"/>
            <a:ext cx="1113208" cy="1113208"/>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26" name="Ink 25">
                <a:extLst>
                  <a:ext uri="{FF2B5EF4-FFF2-40B4-BE49-F238E27FC236}">
                    <a16:creationId xmlns:a16="http://schemas.microsoft.com/office/drawing/2014/main" id="{6A0825CA-918E-3E48-9A32-CA6F5EB4190F}"/>
                  </a:ext>
                </a:extLst>
              </p14:cNvPr>
              <p14:cNvContentPartPr/>
              <p14:nvPr/>
            </p14:nvContentPartPr>
            <p14:xfrm>
              <a:off x="525703" y="-574927"/>
              <a:ext cx="360" cy="360"/>
            </p14:xfrm>
          </p:contentPart>
        </mc:Choice>
        <mc:Fallback xmlns="">
          <p:pic>
            <p:nvPicPr>
              <p:cNvPr id="26" name="Ink 25">
                <a:extLst>
                  <a:ext uri="{FF2B5EF4-FFF2-40B4-BE49-F238E27FC236}">
                    <a16:creationId xmlns:a16="http://schemas.microsoft.com/office/drawing/2014/main" id="{6A0825CA-918E-3E48-9A32-CA6F5EB4190F}"/>
                  </a:ext>
                </a:extLst>
              </p:cNvPr>
              <p:cNvPicPr/>
              <p:nvPr/>
            </p:nvPicPr>
            <p:blipFill>
              <a:blip r:embed="rId22"/>
              <a:stretch>
                <a:fillRect/>
              </a:stretch>
            </p:blipFill>
            <p:spPr>
              <a:xfrm>
                <a:off x="489703" y="-790927"/>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27" name="Ink 26">
                <a:extLst>
                  <a:ext uri="{FF2B5EF4-FFF2-40B4-BE49-F238E27FC236}">
                    <a16:creationId xmlns:a16="http://schemas.microsoft.com/office/drawing/2014/main" id="{11B79E81-A1BF-3D47-B5EC-A9E4D5A2E5AC}"/>
                  </a:ext>
                </a:extLst>
              </p14:cNvPr>
              <p14:cNvContentPartPr/>
              <p14:nvPr/>
            </p14:nvContentPartPr>
            <p14:xfrm>
              <a:off x="2944543" y="-543967"/>
              <a:ext cx="360" cy="360"/>
            </p14:xfrm>
          </p:contentPart>
        </mc:Choice>
        <mc:Fallback xmlns="">
          <p:pic>
            <p:nvPicPr>
              <p:cNvPr id="27" name="Ink 26">
                <a:extLst>
                  <a:ext uri="{FF2B5EF4-FFF2-40B4-BE49-F238E27FC236}">
                    <a16:creationId xmlns:a16="http://schemas.microsoft.com/office/drawing/2014/main" id="{11B79E81-A1BF-3D47-B5EC-A9E4D5A2E5AC}"/>
                  </a:ext>
                </a:extLst>
              </p:cNvPr>
              <p:cNvPicPr/>
              <p:nvPr/>
            </p:nvPicPr>
            <p:blipFill>
              <a:blip r:embed="rId24"/>
              <a:stretch>
                <a:fillRect/>
              </a:stretch>
            </p:blipFill>
            <p:spPr>
              <a:xfrm>
                <a:off x="2908543" y="-759967"/>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29" name="Ink 28">
                <a:extLst>
                  <a:ext uri="{FF2B5EF4-FFF2-40B4-BE49-F238E27FC236}">
                    <a16:creationId xmlns:a16="http://schemas.microsoft.com/office/drawing/2014/main" id="{BC5D19CC-6AE3-714D-8443-A86F31D8F727}"/>
                  </a:ext>
                </a:extLst>
              </p14:cNvPr>
              <p14:cNvContentPartPr/>
              <p14:nvPr/>
            </p14:nvContentPartPr>
            <p14:xfrm>
              <a:off x="1545223" y="1093313"/>
              <a:ext cx="167040" cy="144360"/>
            </p14:xfrm>
          </p:contentPart>
        </mc:Choice>
        <mc:Fallback xmlns="">
          <p:pic>
            <p:nvPicPr>
              <p:cNvPr id="29" name="Ink 28">
                <a:extLst>
                  <a:ext uri="{FF2B5EF4-FFF2-40B4-BE49-F238E27FC236}">
                    <a16:creationId xmlns:a16="http://schemas.microsoft.com/office/drawing/2014/main" id="{BC5D19CC-6AE3-714D-8443-A86F31D8F727}"/>
                  </a:ext>
                </a:extLst>
              </p:cNvPr>
              <p:cNvPicPr/>
              <p:nvPr/>
            </p:nvPicPr>
            <p:blipFill>
              <a:blip r:embed="rId26"/>
              <a:stretch>
                <a:fillRect/>
              </a:stretch>
            </p:blipFill>
            <p:spPr>
              <a:xfrm>
                <a:off x="1509223" y="877313"/>
                <a:ext cx="238680" cy="57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30" name="Ink 29">
                <a:extLst>
                  <a:ext uri="{FF2B5EF4-FFF2-40B4-BE49-F238E27FC236}">
                    <a16:creationId xmlns:a16="http://schemas.microsoft.com/office/drawing/2014/main" id="{243967FA-8806-9949-B907-1EC5802EA170}"/>
                  </a:ext>
                </a:extLst>
              </p14:cNvPr>
              <p14:cNvContentPartPr/>
              <p14:nvPr/>
            </p14:nvContentPartPr>
            <p14:xfrm>
              <a:off x="2035543" y="1060553"/>
              <a:ext cx="165600" cy="172080"/>
            </p14:xfrm>
          </p:contentPart>
        </mc:Choice>
        <mc:Fallback xmlns="">
          <p:pic>
            <p:nvPicPr>
              <p:cNvPr id="30" name="Ink 29">
                <a:extLst>
                  <a:ext uri="{FF2B5EF4-FFF2-40B4-BE49-F238E27FC236}">
                    <a16:creationId xmlns:a16="http://schemas.microsoft.com/office/drawing/2014/main" id="{243967FA-8806-9949-B907-1EC5802EA170}"/>
                  </a:ext>
                </a:extLst>
              </p:cNvPr>
              <p:cNvPicPr/>
              <p:nvPr/>
            </p:nvPicPr>
            <p:blipFill>
              <a:blip r:embed="rId28"/>
              <a:stretch>
                <a:fillRect/>
              </a:stretch>
            </p:blipFill>
            <p:spPr>
              <a:xfrm>
                <a:off x="1999543" y="844553"/>
                <a:ext cx="237240" cy="603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31" name="Ink 30">
                <a:extLst>
                  <a:ext uri="{FF2B5EF4-FFF2-40B4-BE49-F238E27FC236}">
                    <a16:creationId xmlns:a16="http://schemas.microsoft.com/office/drawing/2014/main" id="{52545F20-76D1-9B46-B6DD-23F7C357DDF9}"/>
                  </a:ext>
                </a:extLst>
              </p14:cNvPr>
              <p14:cNvContentPartPr/>
              <p14:nvPr/>
            </p14:nvContentPartPr>
            <p14:xfrm>
              <a:off x="219703" y="-462607"/>
              <a:ext cx="360" cy="360"/>
            </p14:xfrm>
          </p:contentPart>
        </mc:Choice>
        <mc:Fallback xmlns="">
          <p:pic>
            <p:nvPicPr>
              <p:cNvPr id="31" name="Ink 30">
                <a:extLst>
                  <a:ext uri="{FF2B5EF4-FFF2-40B4-BE49-F238E27FC236}">
                    <a16:creationId xmlns:a16="http://schemas.microsoft.com/office/drawing/2014/main" id="{52545F20-76D1-9B46-B6DD-23F7C357DDF9}"/>
                  </a:ext>
                </a:extLst>
              </p:cNvPr>
              <p:cNvPicPr/>
              <p:nvPr/>
            </p:nvPicPr>
            <p:blipFill>
              <a:blip r:embed="rId30"/>
              <a:stretch>
                <a:fillRect/>
              </a:stretch>
            </p:blipFill>
            <p:spPr>
              <a:xfrm>
                <a:off x="183703" y="-678607"/>
                <a:ext cx="720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2" name="Ink 31">
                <a:extLst>
                  <a:ext uri="{FF2B5EF4-FFF2-40B4-BE49-F238E27FC236}">
                    <a16:creationId xmlns:a16="http://schemas.microsoft.com/office/drawing/2014/main" id="{37AD74BD-4FDD-414A-B114-BF7231468402}"/>
                  </a:ext>
                </a:extLst>
              </p14:cNvPr>
              <p14:cNvContentPartPr/>
              <p14:nvPr/>
            </p14:nvContentPartPr>
            <p14:xfrm>
              <a:off x="1748623" y="2469233"/>
              <a:ext cx="227160" cy="5400"/>
            </p14:xfrm>
          </p:contentPart>
        </mc:Choice>
        <mc:Fallback xmlns="">
          <p:pic>
            <p:nvPicPr>
              <p:cNvPr id="32" name="Ink 31">
                <a:extLst>
                  <a:ext uri="{FF2B5EF4-FFF2-40B4-BE49-F238E27FC236}">
                    <a16:creationId xmlns:a16="http://schemas.microsoft.com/office/drawing/2014/main" id="{37AD74BD-4FDD-414A-B114-BF7231468402}"/>
                  </a:ext>
                </a:extLst>
              </p:cNvPr>
              <p:cNvPicPr/>
              <p:nvPr/>
            </p:nvPicPr>
            <p:blipFill>
              <a:blip r:embed="rId32"/>
              <a:stretch>
                <a:fillRect/>
              </a:stretch>
            </p:blipFill>
            <p:spPr>
              <a:xfrm>
                <a:off x="1658623" y="2276376"/>
                <a:ext cx="406800" cy="39072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3" name="Ink 32">
                <a:extLst>
                  <a:ext uri="{FF2B5EF4-FFF2-40B4-BE49-F238E27FC236}">
                    <a16:creationId xmlns:a16="http://schemas.microsoft.com/office/drawing/2014/main" id="{0E0722D1-5ADB-9640-905F-D6DE7CDB02ED}"/>
                  </a:ext>
                </a:extLst>
              </p14:cNvPr>
              <p14:cNvContentPartPr/>
              <p14:nvPr/>
            </p14:nvContentPartPr>
            <p14:xfrm>
              <a:off x="1580503" y="3226313"/>
              <a:ext cx="360" cy="360"/>
            </p14:xfrm>
          </p:contentPart>
        </mc:Choice>
        <mc:Fallback xmlns="">
          <p:pic>
            <p:nvPicPr>
              <p:cNvPr id="33" name="Ink 32">
                <a:extLst>
                  <a:ext uri="{FF2B5EF4-FFF2-40B4-BE49-F238E27FC236}">
                    <a16:creationId xmlns:a16="http://schemas.microsoft.com/office/drawing/2014/main" id="{0E0722D1-5ADB-9640-905F-D6DE7CDB02ED}"/>
                  </a:ext>
                </a:extLst>
              </p:cNvPr>
              <p:cNvPicPr/>
              <p:nvPr/>
            </p:nvPicPr>
            <p:blipFill>
              <a:blip r:embed="rId34"/>
              <a:stretch>
                <a:fillRect/>
              </a:stretch>
            </p:blipFill>
            <p:spPr>
              <a:xfrm>
                <a:off x="1490503" y="3046313"/>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 name="Ink 2">
                <a:extLst>
                  <a:ext uri="{FF2B5EF4-FFF2-40B4-BE49-F238E27FC236}">
                    <a16:creationId xmlns:a16="http://schemas.microsoft.com/office/drawing/2014/main" id="{962B23A1-21BE-2849-AB61-37EFA33320E6}"/>
                  </a:ext>
                </a:extLst>
              </p14:cNvPr>
              <p14:cNvContentPartPr/>
              <p14:nvPr/>
            </p14:nvContentPartPr>
            <p14:xfrm>
              <a:off x="2143183" y="3204353"/>
              <a:ext cx="222480" cy="24120"/>
            </p14:xfrm>
          </p:contentPart>
        </mc:Choice>
        <mc:Fallback xmlns="">
          <p:pic>
            <p:nvPicPr>
              <p:cNvPr id="3" name="Ink 2">
                <a:extLst>
                  <a:ext uri="{FF2B5EF4-FFF2-40B4-BE49-F238E27FC236}">
                    <a16:creationId xmlns:a16="http://schemas.microsoft.com/office/drawing/2014/main" id="{962B23A1-21BE-2849-AB61-37EFA33320E6}"/>
                  </a:ext>
                </a:extLst>
              </p:cNvPr>
              <p:cNvPicPr/>
              <p:nvPr/>
            </p:nvPicPr>
            <p:blipFill>
              <a:blip r:embed="rId36"/>
              <a:stretch>
                <a:fillRect/>
              </a:stretch>
            </p:blipFill>
            <p:spPr>
              <a:xfrm>
                <a:off x="2053183" y="3024353"/>
                <a:ext cx="402120" cy="3837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 name="Ink 3">
                <a:extLst>
                  <a:ext uri="{FF2B5EF4-FFF2-40B4-BE49-F238E27FC236}">
                    <a16:creationId xmlns:a16="http://schemas.microsoft.com/office/drawing/2014/main" id="{F4E7E780-90D8-A74C-B783-C230E8D76D03}"/>
                  </a:ext>
                </a:extLst>
              </p14:cNvPr>
              <p14:cNvContentPartPr/>
              <p14:nvPr/>
            </p14:nvContentPartPr>
            <p14:xfrm>
              <a:off x="2139223" y="2722313"/>
              <a:ext cx="229680" cy="117000"/>
            </p14:xfrm>
          </p:contentPart>
        </mc:Choice>
        <mc:Fallback xmlns="">
          <p:pic>
            <p:nvPicPr>
              <p:cNvPr id="4" name="Ink 3">
                <a:extLst>
                  <a:ext uri="{FF2B5EF4-FFF2-40B4-BE49-F238E27FC236}">
                    <a16:creationId xmlns:a16="http://schemas.microsoft.com/office/drawing/2014/main" id="{F4E7E780-90D8-A74C-B783-C230E8D76D03}"/>
                  </a:ext>
                </a:extLst>
              </p:cNvPr>
              <p:cNvPicPr/>
              <p:nvPr/>
            </p:nvPicPr>
            <p:blipFill>
              <a:blip r:embed="rId38"/>
              <a:stretch>
                <a:fillRect/>
              </a:stretch>
            </p:blipFill>
            <p:spPr>
              <a:xfrm>
                <a:off x="2049223" y="2542313"/>
                <a:ext cx="409320" cy="4766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 name="Ink 5">
                <a:extLst>
                  <a:ext uri="{FF2B5EF4-FFF2-40B4-BE49-F238E27FC236}">
                    <a16:creationId xmlns:a16="http://schemas.microsoft.com/office/drawing/2014/main" id="{205748E2-8DBD-D045-93A2-129230E4ADDD}"/>
                  </a:ext>
                </a:extLst>
              </p14:cNvPr>
              <p14:cNvContentPartPr/>
              <p14:nvPr/>
            </p14:nvContentPartPr>
            <p14:xfrm>
              <a:off x="2151463" y="2136233"/>
              <a:ext cx="219240" cy="228600"/>
            </p14:xfrm>
          </p:contentPart>
        </mc:Choice>
        <mc:Fallback xmlns="">
          <p:pic>
            <p:nvPicPr>
              <p:cNvPr id="6" name="Ink 5">
                <a:extLst>
                  <a:ext uri="{FF2B5EF4-FFF2-40B4-BE49-F238E27FC236}">
                    <a16:creationId xmlns:a16="http://schemas.microsoft.com/office/drawing/2014/main" id="{205748E2-8DBD-D045-93A2-129230E4ADDD}"/>
                  </a:ext>
                </a:extLst>
              </p:cNvPr>
              <p:cNvPicPr/>
              <p:nvPr/>
            </p:nvPicPr>
            <p:blipFill>
              <a:blip r:embed="rId40"/>
              <a:stretch>
                <a:fillRect/>
              </a:stretch>
            </p:blipFill>
            <p:spPr>
              <a:xfrm>
                <a:off x="2061315" y="1956233"/>
                <a:ext cx="399175" cy="5882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7" name="Ink 6">
                <a:extLst>
                  <a:ext uri="{FF2B5EF4-FFF2-40B4-BE49-F238E27FC236}">
                    <a16:creationId xmlns:a16="http://schemas.microsoft.com/office/drawing/2014/main" id="{F9AEF716-64B1-264F-95B5-C81AD485AC4B}"/>
                  </a:ext>
                </a:extLst>
              </p14:cNvPr>
              <p14:cNvContentPartPr/>
              <p14:nvPr/>
            </p14:nvContentPartPr>
            <p14:xfrm>
              <a:off x="2542423" y="3223073"/>
              <a:ext cx="235800" cy="360"/>
            </p14:xfrm>
          </p:contentPart>
        </mc:Choice>
        <mc:Fallback xmlns="">
          <p:pic>
            <p:nvPicPr>
              <p:cNvPr id="7" name="Ink 6">
                <a:extLst>
                  <a:ext uri="{FF2B5EF4-FFF2-40B4-BE49-F238E27FC236}">
                    <a16:creationId xmlns:a16="http://schemas.microsoft.com/office/drawing/2014/main" id="{F9AEF716-64B1-264F-95B5-C81AD485AC4B}"/>
                  </a:ext>
                </a:extLst>
              </p:cNvPr>
              <p:cNvPicPr/>
              <p:nvPr/>
            </p:nvPicPr>
            <p:blipFill>
              <a:blip r:embed="rId42"/>
              <a:stretch>
                <a:fillRect/>
              </a:stretch>
            </p:blipFill>
            <p:spPr>
              <a:xfrm>
                <a:off x="2452423" y="3043073"/>
                <a:ext cx="41544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8" name="Ink 7">
                <a:extLst>
                  <a:ext uri="{FF2B5EF4-FFF2-40B4-BE49-F238E27FC236}">
                    <a16:creationId xmlns:a16="http://schemas.microsoft.com/office/drawing/2014/main" id="{272994D1-4B45-5D43-ACE8-199554EB2C66}"/>
                  </a:ext>
                </a:extLst>
              </p14:cNvPr>
              <p14:cNvContentPartPr/>
              <p14:nvPr/>
            </p14:nvContentPartPr>
            <p14:xfrm>
              <a:off x="2524063" y="2548073"/>
              <a:ext cx="283680" cy="339480"/>
            </p14:xfrm>
          </p:contentPart>
        </mc:Choice>
        <mc:Fallback xmlns="">
          <p:pic>
            <p:nvPicPr>
              <p:cNvPr id="8" name="Ink 7">
                <a:extLst>
                  <a:ext uri="{FF2B5EF4-FFF2-40B4-BE49-F238E27FC236}">
                    <a16:creationId xmlns:a16="http://schemas.microsoft.com/office/drawing/2014/main" id="{272994D1-4B45-5D43-ACE8-199554EB2C66}"/>
                  </a:ext>
                </a:extLst>
              </p:cNvPr>
              <p:cNvPicPr/>
              <p:nvPr/>
            </p:nvPicPr>
            <p:blipFill>
              <a:blip r:embed="rId44"/>
              <a:stretch>
                <a:fillRect/>
              </a:stretch>
            </p:blipFill>
            <p:spPr>
              <a:xfrm>
                <a:off x="2434063" y="2368073"/>
                <a:ext cx="463320" cy="6991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2" name="Ink 11">
                <a:extLst>
                  <a:ext uri="{FF2B5EF4-FFF2-40B4-BE49-F238E27FC236}">
                    <a16:creationId xmlns:a16="http://schemas.microsoft.com/office/drawing/2014/main" id="{6282AD2F-8110-3F43-8FD9-66BCBDD69007}"/>
                  </a:ext>
                </a:extLst>
              </p14:cNvPr>
              <p14:cNvContentPartPr/>
              <p14:nvPr/>
            </p14:nvContentPartPr>
            <p14:xfrm>
              <a:off x="2548183" y="1867313"/>
              <a:ext cx="228240" cy="326520"/>
            </p14:xfrm>
          </p:contentPart>
        </mc:Choice>
        <mc:Fallback xmlns="">
          <p:pic>
            <p:nvPicPr>
              <p:cNvPr id="12" name="Ink 11">
                <a:extLst>
                  <a:ext uri="{FF2B5EF4-FFF2-40B4-BE49-F238E27FC236}">
                    <a16:creationId xmlns:a16="http://schemas.microsoft.com/office/drawing/2014/main" id="{6282AD2F-8110-3F43-8FD9-66BCBDD69007}"/>
                  </a:ext>
                </a:extLst>
              </p:cNvPr>
              <p:cNvPicPr/>
              <p:nvPr/>
            </p:nvPicPr>
            <p:blipFill>
              <a:blip r:embed="rId46"/>
              <a:stretch>
                <a:fillRect/>
              </a:stretch>
            </p:blipFill>
            <p:spPr>
              <a:xfrm>
                <a:off x="2458041" y="1687313"/>
                <a:ext cx="408164" cy="6861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5" name="Ink 14">
                <a:extLst>
                  <a:ext uri="{FF2B5EF4-FFF2-40B4-BE49-F238E27FC236}">
                    <a16:creationId xmlns:a16="http://schemas.microsoft.com/office/drawing/2014/main" id="{EFAF7819-BFCF-104D-BB69-A0CBD7A0C378}"/>
                  </a:ext>
                </a:extLst>
              </p14:cNvPr>
              <p14:cNvContentPartPr/>
              <p14:nvPr/>
            </p14:nvContentPartPr>
            <p14:xfrm>
              <a:off x="2957143" y="3209753"/>
              <a:ext cx="215640" cy="5040"/>
            </p14:xfrm>
          </p:contentPart>
        </mc:Choice>
        <mc:Fallback xmlns="">
          <p:pic>
            <p:nvPicPr>
              <p:cNvPr id="15" name="Ink 14">
                <a:extLst>
                  <a:ext uri="{FF2B5EF4-FFF2-40B4-BE49-F238E27FC236}">
                    <a16:creationId xmlns:a16="http://schemas.microsoft.com/office/drawing/2014/main" id="{EFAF7819-BFCF-104D-BB69-A0CBD7A0C378}"/>
                  </a:ext>
                </a:extLst>
              </p:cNvPr>
              <p:cNvPicPr/>
              <p:nvPr/>
            </p:nvPicPr>
            <p:blipFill>
              <a:blip r:embed="rId48"/>
              <a:stretch>
                <a:fillRect/>
              </a:stretch>
            </p:blipFill>
            <p:spPr>
              <a:xfrm>
                <a:off x="2867143" y="3029753"/>
                <a:ext cx="395280" cy="3646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0" name="Ink 19">
                <a:extLst>
                  <a:ext uri="{FF2B5EF4-FFF2-40B4-BE49-F238E27FC236}">
                    <a16:creationId xmlns:a16="http://schemas.microsoft.com/office/drawing/2014/main" id="{56BBF1F9-F34D-B849-915C-24BA49AE1429}"/>
                  </a:ext>
                </a:extLst>
              </p14:cNvPr>
              <p14:cNvContentPartPr/>
              <p14:nvPr/>
            </p14:nvContentPartPr>
            <p14:xfrm>
              <a:off x="2946343" y="2273753"/>
              <a:ext cx="271800" cy="585360"/>
            </p14:xfrm>
          </p:contentPart>
        </mc:Choice>
        <mc:Fallback xmlns="">
          <p:pic>
            <p:nvPicPr>
              <p:cNvPr id="20" name="Ink 19">
                <a:extLst>
                  <a:ext uri="{FF2B5EF4-FFF2-40B4-BE49-F238E27FC236}">
                    <a16:creationId xmlns:a16="http://schemas.microsoft.com/office/drawing/2014/main" id="{56BBF1F9-F34D-B849-915C-24BA49AE1429}"/>
                  </a:ext>
                </a:extLst>
              </p:cNvPr>
              <p:cNvPicPr/>
              <p:nvPr/>
            </p:nvPicPr>
            <p:blipFill>
              <a:blip r:embed="rId50"/>
              <a:stretch>
                <a:fillRect/>
              </a:stretch>
            </p:blipFill>
            <p:spPr>
              <a:xfrm>
                <a:off x="2856462" y="2093642"/>
                <a:ext cx="451202" cy="945221"/>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1" name="Ink 20">
                <a:extLst>
                  <a:ext uri="{FF2B5EF4-FFF2-40B4-BE49-F238E27FC236}">
                    <a16:creationId xmlns:a16="http://schemas.microsoft.com/office/drawing/2014/main" id="{5643C304-5651-774F-AB03-AAB95ADEAF54}"/>
                  </a:ext>
                </a:extLst>
              </p14:cNvPr>
              <p14:cNvContentPartPr/>
              <p14:nvPr/>
            </p14:nvContentPartPr>
            <p14:xfrm>
              <a:off x="2952823" y="1542593"/>
              <a:ext cx="223920" cy="380880"/>
            </p14:xfrm>
          </p:contentPart>
        </mc:Choice>
        <mc:Fallback xmlns="">
          <p:pic>
            <p:nvPicPr>
              <p:cNvPr id="21" name="Ink 20">
                <a:extLst>
                  <a:ext uri="{FF2B5EF4-FFF2-40B4-BE49-F238E27FC236}">
                    <a16:creationId xmlns:a16="http://schemas.microsoft.com/office/drawing/2014/main" id="{5643C304-5651-774F-AB03-AAB95ADEAF54}"/>
                  </a:ext>
                </a:extLst>
              </p:cNvPr>
              <p:cNvPicPr/>
              <p:nvPr/>
            </p:nvPicPr>
            <p:blipFill>
              <a:blip r:embed="rId52"/>
              <a:stretch>
                <a:fillRect/>
              </a:stretch>
            </p:blipFill>
            <p:spPr>
              <a:xfrm>
                <a:off x="2862823" y="1362593"/>
                <a:ext cx="403560" cy="740520"/>
              </a:xfrm>
              <a:prstGeom prst="rect">
                <a:avLst/>
              </a:prstGeom>
            </p:spPr>
          </p:pic>
        </mc:Fallback>
      </mc:AlternateContent>
      <p:pic>
        <p:nvPicPr>
          <p:cNvPr id="24" name="Graphic 23" descr="Sad face outline with solid fill">
            <a:extLst>
              <a:ext uri="{FF2B5EF4-FFF2-40B4-BE49-F238E27FC236}">
                <a16:creationId xmlns:a16="http://schemas.microsoft.com/office/drawing/2014/main" id="{04E962EC-D33C-CC4E-B0D4-839C02175BCA}"/>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2691551" y="63872"/>
            <a:ext cx="1113208" cy="1113208"/>
          </a:xfrm>
          <a:prstGeom prst="rect">
            <a:avLst/>
          </a:prstGeom>
        </p:spPr>
      </p:pic>
      <mc:AlternateContent xmlns:mc="http://schemas.openxmlformats.org/markup-compatibility/2006" xmlns:p14="http://schemas.microsoft.com/office/powerpoint/2010/main">
        <mc:Choice Requires="p14">
          <p:contentPart p14:bwMode="auto" r:id="rId55">
            <p14:nvContentPartPr>
              <p14:cNvPr id="28" name="Ink 27">
                <a:extLst>
                  <a:ext uri="{FF2B5EF4-FFF2-40B4-BE49-F238E27FC236}">
                    <a16:creationId xmlns:a16="http://schemas.microsoft.com/office/drawing/2014/main" id="{FC183710-4E7E-E944-8ECF-40A47C4E68CC}"/>
                  </a:ext>
                </a:extLst>
              </p14:cNvPr>
              <p14:cNvContentPartPr/>
              <p14:nvPr/>
            </p14:nvContentPartPr>
            <p14:xfrm>
              <a:off x="2948143" y="715313"/>
              <a:ext cx="360" cy="360"/>
            </p14:xfrm>
          </p:contentPart>
        </mc:Choice>
        <mc:Fallback xmlns="">
          <p:pic>
            <p:nvPicPr>
              <p:cNvPr id="28" name="Ink 27">
                <a:extLst>
                  <a:ext uri="{FF2B5EF4-FFF2-40B4-BE49-F238E27FC236}">
                    <a16:creationId xmlns:a16="http://schemas.microsoft.com/office/drawing/2014/main" id="{FC183710-4E7E-E944-8ECF-40A47C4E68CC}"/>
                  </a:ext>
                </a:extLst>
              </p:cNvPr>
              <p:cNvPicPr/>
              <p:nvPr/>
            </p:nvPicPr>
            <p:blipFill>
              <a:blip r:embed="rId56"/>
              <a:stretch>
                <a:fillRect/>
              </a:stretch>
            </p:blipFill>
            <p:spPr>
              <a:xfrm>
                <a:off x="2930143" y="697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4" name="Ink 33">
                <a:extLst>
                  <a:ext uri="{FF2B5EF4-FFF2-40B4-BE49-F238E27FC236}">
                    <a16:creationId xmlns:a16="http://schemas.microsoft.com/office/drawing/2014/main" id="{5131EDAB-031C-664D-AA34-082F25389DA8}"/>
                  </a:ext>
                </a:extLst>
              </p14:cNvPr>
              <p14:cNvContentPartPr/>
              <p14:nvPr/>
            </p14:nvContentPartPr>
            <p14:xfrm>
              <a:off x="3061543" y="674633"/>
              <a:ext cx="360" cy="360"/>
            </p14:xfrm>
          </p:contentPart>
        </mc:Choice>
        <mc:Fallback xmlns="">
          <p:pic>
            <p:nvPicPr>
              <p:cNvPr id="34" name="Ink 33">
                <a:extLst>
                  <a:ext uri="{FF2B5EF4-FFF2-40B4-BE49-F238E27FC236}">
                    <a16:creationId xmlns:a16="http://schemas.microsoft.com/office/drawing/2014/main" id="{5131EDAB-031C-664D-AA34-082F25389DA8}"/>
                  </a:ext>
                </a:extLst>
              </p:cNvPr>
              <p:cNvPicPr/>
              <p:nvPr/>
            </p:nvPicPr>
            <p:blipFill>
              <a:blip r:embed="rId56"/>
              <a:stretch>
                <a:fillRect/>
              </a:stretch>
            </p:blipFill>
            <p:spPr>
              <a:xfrm>
                <a:off x="3043543" y="656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5" name="Ink 34">
                <a:extLst>
                  <a:ext uri="{FF2B5EF4-FFF2-40B4-BE49-F238E27FC236}">
                    <a16:creationId xmlns:a16="http://schemas.microsoft.com/office/drawing/2014/main" id="{ACB054D9-5CC0-0A4E-A03D-7276E27B4D7A}"/>
                  </a:ext>
                </a:extLst>
              </p14:cNvPr>
              <p14:cNvContentPartPr/>
              <p14:nvPr/>
            </p14:nvContentPartPr>
            <p14:xfrm>
              <a:off x="2948503" y="598673"/>
              <a:ext cx="360" cy="360"/>
            </p14:xfrm>
          </p:contentPart>
        </mc:Choice>
        <mc:Fallback xmlns="">
          <p:pic>
            <p:nvPicPr>
              <p:cNvPr id="35" name="Ink 34">
                <a:extLst>
                  <a:ext uri="{FF2B5EF4-FFF2-40B4-BE49-F238E27FC236}">
                    <a16:creationId xmlns:a16="http://schemas.microsoft.com/office/drawing/2014/main" id="{ACB054D9-5CC0-0A4E-A03D-7276E27B4D7A}"/>
                  </a:ext>
                </a:extLst>
              </p:cNvPr>
              <p:cNvPicPr/>
              <p:nvPr/>
            </p:nvPicPr>
            <p:blipFill>
              <a:blip r:embed="rId56"/>
              <a:stretch>
                <a:fillRect/>
              </a:stretch>
            </p:blipFill>
            <p:spPr>
              <a:xfrm>
                <a:off x="2930503" y="5806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36" name="Ink 35">
                <a:extLst>
                  <a:ext uri="{FF2B5EF4-FFF2-40B4-BE49-F238E27FC236}">
                    <a16:creationId xmlns:a16="http://schemas.microsoft.com/office/drawing/2014/main" id="{FE30A891-31BA-8B4B-8699-414E57836F3D}"/>
                  </a:ext>
                </a:extLst>
              </p14:cNvPr>
              <p14:cNvContentPartPr/>
              <p14:nvPr/>
            </p14:nvContentPartPr>
            <p14:xfrm>
              <a:off x="3493543" y="714233"/>
              <a:ext cx="360" cy="360"/>
            </p14:xfrm>
          </p:contentPart>
        </mc:Choice>
        <mc:Fallback xmlns="">
          <p:pic>
            <p:nvPicPr>
              <p:cNvPr id="36" name="Ink 35">
                <a:extLst>
                  <a:ext uri="{FF2B5EF4-FFF2-40B4-BE49-F238E27FC236}">
                    <a16:creationId xmlns:a16="http://schemas.microsoft.com/office/drawing/2014/main" id="{FE30A891-31BA-8B4B-8699-414E57836F3D}"/>
                  </a:ext>
                </a:extLst>
              </p:cNvPr>
              <p:cNvPicPr/>
              <p:nvPr/>
            </p:nvPicPr>
            <p:blipFill>
              <a:blip r:embed="rId56"/>
              <a:stretch>
                <a:fillRect/>
              </a:stretch>
            </p:blipFill>
            <p:spPr>
              <a:xfrm>
                <a:off x="3475543" y="696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7" name="Ink 36">
                <a:extLst>
                  <a:ext uri="{FF2B5EF4-FFF2-40B4-BE49-F238E27FC236}">
                    <a16:creationId xmlns:a16="http://schemas.microsoft.com/office/drawing/2014/main" id="{E49FDFB4-8D08-0E49-ADF4-2A99B49EFAB3}"/>
                  </a:ext>
                </a:extLst>
              </p14:cNvPr>
              <p14:cNvContentPartPr/>
              <p14:nvPr/>
            </p14:nvContentPartPr>
            <p14:xfrm>
              <a:off x="3563743" y="614153"/>
              <a:ext cx="360" cy="360"/>
            </p14:xfrm>
          </p:contentPart>
        </mc:Choice>
        <mc:Fallback xmlns="">
          <p:pic>
            <p:nvPicPr>
              <p:cNvPr id="37" name="Ink 36">
                <a:extLst>
                  <a:ext uri="{FF2B5EF4-FFF2-40B4-BE49-F238E27FC236}">
                    <a16:creationId xmlns:a16="http://schemas.microsoft.com/office/drawing/2014/main" id="{E49FDFB4-8D08-0E49-ADF4-2A99B49EFAB3}"/>
                  </a:ext>
                </a:extLst>
              </p:cNvPr>
              <p:cNvPicPr/>
              <p:nvPr/>
            </p:nvPicPr>
            <p:blipFill>
              <a:blip r:embed="rId56"/>
              <a:stretch>
                <a:fillRect/>
              </a:stretch>
            </p:blipFill>
            <p:spPr>
              <a:xfrm>
                <a:off x="3545743" y="596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38" name="Ink 37">
                <a:extLst>
                  <a:ext uri="{FF2B5EF4-FFF2-40B4-BE49-F238E27FC236}">
                    <a16:creationId xmlns:a16="http://schemas.microsoft.com/office/drawing/2014/main" id="{B0476AD1-CA87-924B-9B0F-717A999745F8}"/>
                  </a:ext>
                </a:extLst>
              </p14:cNvPr>
              <p14:cNvContentPartPr/>
              <p14:nvPr/>
            </p14:nvContentPartPr>
            <p14:xfrm>
              <a:off x="3592903" y="737273"/>
              <a:ext cx="360" cy="360"/>
            </p14:xfrm>
          </p:contentPart>
        </mc:Choice>
        <mc:Fallback xmlns="">
          <p:pic>
            <p:nvPicPr>
              <p:cNvPr id="38" name="Ink 37">
                <a:extLst>
                  <a:ext uri="{FF2B5EF4-FFF2-40B4-BE49-F238E27FC236}">
                    <a16:creationId xmlns:a16="http://schemas.microsoft.com/office/drawing/2014/main" id="{B0476AD1-CA87-924B-9B0F-717A999745F8}"/>
                  </a:ext>
                </a:extLst>
              </p:cNvPr>
              <p:cNvPicPr/>
              <p:nvPr/>
            </p:nvPicPr>
            <p:blipFill>
              <a:blip r:embed="rId56"/>
              <a:stretch>
                <a:fillRect/>
              </a:stretch>
            </p:blipFill>
            <p:spPr>
              <a:xfrm>
                <a:off x="3574903" y="719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9" name="Ink 38">
                <a:extLst>
                  <a:ext uri="{FF2B5EF4-FFF2-40B4-BE49-F238E27FC236}">
                    <a16:creationId xmlns:a16="http://schemas.microsoft.com/office/drawing/2014/main" id="{1AEAAFD1-A853-7E4C-BF62-171F39C49B1F}"/>
                  </a:ext>
                </a:extLst>
              </p14:cNvPr>
              <p14:cNvContentPartPr/>
              <p14:nvPr/>
            </p14:nvContentPartPr>
            <p14:xfrm>
              <a:off x="3542143" y="821873"/>
              <a:ext cx="360" cy="360"/>
            </p14:xfrm>
          </p:contentPart>
        </mc:Choice>
        <mc:Fallback xmlns="">
          <p:pic>
            <p:nvPicPr>
              <p:cNvPr id="39" name="Ink 38">
                <a:extLst>
                  <a:ext uri="{FF2B5EF4-FFF2-40B4-BE49-F238E27FC236}">
                    <a16:creationId xmlns:a16="http://schemas.microsoft.com/office/drawing/2014/main" id="{1AEAAFD1-A853-7E4C-BF62-171F39C49B1F}"/>
                  </a:ext>
                </a:extLst>
              </p:cNvPr>
              <p:cNvPicPr/>
              <p:nvPr/>
            </p:nvPicPr>
            <p:blipFill>
              <a:blip r:embed="rId56"/>
              <a:stretch>
                <a:fillRect/>
              </a:stretch>
            </p:blipFill>
            <p:spPr>
              <a:xfrm>
                <a:off x="3524143" y="803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0" name="Ink 39">
                <a:extLst>
                  <a:ext uri="{FF2B5EF4-FFF2-40B4-BE49-F238E27FC236}">
                    <a16:creationId xmlns:a16="http://schemas.microsoft.com/office/drawing/2014/main" id="{C7D8716D-977E-7A48-8721-38218ED7CDF1}"/>
                  </a:ext>
                </a:extLst>
              </p14:cNvPr>
              <p14:cNvContentPartPr/>
              <p14:nvPr/>
            </p14:nvContentPartPr>
            <p14:xfrm>
              <a:off x="2976943" y="837353"/>
              <a:ext cx="360" cy="360"/>
            </p14:xfrm>
          </p:contentPart>
        </mc:Choice>
        <mc:Fallback xmlns="">
          <p:pic>
            <p:nvPicPr>
              <p:cNvPr id="40" name="Ink 39">
                <a:extLst>
                  <a:ext uri="{FF2B5EF4-FFF2-40B4-BE49-F238E27FC236}">
                    <a16:creationId xmlns:a16="http://schemas.microsoft.com/office/drawing/2014/main" id="{C7D8716D-977E-7A48-8721-38218ED7CDF1}"/>
                  </a:ext>
                </a:extLst>
              </p:cNvPr>
              <p:cNvPicPr/>
              <p:nvPr/>
            </p:nvPicPr>
            <p:blipFill>
              <a:blip r:embed="rId56"/>
              <a:stretch>
                <a:fillRect/>
              </a:stretch>
            </p:blipFill>
            <p:spPr>
              <a:xfrm>
                <a:off x="2958943" y="8193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1" name="Ink 40">
                <a:extLst>
                  <a:ext uri="{FF2B5EF4-FFF2-40B4-BE49-F238E27FC236}">
                    <a16:creationId xmlns:a16="http://schemas.microsoft.com/office/drawing/2014/main" id="{A1DEFF1D-8FC8-A145-A865-444112B33897}"/>
                  </a:ext>
                </a:extLst>
              </p14:cNvPr>
              <p14:cNvContentPartPr/>
              <p14:nvPr/>
            </p14:nvContentPartPr>
            <p14:xfrm>
              <a:off x="3196183" y="896753"/>
              <a:ext cx="360" cy="360"/>
            </p14:xfrm>
          </p:contentPart>
        </mc:Choice>
        <mc:Fallback xmlns="">
          <p:pic>
            <p:nvPicPr>
              <p:cNvPr id="41" name="Ink 40">
                <a:extLst>
                  <a:ext uri="{FF2B5EF4-FFF2-40B4-BE49-F238E27FC236}">
                    <a16:creationId xmlns:a16="http://schemas.microsoft.com/office/drawing/2014/main" id="{A1DEFF1D-8FC8-A145-A865-444112B33897}"/>
                  </a:ext>
                </a:extLst>
              </p:cNvPr>
              <p:cNvPicPr/>
              <p:nvPr/>
            </p:nvPicPr>
            <p:blipFill>
              <a:blip r:embed="rId56"/>
              <a:stretch>
                <a:fillRect/>
              </a:stretch>
            </p:blipFill>
            <p:spPr>
              <a:xfrm>
                <a:off x="3178183" y="878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2" name="Ink 41">
                <a:extLst>
                  <a:ext uri="{FF2B5EF4-FFF2-40B4-BE49-F238E27FC236}">
                    <a16:creationId xmlns:a16="http://schemas.microsoft.com/office/drawing/2014/main" id="{60F46781-EB95-AF4F-A77B-5534C3C46241}"/>
                  </a:ext>
                </a:extLst>
              </p14:cNvPr>
              <p14:cNvContentPartPr/>
              <p14:nvPr/>
            </p14:nvContentPartPr>
            <p14:xfrm>
              <a:off x="3346303" y="908633"/>
              <a:ext cx="360" cy="360"/>
            </p14:xfrm>
          </p:contentPart>
        </mc:Choice>
        <mc:Fallback xmlns="">
          <p:pic>
            <p:nvPicPr>
              <p:cNvPr id="42" name="Ink 41">
                <a:extLst>
                  <a:ext uri="{FF2B5EF4-FFF2-40B4-BE49-F238E27FC236}">
                    <a16:creationId xmlns:a16="http://schemas.microsoft.com/office/drawing/2014/main" id="{60F46781-EB95-AF4F-A77B-5534C3C46241}"/>
                  </a:ext>
                </a:extLst>
              </p:cNvPr>
              <p:cNvPicPr/>
              <p:nvPr/>
            </p:nvPicPr>
            <p:blipFill>
              <a:blip r:embed="rId56"/>
              <a:stretch>
                <a:fillRect/>
              </a:stretch>
            </p:blipFill>
            <p:spPr>
              <a:xfrm>
                <a:off x="3328303" y="890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3" name="Ink 42">
                <a:extLst>
                  <a:ext uri="{FF2B5EF4-FFF2-40B4-BE49-F238E27FC236}">
                    <a16:creationId xmlns:a16="http://schemas.microsoft.com/office/drawing/2014/main" id="{4B116645-52AA-AB42-AA2E-108577F13122}"/>
                  </a:ext>
                </a:extLst>
              </p14:cNvPr>
              <p14:cNvContentPartPr/>
              <p14:nvPr/>
            </p14:nvContentPartPr>
            <p14:xfrm>
              <a:off x="3353143" y="652313"/>
              <a:ext cx="360" cy="360"/>
            </p14:xfrm>
          </p:contentPart>
        </mc:Choice>
        <mc:Fallback xmlns="">
          <p:pic>
            <p:nvPicPr>
              <p:cNvPr id="43" name="Ink 42">
                <a:extLst>
                  <a:ext uri="{FF2B5EF4-FFF2-40B4-BE49-F238E27FC236}">
                    <a16:creationId xmlns:a16="http://schemas.microsoft.com/office/drawing/2014/main" id="{4B116645-52AA-AB42-AA2E-108577F13122}"/>
                  </a:ext>
                </a:extLst>
              </p:cNvPr>
              <p:cNvPicPr/>
              <p:nvPr/>
            </p:nvPicPr>
            <p:blipFill>
              <a:blip r:embed="rId56"/>
              <a:stretch>
                <a:fillRect/>
              </a:stretch>
            </p:blipFill>
            <p:spPr>
              <a:xfrm>
                <a:off x="3335143" y="634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4" name="Ink 43">
                <a:extLst>
                  <a:ext uri="{FF2B5EF4-FFF2-40B4-BE49-F238E27FC236}">
                    <a16:creationId xmlns:a16="http://schemas.microsoft.com/office/drawing/2014/main" id="{C4F8532B-228B-A744-86CD-3BAED74CF756}"/>
                  </a:ext>
                </a:extLst>
              </p14:cNvPr>
              <p14:cNvContentPartPr/>
              <p14:nvPr/>
            </p14:nvContentPartPr>
            <p14:xfrm>
              <a:off x="3275383" y="822593"/>
              <a:ext cx="360" cy="360"/>
            </p14:xfrm>
          </p:contentPart>
        </mc:Choice>
        <mc:Fallback xmlns="">
          <p:pic>
            <p:nvPicPr>
              <p:cNvPr id="44" name="Ink 43">
                <a:extLst>
                  <a:ext uri="{FF2B5EF4-FFF2-40B4-BE49-F238E27FC236}">
                    <a16:creationId xmlns:a16="http://schemas.microsoft.com/office/drawing/2014/main" id="{C4F8532B-228B-A744-86CD-3BAED74CF756}"/>
                  </a:ext>
                </a:extLst>
              </p:cNvPr>
              <p:cNvPicPr/>
              <p:nvPr/>
            </p:nvPicPr>
            <p:blipFill>
              <a:blip r:embed="rId56"/>
              <a:stretch>
                <a:fillRect/>
              </a:stretch>
            </p:blipFill>
            <p:spPr>
              <a:xfrm>
                <a:off x="3257383" y="804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5" name="Ink 44">
                <a:extLst>
                  <a:ext uri="{FF2B5EF4-FFF2-40B4-BE49-F238E27FC236}">
                    <a16:creationId xmlns:a16="http://schemas.microsoft.com/office/drawing/2014/main" id="{4C85717B-49B2-5B4E-A4BE-ADFE092F5285}"/>
                  </a:ext>
                </a:extLst>
              </p14:cNvPr>
              <p14:cNvContentPartPr/>
              <p14:nvPr/>
            </p14:nvContentPartPr>
            <p14:xfrm>
              <a:off x="3168103" y="674993"/>
              <a:ext cx="360" cy="360"/>
            </p14:xfrm>
          </p:contentPart>
        </mc:Choice>
        <mc:Fallback xmlns="">
          <p:pic>
            <p:nvPicPr>
              <p:cNvPr id="45" name="Ink 44">
                <a:extLst>
                  <a:ext uri="{FF2B5EF4-FFF2-40B4-BE49-F238E27FC236}">
                    <a16:creationId xmlns:a16="http://schemas.microsoft.com/office/drawing/2014/main" id="{4C85717B-49B2-5B4E-A4BE-ADFE092F5285}"/>
                  </a:ext>
                </a:extLst>
              </p:cNvPr>
              <p:cNvPicPr/>
              <p:nvPr/>
            </p:nvPicPr>
            <p:blipFill>
              <a:blip r:embed="rId56"/>
              <a:stretch>
                <a:fillRect/>
              </a:stretch>
            </p:blipFill>
            <p:spPr>
              <a:xfrm>
                <a:off x="3150103" y="656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6" name="Ink 45">
                <a:extLst>
                  <a:ext uri="{FF2B5EF4-FFF2-40B4-BE49-F238E27FC236}">
                    <a16:creationId xmlns:a16="http://schemas.microsoft.com/office/drawing/2014/main" id="{099A8FBD-8975-5443-B354-63A78E29E50F}"/>
                  </a:ext>
                </a:extLst>
              </p14:cNvPr>
              <p14:cNvContentPartPr/>
              <p14:nvPr/>
            </p14:nvContentPartPr>
            <p14:xfrm>
              <a:off x="3240463" y="584993"/>
              <a:ext cx="360" cy="360"/>
            </p14:xfrm>
          </p:contentPart>
        </mc:Choice>
        <mc:Fallback xmlns="">
          <p:pic>
            <p:nvPicPr>
              <p:cNvPr id="46" name="Ink 45">
                <a:extLst>
                  <a:ext uri="{FF2B5EF4-FFF2-40B4-BE49-F238E27FC236}">
                    <a16:creationId xmlns:a16="http://schemas.microsoft.com/office/drawing/2014/main" id="{099A8FBD-8975-5443-B354-63A78E29E50F}"/>
                  </a:ext>
                </a:extLst>
              </p:cNvPr>
              <p:cNvPicPr/>
              <p:nvPr/>
            </p:nvPicPr>
            <p:blipFill>
              <a:blip r:embed="rId56"/>
              <a:stretch>
                <a:fillRect/>
              </a:stretch>
            </p:blipFill>
            <p:spPr>
              <a:xfrm>
                <a:off x="3222463" y="566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7" name="Ink 46">
                <a:extLst>
                  <a:ext uri="{FF2B5EF4-FFF2-40B4-BE49-F238E27FC236}">
                    <a16:creationId xmlns:a16="http://schemas.microsoft.com/office/drawing/2014/main" id="{9FF5DA16-C50B-274E-B209-7126D27454C3}"/>
                  </a:ext>
                </a:extLst>
              </p14:cNvPr>
              <p14:cNvContentPartPr/>
              <p14:nvPr/>
            </p14:nvContentPartPr>
            <p14:xfrm>
              <a:off x="3132463" y="382313"/>
              <a:ext cx="360" cy="360"/>
            </p14:xfrm>
          </p:contentPart>
        </mc:Choice>
        <mc:Fallback xmlns="">
          <p:pic>
            <p:nvPicPr>
              <p:cNvPr id="47" name="Ink 46">
                <a:extLst>
                  <a:ext uri="{FF2B5EF4-FFF2-40B4-BE49-F238E27FC236}">
                    <a16:creationId xmlns:a16="http://schemas.microsoft.com/office/drawing/2014/main" id="{9FF5DA16-C50B-274E-B209-7126D27454C3}"/>
                  </a:ext>
                </a:extLst>
              </p:cNvPr>
              <p:cNvPicPr/>
              <p:nvPr/>
            </p:nvPicPr>
            <p:blipFill>
              <a:blip r:embed="rId56"/>
              <a:stretch>
                <a:fillRect/>
              </a:stretch>
            </p:blipFill>
            <p:spPr>
              <a:xfrm>
                <a:off x="3114463" y="364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8" name="Ink 47">
                <a:extLst>
                  <a:ext uri="{FF2B5EF4-FFF2-40B4-BE49-F238E27FC236}">
                    <a16:creationId xmlns:a16="http://schemas.microsoft.com/office/drawing/2014/main" id="{7B82AB23-FF46-ED46-B425-AEB7AB0FD1F2}"/>
                  </a:ext>
                </a:extLst>
              </p14:cNvPr>
              <p14:cNvContentPartPr/>
              <p14:nvPr/>
            </p14:nvContentPartPr>
            <p14:xfrm>
              <a:off x="3022663" y="411473"/>
              <a:ext cx="360" cy="360"/>
            </p14:xfrm>
          </p:contentPart>
        </mc:Choice>
        <mc:Fallback xmlns="">
          <p:pic>
            <p:nvPicPr>
              <p:cNvPr id="48" name="Ink 47">
                <a:extLst>
                  <a:ext uri="{FF2B5EF4-FFF2-40B4-BE49-F238E27FC236}">
                    <a16:creationId xmlns:a16="http://schemas.microsoft.com/office/drawing/2014/main" id="{7B82AB23-FF46-ED46-B425-AEB7AB0FD1F2}"/>
                  </a:ext>
                </a:extLst>
              </p:cNvPr>
              <p:cNvPicPr/>
              <p:nvPr/>
            </p:nvPicPr>
            <p:blipFill>
              <a:blip r:embed="rId56"/>
              <a:stretch>
                <a:fillRect/>
              </a:stretch>
            </p:blipFill>
            <p:spPr>
              <a:xfrm>
                <a:off x="3004663" y="393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9" name="Ink 48">
                <a:extLst>
                  <a:ext uri="{FF2B5EF4-FFF2-40B4-BE49-F238E27FC236}">
                    <a16:creationId xmlns:a16="http://schemas.microsoft.com/office/drawing/2014/main" id="{47F1C6A1-DA62-434B-B277-2D049B2773C3}"/>
                  </a:ext>
                </a:extLst>
              </p14:cNvPr>
              <p14:cNvContentPartPr/>
              <p14:nvPr/>
            </p14:nvContentPartPr>
            <p14:xfrm>
              <a:off x="3295543" y="426593"/>
              <a:ext cx="360" cy="360"/>
            </p14:xfrm>
          </p:contentPart>
        </mc:Choice>
        <mc:Fallback xmlns="">
          <p:pic>
            <p:nvPicPr>
              <p:cNvPr id="49" name="Ink 48">
                <a:extLst>
                  <a:ext uri="{FF2B5EF4-FFF2-40B4-BE49-F238E27FC236}">
                    <a16:creationId xmlns:a16="http://schemas.microsoft.com/office/drawing/2014/main" id="{47F1C6A1-DA62-434B-B277-2D049B2773C3}"/>
                  </a:ext>
                </a:extLst>
              </p:cNvPr>
              <p:cNvPicPr/>
              <p:nvPr/>
            </p:nvPicPr>
            <p:blipFill>
              <a:blip r:embed="rId56"/>
              <a:stretch>
                <a:fillRect/>
              </a:stretch>
            </p:blipFill>
            <p:spPr>
              <a:xfrm>
                <a:off x="3277543" y="408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0" name="Ink 49">
                <a:extLst>
                  <a:ext uri="{FF2B5EF4-FFF2-40B4-BE49-F238E27FC236}">
                    <a16:creationId xmlns:a16="http://schemas.microsoft.com/office/drawing/2014/main" id="{8EA80659-FFFA-7B49-9AA8-C8299556A201}"/>
                  </a:ext>
                </a:extLst>
              </p14:cNvPr>
              <p14:cNvContentPartPr/>
              <p14:nvPr/>
            </p14:nvContentPartPr>
            <p14:xfrm>
              <a:off x="3209143" y="456473"/>
              <a:ext cx="360" cy="360"/>
            </p14:xfrm>
          </p:contentPart>
        </mc:Choice>
        <mc:Fallback xmlns="">
          <p:pic>
            <p:nvPicPr>
              <p:cNvPr id="50" name="Ink 49">
                <a:extLst>
                  <a:ext uri="{FF2B5EF4-FFF2-40B4-BE49-F238E27FC236}">
                    <a16:creationId xmlns:a16="http://schemas.microsoft.com/office/drawing/2014/main" id="{8EA80659-FFFA-7B49-9AA8-C8299556A201}"/>
                  </a:ext>
                </a:extLst>
              </p:cNvPr>
              <p:cNvPicPr/>
              <p:nvPr/>
            </p:nvPicPr>
            <p:blipFill>
              <a:blip r:embed="rId56"/>
              <a:stretch>
                <a:fillRect/>
              </a:stretch>
            </p:blipFill>
            <p:spPr>
              <a:xfrm>
                <a:off x="3191143" y="438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1" name="Ink 50">
                <a:extLst>
                  <a:ext uri="{FF2B5EF4-FFF2-40B4-BE49-F238E27FC236}">
                    <a16:creationId xmlns:a16="http://schemas.microsoft.com/office/drawing/2014/main" id="{7EC1B15A-BA65-D349-8717-956C0B5BA29D}"/>
                  </a:ext>
                </a:extLst>
              </p14:cNvPr>
              <p14:cNvContentPartPr/>
              <p14:nvPr/>
            </p14:nvContentPartPr>
            <p14:xfrm>
              <a:off x="3250543" y="294473"/>
              <a:ext cx="360" cy="360"/>
            </p14:xfrm>
          </p:contentPart>
        </mc:Choice>
        <mc:Fallback xmlns="">
          <p:pic>
            <p:nvPicPr>
              <p:cNvPr id="51" name="Ink 50">
                <a:extLst>
                  <a:ext uri="{FF2B5EF4-FFF2-40B4-BE49-F238E27FC236}">
                    <a16:creationId xmlns:a16="http://schemas.microsoft.com/office/drawing/2014/main" id="{7EC1B15A-BA65-D349-8717-956C0B5BA29D}"/>
                  </a:ext>
                </a:extLst>
              </p:cNvPr>
              <p:cNvPicPr/>
              <p:nvPr/>
            </p:nvPicPr>
            <p:blipFill>
              <a:blip r:embed="rId56"/>
              <a:stretch>
                <a:fillRect/>
              </a:stretch>
            </p:blipFill>
            <p:spPr>
              <a:xfrm>
                <a:off x="3232543" y="276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2" name="Ink 51">
                <a:extLst>
                  <a:ext uri="{FF2B5EF4-FFF2-40B4-BE49-F238E27FC236}">
                    <a16:creationId xmlns:a16="http://schemas.microsoft.com/office/drawing/2014/main" id="{B108AA20-D017-8A40-AF5F-9EA4C73D8460}"/>
                  </a:ext>
                </a:extLst>
              </p14:cNvPr>
              <p14:cNvContentPartPr/>
              <p14:nvPr/>
            </p14:nvContentPartPr>
            <p14:xfrm>
              <a:off x="3397783" y="317153"/>
              <a:ext cx="360" cy="360"/>
            </p14:xfrm>
          </p:contentPart>
        </mc:Choice>
        <mc:Fallback xmlns="">
          <p:pic>
            <p:nvPicPr>
              <p:cNvPr id="52" name="Ink 51">
                <a:extLst>
                  <a:ext uri="{FF2B5EF4-FFF2-40B4-BE49-F238E27FC236}">
                    <a16:creationId xmlns:a16="http://schemas.microsoft.com/office/drawing/2014/main" id="{B108AA20-D017-8A40-AF5F-9EA4C73D8460}"/>
                  </a:ext>
                </a:extLst>
              </p:cNvPr>
              <p:cNvPicPr/>
              <p:nvPr/>
            </p:nvPicPr>
            <p:blipFill>
              <a:blip r:embed="rId56"/>
              <a:stretch>
                <a:fillRect/>
              </a:stretch>
            </p:blipFill>
            <p:spPr>
              <a:xfrm>
                <a:off x="3379783" y="299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3" name="Ink 52">
                <a:extLst>
                  <a:ext uri="{FF2B5EF4-FFF2-40B4-BE49-F238E27FC236}">
                    <a16:creationId xmlns:a16="http://schemas.microsoft.com/office/drawing/2014/main" id="{72FCDBFA-C1F2-524A-AA58-26FF96A5AA41}"/>
                  </a:ext>
                </a:extLst>
              </p14:cNvPr>
              <p14:cNvContentPartPr/>
              <p14:nvPr/>
            </p14:nvContentPartPr>
            <p14:xfrm>
              <a:off x="3487063" y="393113"/>
              <a:ext cx="360" cy="360"/>
            </p14:xfrm>
          </p:contentPart>
        </mc:Choice>
        <mc:Fallback xmlns="">
          <p:pic>
            <p:nvPicPr>
              <p:cNvPr id="53" name="Ink 52">
                <a:extLst>
                  <a:ext uri="{FF2B5EF4-FFF2-40B4-BE49-F238E27FC236}">
                    <a16:creationId xmlns:a16="http://schemas.microsoft.com/office/drawing/2014/main" id="{72FCDBFA-C1F2-524A-AA58-26FF96A5AA41}"/>
                  </a:ext>
                </a:extLst>
              </p:cNvPr>
              <p:cNvPicPr/>
              <p:nvPr/>
            </p:nvPicPr>
            <p:blipFill>
              <a:blip r:embed="rId56"/>
              <a:stretch>
                <a:fillRect/>
              </a:stretch>
            </p:blipFill>
            <p:spPr>
              <a:xfrm>
                <a:off x="3469063" y="375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4" name="Ink 53">
                <a:extLst>
                  <a:ext uri="{FF2B5EF4-FFF2-40B4-BE49-F238E27FC236}">
                    <a16:creationId xmlns:a16="http://schemas.microsoft.com/office/drawing/2014/main" id="{BFF37B0A-205D-1A49-BF02-18BAE3564D38}"/>
                  </a:ext>
                </a:extLst>
              </p14:cNvPr>
              <p14:cNvContentPartPr/>
              <p14:nvPr/>
            </p14:nvContentPartPr>
            <p14:xfrm>
              <a:off x="3566983" y="478433"/>
              <a:ext cx="360" cy="360"/>
            </p14:xfrm>
          </p:contentPart>
        </mc:Choice>
        <mc:Fallback xmlns="">
          <p:pic>
            <p:nvPicPr>
              <p:cNvPr id="54" name="Ink 53">
                <a:extLst>
                  <a:ext uri="{FF2B5EF4-FFF2-40B4-BE49-F238E27FC236}">
                    <a16:creationId xmlns:a16="http://schemas.microsoft.com/office/drawing/2014/main" id="{BFF37B0A-205D-1A49-BF02-18BAE3564D38}"/>
                  </a:ext>
                </a:extLst>
              </p:cNvPr>
              <p:cNvPicPr/>
              <p:nvPr/>
            </p:nvPicPr>
            <p:blipFill>
              <a:blip r:embed="rId56"/>
              <a:stretch>
                <a:fillRect/>
              </a:stretch>
            </p:blipFill>
            <p:spPr>
              <a:xfrm>
                <a:off x="3548983" y="460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5" name="Ink 54">
                <a:extLst>
                  <a:ext uri="{FF2B5EF4-FFF2-40B4-BE49-F238E27FC236}">
                    <a16:creationId xmlns:a16="http://schemas.microsoft.com/office/drawing/2014/main" id="{A23FF1FB-F096-C44A-8E35-59764F2EB978}"/>
                  </a:ext>
                </a:extLst>
              </p14:cNvPr>
              <p14:cNvContentPartPr/>
              <p14:nvPr/>
            </p14:nvContentPartPr>
            <p14:xfrm>
              <a:off x="3095023" y="313913"/>
              <a:ext cx="360" cy="360"/>
            </p14:xfrm>
          </p:contentPart>
        </mc:Choice>
        <mc:Fallback xmlns="">
          <p:pic>
            <p:nvPicPr>
              <p:cNvPr id="55" name="Ink 54">
                <a:extLst>
                  <a:ext uri="{FF2B5EF4-FFF2-40B4-BE49-F238E27FC236}">
                    <a16:creationId xmlns:a16="http://schemas.microsoft.com/office/drawing/2014/main" id="{A23FF1FB-F096-C44A-8E35-59764F2EB978}"/>
                  </a:ext>
                </a:extLst>
              </p:cNvPr>
              <p:cNvPicPr/>
              <p:nvPr/>
            </p:nvPicPr>
            <p:blipFill>
              <a:blip r:embed="rId56"/>
              <a:stretch>
                <a:fillRect/>
              </a:stretch>
            </p:blipFill>
            <p:spPr>
              <a:xfrm>
                <a:off x="3077023" y="295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56" name="Ink 55">
                <a:extLst>
                  <a:ext uri="{FF2B5EF4-FFF2-40B4-BE49-F238E27FC236}">
                    <a16:creationId xmlns:a16="http://schemas.microsoft.com/office/drawing/2014/main" id="{214FF174-FBDD-5342-8B9B-7C5DBCD5AB79}"/>
                  </a:ext>
                </a:extLst>
              </p14:cNvPr>
              <p14:cNvContentPartPr/>
              <p14:nvPr/>
            </p14:nvContentPartPr>
            <p14:xfrm>
              <a:off x="2942383" y="489233"/>
              <a:ext cx="360" cy="360"/>
            </p14:xfrm>
          </p:contentPart>
        </mc:Choice>
        <mc:Fallback xmlns="">
          <p:pic>
            <p:nvPicPr>
              <p:cNvPr id="56" name="Ink 55">
                <a:extLst>
                  <a:ext uri="{FF2B5EF4-FFF2-40B4-BE49-F238E27FC236}">
                    <a16:creationId xmlns:a16="http://schemas.microsoft.com/office/drawing/2014/main" id="{214FF174-FBDD-5342-8B9B-7C5DBCD5AB79}"/>
                  </a:ext>
                </a:extLst>
              </p:cNvPr>
              <p:cNvPicPr/>
              <p:nvPr/>
            </p:nvPicPr>
            <p:blipFill>
              <a:blip r:embed="rId56"/>
              <a:stretch>
                <a:fillRect/>
              </a:stretch>
            </p:blipFill>
            <p:spPr>
              <a:xfrm>
                <a:off x="2924383" y="471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7" name="Ink 56">
                <a:extLst>
                  <a:ext uri="{FF2B5EF4-FFF2-40B4-BE49-F238E27FC236}">
                    <a16:creationId xmlns:a16="http://schemas.microsoft.com/office/drawing/2014/main" id="{540898E2-BE9B-8940-A8CB-C012BD873FA7}"/>
                  </a:ext>
                </a:extLst>
              </p14:cNvPr>
              <p14:cNvContentPartPr/>
              <p14:nvPr/>
            </p14:nvContentPartPr>
            <p14:xfrm>
              <a:off x="3116983" y="936713"/>
              <a:ext cx="360" cy="360"/>
            </p14:xfrm>
          </p:contentPart>
        </mc:Choice>
        <mc:Fallback xmlns="">
          <p:pic>
            <p:nvPicPr>
              <p:cNvPr id="57" name="Ink 56">
                <a:extLst>
                  <a:ext uri="{FF2B5EF4-FFF2-40B4-BE49-F238E27FC236}">
                    <a16:creationId xmlns:a16="http://schemas.microsoft.com/office/drawing/2014/main" id="{540898E2-BE9B-8940-A8CB-C012BD873FA7}"/>
                  </a:ext>
                </a:extLst>
              </p:cNvPr>
              <p:cNvPicPr/>
              <p:nvPr/>
            </p:nvPicPr>
            <p:blipFill>
              <a:blip r:embed="rId56"/>
              <a:stretch>
                <a:fillRect/>
              </a:stretch>
            </p:blipFill>
            <p:spPr>
              <a:xfrm>
                <a:off x="3098983" y="918713"/>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1">
            <p14:nvContentPartPr>
              <p14:cNvPr id="58" name="Ink 57">
                <a:extLst>
                  <a:ext uri="{FF2B5EF4-FFF2-40B4-BE49-F238E27FC236}">
                    <a16:creationId xmlns:a16="http://schemas.microsoft.com/office/drawing/2014/main" id="{C7C60819-74FF-364E-975E-E50C6642588B}"/>
                  </a:ext>
                </a:extLst>
              </p14:cNvPr>
              <p14:cNvContentPartPr/>
              <p14:nvPr/>
            </p14:nvContentPartPr>
            <p14:xfrm>
              <a:off x="2894143" y="646913"/>
              <a:ext cx="165960" cy="120600"/>
            </p14:xfrm>
          </p:contentPart>
        </mc:Choice>
        <mc:Fallback xmlns="">
          <p:pic>
            <p:nvPicPr>
              <p:cNvPr id="58" name="Ink 57">
                <a:extLst>
                  <a:ext uri="{FF2B5EF4-FFF2-40B4-BE49-F238E27FC236}">
                    <a16:creationId xmlns:a16="http://schemas.microsoft.com/office/drawing/2014/main" id="{C7C60819-74FF-364E-975E-E50C6642588B}"/>
                  </a:ext>
                </a:extLst>
              </p:cNvPr>
              <p:cNvPicPr/>
              <p:nvPr/>
            </p:nvPicPr>
            <p:blipFill>
              <a:blip r:embed="rId82"/>
              <a:stretch>
                <a:fillRect/>
              </a:stretch>
            </p:blipFill>
            <p:spPr>
              <a:xfrm>
                <a:off x="2858221" y="430913"/>
                <a:ext cx="237445" cy="552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3">
            <p14:nvContentPartPr>
              <p14:cNvPr id="59" name="Ink 58">
                <a:extLst>
                  <a:ext uri="{FF2B5EF4-FFF2-40B4-BE49-F238E27FC236}">
                    <a16:creationId xmlns:a16="http://schemas.microsoft.com/office/drawing/2014/main" id="{3AA43A76-8E3F-8D4A-83A8-41C411E8427C}"/>
                  </a:ext>
                </a:extLst>
              </p14:cNvPr>
              <p14:cNvContentPartPr/>
              <p14:nvPr/>
            </p14:nvContentPartPr>
            <p14:xfrm>
              <a:off x="3421183" y="592193"/>
              <a:ext cx="168840" cy="218160"/>
            </p14:xfrm>
          </p:contentPart>
        </mc:Choice>
        <mc:Fallback xmlns="">
          <p:pic>
            <p:nvPicPr>
              <p:cNvPr id="59" name="Ink 58">
                <a:extLst>
                  <a:ext uri="{FF2B5EF4-FFF2-40B4-BE49-F238E27FC236}">
                    <a16:creationId xmlns:a16="http://schemas.microsoft.com/office/drawing/2014/main" id="{3AA43A76-8E3F-8D4A-83A8-41C411E8427C}"/>
                  </a:ext>
                </a:extLst>
              </p:cNvPr>
              <p:cNvPicPr/>
              <p:nvPr/>
            </p:nvPicPr>
            <p:blipFill>
              <a:blip r:embed="rId84"/>
              <a:stretch>
                <a:fillRect/>
              </a:stretch>
            </p:blipFill>
            <p:spPr>
              <a:xfrm>
                <a:off x="3385183" y="376193"/>
                <a:ext cx="240480" cy="649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5">
            <p14:nvContentPartPr>
              <p14:cNvPr id="60" name="Ink 59">
                <a:extLst>
                  <a:ext uri="{FF2B5EF4-FFF2-40B4-BE49-F238E27FC236}">
                    <a16:creationId xmlns:a16="http://schemas.microsoft.com/office/drawing/2014/main" id="{58884662-2155-724A-9D5A-DC1989D6B320}"/>
                  </a:ext>
                </a:extLst>
              </p14:cNvPr>
              <p14:cNvContentPartPr/>
              <p14:nvPr/>
            </p14:nvContentPartPr>
            <p14:xfrm>
              <a:off x="2984503" y="221033"/>
              <a:ext cx="581040" cy="210600"/>
            </p14:xfrm>
          </p:contentPart>
        </mc:Choice>
        <mc:Fallback xmlns="">
          <p:pic>
            <p:nvPicPr>
              <p:cNvPr id="60" name="Ink 59">
                <a:extLst>
                  <a:ext uri="{FF2B5EF4-FFF2-40B4-BE49-F238E27FC236}">
                    <a16:creationId xmlns:a16="http://schemas.microsoft.com/office/drawing/2014/main" id="{58884662-2155-724A-9D5A-DC1989D6B320}"/>
                  </a:ext>
                </a:extLst>
              </p:cNvPr>
              <p:cNvPicPr/>
              <p:nvPr/>
            </p:nvPicPr>
            <p:blipFill>
              <a:blip r:embed="rId86"/>
              <a:stretch>
                <a:fillRect/>
              </a:stretch>
            </p:blipFill>
            <p:spPr>
              <a:xfrm>
                <a:off x="2948503" y="5033"/>
                <a:ext cx="652680" cy="64224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22" name="Ink 21">
                <a:extLst>
                  <a:ext uri="{FF2B5EF4-FFF2-40B4-BE49-F238E27FC236}">
                    <a16:creationId xmlns:a16="http://schemas.microsoft.com/office/drawing/2014/main" id="{BD39958C-8754-C944-BF96-E6224850BF46}"/>
                  </a:ext>
                </a:extLst>
              </p14:cNvPr>
              <p14:cNvContentPartPr/>
              <p14:nvPr/>
            </p14:nvContentPartPr>
            <p14:xfrm>
              <a:off x="3361783" y="3197873"/>
              <a:ext cx="236880" cy="18720"/>
            </p14:xfrm>
          </p:contentPart>
        </mc:Choice>
        <mc:Fallback xmlns="">
          <p:pic>
            <p:nvPicPr>
              <p:cNvPr id="22" name="Ink 21">
                <a:extLst>
                  <a:ext uri="{FF2B5EF4-FFF2-40B4-BE49-F238E27FC236}">
                    <a16:creationId xmlns:a16="http://schemas.microsoft.com/office/drawing/2014/main" id="{BD39958C-8754-C944-BF96-E6224850BF46}"/>
                  </a:ext>
                </a:extLst>
              </p:cNvPr>
              <p:cNvPicPr/>
              <p:nvPr/>
            </p:nvPicPr>
            <p:blipFill>
              <a:blip r:embed="rId88"/>
              <a:stretch>
                <a:fillRect/>
              </a:stretch>
            </p:blipFill>
            <p:spPr>
              <a:xfrm>
                <a:off x="3271783" y="3017873"/>
                <a:ext cx="416520" cy="3783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1" name="Ink 60">
                <a:extLst>
                  <a:ext uri="{FF2B5EF4-FFF2-40B4-BE49-F238E27FC236}">
                    <a16:creationId xmlns:a16="http://schemas.microsoft.com/office/drawing/2014/main" id="{BC378D26-B14F-B44B-ABA5-B297FA3FD101}"/>
                  </a:ext>
                </a:extLst>
              </p14:cNvPr>
              <p14:cNvContentPartPr/>
              <p14:nvPr/>
            </p14:nvContentPartPr>
            <p14:xfrm>
              <a:off x="3350263" y="2217233"/>
              <a:ext cx="266040" cy="640800"/>
            </p14:xfrm>
          </p:contentPart>
        </mc:Choice>
        <mc:Fallback xmlns="">
          <p:pic>
            <p:nvPicPr>
              <p:cNvPr id="61" name="Ink 60">
                <a:extLst>
                  <a:ext uri="{FF2B5EF4-FFF2-40B4-BE49-F238E27FC236}">
                    <a16:creationId xmlns:a16="http://schemas.microsoft.com/office/drawing/2014/main" id="{BC378D26-B14F-B44B-ABA5-B297FA3FD101}"/>
                  </a:ext>
                </a:extLst>
              </p:cNvPr>
              <p:cNvPicPr/>
              <p:nvPr/>
            </p:nvPicPr>
            <p:blipFill>
              <a:blip r:embed="rId90"/>
              <a:stretch>
                <a:fillRect/>
              </a:stretch>
            </p:blipFill>
            <p:spPr>
              <a:xfrm>
                <a:off x="3260263" y="2037233"/>
                <a:ext cx="445680" cy="100044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62" name="Ink 61">
                <a:extLst>
                  <a:ext uri="{FF2B5EF4-FFF2-40B4-BE49-F238E27FC236}">
                    <a16:creationId xmlns:a16="http://schemas.microsoft.com/office/drawing/2014/main" id="{406BA2B0-EE4A-9543-B494-764834B3F4CC}"/>
                  </a:ext>
                </a:extLst>
              </p14:cNvPr>
              <p14:cNvContentPartPr/>
              <p14:nvPr/>
            </p14:nvContentPartPr>
            <p14:xfrm>
              <a:off x="3331183" y="1537913"/>
              <a:ext cx="272520" cy="321840"/>
            </p14:xfrm>
          </p:contentPart>
        </mc:Choice>
        <mc:Fallback xmlns="">
          <p:pic>
            <p:nvPicPr>
              <p:cNvPr id="62" name="Ink 61">
                <a:extLst>
                  <a:ext uri="{FF2B5EF4-FFF2-40B4-BE49-F238E27FC236}">
                    <a16:creationId xmlns:a16="http://schemas.microsoft.com/office/drawing/2014/main" id="{406BA2B0-EE4A-9543-B494-764834B3F4CC}"/>
                  </a:ext>
                </a:extLst>
              </p:cNvPr>
              <p:cNvPicPr/>
              <p:nvPr/>
            </p:nvPicPr>
            <p:blipFill>
              <a:blip r:embed="rId92"/>
              <a:stretch>
                <a:fillRect/>
              </a:stretch>
            </p:blipFill>
            <p:spPr>
              <a:xfrm>
                <a:off x="3241064" y="1357913"/>
                <a:ext cx="452398" cy="681480"/>
              </a:xfrm>
              <a:prstGeom prst="rect">
                <a:avLst/>
              </a:prstGeom>
            </p:spPr>
          </p:pic>
        </mc:Fallback>
      </mc:AlternateContent>
      <p:pic>
        <p:nvPicPr>
          <p:cNvPr id="64" name="Graphic 63" descr="Smiling face outline with solid fill">
            <a:extLst>
              <a:ext uri="{FF2B5EF4-FFF2-40B4-BE49-F238E27FC236}">
                <a16:creationId xmlns:a16="http://schemas.microsoft.com/office/drawing/2014/main" id="{78221452-0B3D-6E4C-BF11-9A0D37A99B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12140" y="5512160"/>
            <a:ext cx="1072029" cy="1072029"/>
          </a:xfrm>
          <a:prstGeom prst="rect">
            <a:avLst/>
          </a:prstGeom>
        </p:spPr>
      </p:pic>
      <mc:AlternateContent xmlns:mc="http://schemas.openxmlformats.org/markup-compatibility/2006" xmlns:p14="http://schemas.microsoft.com/office/powerpoint/2010/main">
        <mc:Choice Requires="p14">
          <p:contentPart p14:bwMode="auto" r:id="rId93">
            <p14:nvContentPartPr>
              <p14:cNvPr id="63" name="Ink 62">
                <a:extLst>
                  <a:ext uri="{FF2B5EF4-FFF2-40B4-BE49-F238E27FC236}">
                    <a16:creationId xmlns:a16="http://schemas.microsoft.com/office/drawing/2014/main" id="{F2AD7AE0-7CDE-FE4F-A333-4653EA023305}"/>
                  </a:ext>
                </a:extLst>
              </p14:cNvPr>
              <p14:cNvContentPartPr/>
              <p14:nvPr/>
            </p14:nvContentPartPr>
            <p14:xfrm>
              <a:off x="3781903" y="3204353"/>
              <a:ext cx="230040" cy="7560"/>
            </p14:xfrm>
          </p:contentPart>
        </mc:Choice>
        <mc:Fallback xmlns="">
          <p:pic>
            <p:nvPicPr>
              <p:cNvPr id="63" name="Ink 62">
                <a:extLst>
                  <a:ext uri="{FF2B5EF4-FFF2-40B4-BE49-F238E27FC236}">
                    <a16:creationId xmlns:a16="http://schemas.microsoft.com/office/drawing/2014/main" id="{F2AD7AE0-7CDE-FE4F-A333-4653EA023305}"/>
                  </a:ext>
                </a:extLst>
              </p:cNvPr>
              <p:cNvPicPr/>
              <p:nvPr/>
            </p:nvPicPr>
            <p:blipFill>
              <a:blip r:embed="rId94"/>
              <a:stretch>
                <a:fillRect/>
              </a:stretch>
            </p:blipFill>
            <p:spPr>
              <a:xfrm>
                <a:off x="3691762" y="3024353"/>
                <a:ext cx="409962" cy="3672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5" name="Ink 64">
                <a:extLst>
                  <a:ext uri="{FF2B5EF4-FFF2-40B4-BE49-F238E27FC236}">
                    <a16:creationId xmlns:a16="http://schemas.microsoft.com/office/drawing/2014/main" id="{79C8C2C1-9D2B-A540-B5AB-6668D8D7E6FE}"/>
                  </a:ext>
                </a:extLst>
              </p14:cNvPr>
              <p14:cNvContentPartPr/>
              <p14:nvPr/>
            </p14:nvContentPartPr>
            <p14:xfrm>
              <a:off x="3745543" y="2255033"/>
              <a:ext cx="279720" cy="594000"/>
            </p14:xfrm>
          </p:contentPart>
        </mc:Choice>
        <mc:Fallback xmlns="">
          <p:pic>
            <p:nvPicPr>
              <p:cNvPr id="65" name="Ink 64">
                <a:extLst>
                  <a:ext uri="{FF2B5EF4-FFF2-40B4-BE49-F238E27FC236}">
                    <a16:creationId xmlns:a16="http://schemas.microsoft.com/office/drawing/2014/main" id="{79C8C2C1-9D2B-A540-B5AB-6668D8D7E6FE}"/>
                  </a:ext>
                </a:extLst>
              </p:cNvPr>
              <p:cNvPicPr/>
              <p:nvPr/>
            </p:nvPicPr>
            <p:blipFill>
              <a:blip r:embed="rId96"/>
              <a:stretch>
                <a:fillRect/>
              </a:stretch>
            </p:blipFill>
            <p:spPr>
              <a:xfrm>
                <a:off x="3655543" y="2074924"/>
                <a:ext cx="459360" cy="953858"/>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6" name="Ink 65">
                <a:extLst>
                  <a:ext uri="{FF2B5EF4-FFF2-40B4-BE49-F238E27FC236}">
                    <a16:creationId xmlns:a16="http://schemas.microsoft.com/office/drawing/2014/main" id="{3517680A-4B05-CE42-A906-ECEFCDEBA4E5}"/>
                  </a:ext>
                </a:extLst>
              </p14:cNvPr>
              <p14:cNvContentPartPr/>
              <p14:nvPr/>
            </p14:nvContentPartPr>
            <p14:xfrm>
              <a:off x="3777583" y="1898273"/>
              <a:ext cx="223200" cy="7560"/>
            </p14:xfrm>
          </p:contentPart>
        </mc:Choice>
        <mc:Fallback xmlns="">
          <p:pic>
            <p:nvPicPr>
              <p:cNvPr id="66" name="Ink 65">
                <a:extLst>
                  <a:ext uri="{FF2B5EF4-FFF2-40B4-BE49-F238E27FC236}">
                    <a16:creationId xmlns:a16="http://schemas.microsoft.com/office/drawing/2014/main" id="{3517680A-4B05-CE42-A906-ECEFCDEBA4E5}"/>
                  </a:ext>
                </a:extLst>
              </p:cNvPr>
              <p:cNvPicPr/>
              <p:nvPr/>
            </p:nvPicPr>
            <p:blipFill>
              <a:blip r:embed="rId98"/>
              <a:stretch>
                <a:fillRect/>
              </a:stretch>
            </p:blipFill>
            <p:spPr>
              <a:xfrm>
                <a:off x="3687728" y="1718273"/>
                <a:ext cx="402551" cy="3672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67" name="Ink 66">
                <a:extLst>
                  <a:ext uri="{FF2B5EF4-FFF2-40B4-BE49-F238E27FC236}">
                    <a16:creationId xmlns:a16="http://schemas.microsoft.com/office/drawing/2014/main" id="{87E30AE3-26A6-3846-9554-AF4AC0777697}"/>
                  </a:ext>
                </a:extLst>
              </p14:cNvPr>
              <p14:cNvContentPartPr/>
              <p14:nvPr/>
            </p14:nvContentPartPr>
            <p14:xfrm>
              <a:off x="4167823" y="3201473"/>
              <a:ext cx="243720" cy="22680"/>
            </p14:xfrm>
          </p:contentPart>
        </mc:Choice>
        <mc:Fallback xmlns="">
          <p:pic>
            <p:nvPicPr>
              <p:cNvPr id="67" name="Ink 66">
                <a:extLst>
                  <a:ext uri="{FF2B5EF4-FFF2-40B4-BE49-F238E27FC236}">
                    <a16:creationId xmlns:a16="http://schemas.microsoft.com/office/drawing/2014/main" id="{87E30AE3-26A6-3846-9554-AF4AC0777697}"/>
                  </a:ext>
                </a:extLst>
              </p:cNvPr>
              <p:cNvPicPr/>
              <p:nvPr/>
            </p:nvPicPr>
            <p:blipFill>
              <a:blip r:embed="rId100"/>
              <a:stretch>
                <a:fillRect/>
              </a:stretch>
            </p:blipFill>
            <p:spPr>
              <a:xfrm>
                <a:off x="4077823" y="3021473"/>
                <a:ext cx="423360" cy="38232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8" name="Ink 67">
                <a:extLst>
                  <a:ext uri="{FF2B5EF4-FFF2-40B4-BE49-F238E27FC236}">
                    <a16:creationId xmlns:a16="http://schemas.microsoft.com/office/drawing/2014/main" id="{E2DAB06A-C16F-124B-82E7-B23223FC46CA}"/>
                  </a:ext>
                </a:extLst>
              </p14:cNvPr>
              <p14:cNvContentPartPr/>
              <p14:nvPr/>
            </p14:nvContentPartPr>
            <p14:xfrm>
              <a:off x="4159903" y="2669033"/>
              <a:ext cx="284040" cy="213480"/>
            </p14:xfrm>
          </p:contentPart>
        </mc:Choice>
        <mc:Fallback xmlns="">
          <p:pic>
            <p:nvPicPr>
              <p:cNvPr id="68" name="Ink 67">
                <a:extLst>
                  <a:ext uri="{FF2B5EF4-FFF2-40B4-BE49-F238E27FC236}">
                    <a16:creationId xmlns:a16="http://schemas.microsoft.com/office/drawing/2014/main" id="{E2DAB06A-C16F-124B-82E7-B23223FC46CA}"/>
                  </a:ext>
                </a:extLst>
              </p:cNvPr>
              <p:cNvPicPr/>
              <p:nvPr/>
            </p:nvPicPr>
            <p:blipFill>
              <a:blip r:embed="rId102"/>
              <a:stretch>
                <a:fillRect/>
              </a:stretch>
            </p:blipFill>
            <p:spPr>
              <a:xfrm>
                <a:off x="4069903" y="2489336"/>
                <a:ext cx="463680" cy="572515"/>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9" name="Ink 68">
                <a:extLst>
                  <a:ext uri="{FF2B5EF4-FFF2-40B4-BE49-F238E27FC236}">
                    <a16:creationId xmlns:a16="http://schemas.microsoft.com/office/drawing/2014/main" id="{15778B21-81D0-0346-B6A3-61EC6A475026}"/>
                  </a:ext>
                </a:extLst>
              </p14:cNvPr>
              <p14:cNvContentPartPr/>
              <p14:nvPr/>
            </p14:nvContentPartPr>
            <p14:xfrm>
              <a:off x="4157383" y="2375993"/>
              <a:ext cx="291600" cy="18720"/>
            </p14:xfrm>
          </p:contentPart>
        </mc:Choice>
        <mc:Fallback xmlns="">
          <p:pic>
            <p:nvPicPr>
              <p:cNvPr id="69" name="Ink 68">
                <a:extLst>
                  <a:ext uri="{FF2B5EF4-FFF2-40B4-BE49-F238E27FC236}">
                    <a16:creationId xmlns:a16="http://schemas.microsoft.com/office/drawing/2014/main" id="{15778B21-81D0-0346-B6A3-61EC6A475026}"/>
                  </a:ext>
                </a:extLst>
              </p:cNvPr>
              <p:cNvPicPr/>
              <p:nvPr/>
            </p:nvPicPr>
            <p:blipFill>
              <a:blip r:embed="rId104"/>
              <a:stretch>
                <a:fillRect/>
              </a:stretch>
            </p:blipFill>
            <p:spPr>
              <a:xfrm>
                <a:off x="4103450" y="2267993"/>
                <a:ext cx="399107"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71" name="Ink 70">
                <a:extLst>
                  <a:ext uri="{FF2B5EF4-FFF2-40B4-BE49-F238E27FC236}">
                    <a16:creationId xmlns:a16="http://schemas.microsoft.com/office/drawing/2014/main" id="{69BBE46B-DB97-FA46-9324-9F075C123A11}"/>
                  </a:ext>
                </a:extLst>
              </p14:cNvPr>
              <p14:cNvContentPartPr/>
              <p14:nvPr/>
            </p14:nvContentPartPr>
            <p14:xfrm>
              <a:off x="4600543" y="2828153"/>
              <a:ext cx="218880" cy="19800"/>
            </p14:xfrm>
          </p:contentPart>
        </mc:Choice>
        <mc:Fallback xmlns="">
          <p:pic>
            <p:nvPicPr>
              <p:cNvPr id="71" name="Ink 70">
                <a:extLst>
                  <a:ext uri="{FF2B5EF4-FFF2-40B4-BE49-F238E27FC236}">
                    <a16:creationId xmlns:a16="http://schemas.microsoft.com/office/drawing/2014/main" id="{69BBE46B-DB97-FA46-9324-9F075C123A11}"/>
                  </a:ext>
                </a:extLst>
              </p:cNvPr>
              <p:cNvPicPr/>
              <p:nvPr/>
            </p:nvPicPr>
            <p:blipFill>
              <a:blip r:embed="rId106"/>
              <a:stretch>
                <a:fillRect/>
              </a:stretch>
            </p:blipFill>
            <p:spPr>
              <a:xfrm>
                <a:off x="4510543" y="2648153"/>
                <a:ext cx="398520" cy="37944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2" name="Ink 71">
                <a:extLst>
                  <a:ext uri="{FF2B5EF4-FFF2-40B4-BE49-F238E27FC236}">
                    <a16:creationId xmlns:a16="http://schemas.microsoft.com/office/drawing/2014/main" id="{4B816C51-40FD-CB4E-9EA2-7CB6B8BA13A8}"/>
                  </a:ext>
                </a:extLst>
              </p14:cNvPr>
              <p14:cNvContentPartPr/>
              <p14:nvPr/>
            </p14:nvContentPartPr>
            <p14:xfrm>
              <a:off x="4559503" y="2535833"/>
              <a:ext cx="272160" cy="7560"/>
            </p14:xfrm>
          </p:contentPart>
        </mc:Choice>
        <mc:Fallback xmlns="">
          <p:pic>
            <p:nvPicPr>
              <p:cNvPr id="72" name="Ink 71">
                <a:extLst>
                  <a:ext uri="{FF2B5EF4-FFF2-40B4-BE49-F238E27FC236}">
                    <a16:creationId xmlns:a16="http://schemas.microsoft.com/office/drawing/2014/main" id="{4B816C51-40FD-CB4E-9EA2-7CB6B8BA13A8}"/>
                  </a:ext>
                </a:extLst>
              </p:cNvPr>
              <p:cNvPicPr/>
              <p:nvPr/>
            </p:nvPicPr>
            <p:blipFill>
              <a:blip r:embed="rId108"/>
              <a:stretch>
                <a:fillRect/>
              </a:stretch>
            </p:blipFill>
            <p:spPr>
              <a:xfrm>
                <a:off x="4505574" y="2422433"/>
                <a:ext cx="379658" cy="233982"/>
              </a:xfrm>
              <a:prstGeom prst="rect">
                <a:avLst/>
              </a:prstGeom>
            </p:spPr>
          </p:pic>
        </mc:Fallback>
      </mc:AlternateContent>
      <p:pic>
        <p:nvPicPr>
          <p:cNvPr id="74" name="Graphic 73" descr="Confused face outline with solid fill">
            <a:extLst>
              <a:ext uri="{FF2B5EF4-FFF2-40B4-BE49-F238E27FC236}">
                <a16:creationId xmlns:a16="http://schemas.microsoft.com/office/drawing/2014/main" id="{25DB41B5-514D-E74E-903D-91C96AD5196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138979" y="412396"/>
            <a:ext cx="1113208" cy="1113208"/>
          </a:xfrm>
          <a:prstGeom prst="rect">
            <a:avLst/>
          </a:prstGeom>
        </p:spPr>
      </p:pic>
      <mc:AlternateContent xmlns:mc="http://schemas.openxmlformats.org/markup-compatibility/2006" xmlns:p14="http://schemas.microsoft.com/office/powerpoint/2010/main">
        <mc:Choice Requires="p14">
          <p:contentPart p14:bwMode="auto" r:id="rId109">
            <p14:nvContentPartPr>
              <p14:cNvPr id="75" name="Ink 74">
                <a:extLst>
                  <a:ext uri="{FF2B5EF4-FFF2-40B4-BE49-F238E27FC236}">
                    <a16:creationId xmlns:a16="http://schemas.microsoft.com/office/drawing/2014/main" id="{A319B259-294B-9A4A-BA26-EE2031231F48}"/>
                  </a:ext>
                </a:extLst>
              </p14:cNvPr>
              <p14:cNvContentPartPr/>
              <p14:nvPr/>
            </p14:nvContentPartPr>
            <p14:xfrm>
              <a:off x="4406863" y="1078913"/>
              <a:ext cx="360" cy="360"/>
            </p14:xfrm>
          </p:contentPart>
        </mc:Choice>
        <mc:Fallback xmlns="">
          <p:pic>
            <p:nvPicPr>
              <p:cNvPr id="75" name="Ink 74">
                <a:extLst>
                  <a:ext uri="{FF2B5EF4-FFF2-40B4-BE49-F238E27FC236}">
                    <a16:creationId xmlns:a16="http://schemas.microsoft.com/office/drawing/2014/main" id="{A319B259-294B-9A4A-BA26-EE2031231F48}"/>
                  </a:ext>
                </a:extLst>
              </p:cNvPr>
              <p:cNvPicPr/>
              <p:nvPr/>
            </p:nvPicPr>
            <p:blipFill>
              <a:blip r:embed="rId56"/>
              <a:stretch>
                <a:fillRect/>
              </a:stretch>
            </p:blipFill>
            <p:spPr>
              <a:xfrm>
                <a:off x="4388863" y="1060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6" name="Ink 75">
                <a:extLst>
                  <a:ext uri="{FF2B5EF4-FFF2-40B4-BE49-F238E27FC236}">
                    <a16:creationId xmlns:a16="http://schemas.microsoft.com/office/drawing/2014/main" id="{595D7D65-D0F0-724D-8F21-3A21437BCA23}"/>
                  </a:ext>
                </a:extLst>
              </p14:cNvPr>
              <p14:cNvContentPartPr/>
              <p14:nvPr/>
            </p14:nvContentPartPr>
            <p14:xfrm>
              <a:off x="4367263" y="918713"/>
              <a:ext cx="360" cy="360"/>
            </p14:xfrm>
          </p:contentPart>
        </mc:Choice>
        <mc:Fallback xmlns="">
          <p:pic>
            <p:nvPicPr>
              <p:cNvPr id="76" name="Ink 75">
                <a:extLst>
                  <a:ext uri="{FF2B5EF4-FFF2-40B4-BE49-F238E27FC236}">
                    <a16:creationId xmlns:a16="http://schemas.microsoft.com/office/drawing/2014/main" id="{595D7D65-D0F0-724D-8F21-3A21437BCA23}"/>
                  </a:ext>
                </a:extLst>
              </p:cNvPr>
              <p:cNvPicPr/>
              <p:nvPr/>
            </p:nvPicPr>
            <p:blipFill>
              <a:blip r:embed="rId56"/>
              <a:stretch>
                <a:fillRect/>
              </a:stretch>
            </p:blipFill>
            <p:spPr>
              <a:xfrm>
                <a:off x="4349263" y="900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77" name="Ink 76">
                <a:extLst>
                  <a:ext uri="{FF2B5EF4-FFF2-40B4-BE49-F238E27FC236}">
                    <a16:creationId xmlns:a16="http://schemas.microsoft.com/office/drawing/2014/main" id="{F397D0C8-10A3-E347-8945-4371BA921536}"/>
                  </a:ext>
                </a:extLst>
              </p14:cNvPr>
              <p14:cNvContentPartPr/>
              <p14:nvPr/>
            </p14:nvContentPartPr>
            <p14:xfrm>
              <a:off x="4551583" y="1042913"/>
              <a:ext cx="360" cy="360"/>
            </p14:xfrm>
          </p:contentPart>
        </mc:Choice>
        <mc:Fallback xmlns="">
          <p:pic>
            <p:nvPicPr>
              <p:cNvPr id="77" name="Ink 76">
                <a:extLst>
                  <a:ext uri="{FF2B5EF4-FFF2-40B4-BE49-F238E27FC236}">
                    <a16:creationId xmlns:a16="http://schemas.microsoft.com/office/drawing/2014/main" id="{F397D0C8-10A3-E347-8945-4371BA921536}"/>
                  </a:ext>
                </a:extLst>
              </p:cNvPr>
              <p:cNvPicPr/>
              <p:nvPr/>
            </p:nvPicPr>
            <p:blipFill>
              <a:blip r:embed="rId56"/>
              <a:stretch>
                <a:fillRect/>
              </a:stretch>
            </p:blipFill>
            <p:spPr>
              <a:xfrm>
                <a:off x="4533583" y="1024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8" name="Ink 77">
                <a:extLst>
                  <a:ext uri="{FF2B5EF4-FFF2-40B4-BE49-F238E27FC236}">
                    <a16:creationId xmlns:a16="http://schemas.microsoft.com/office/drawing/2014/main" id="{654AD111-8D17-4648-9024-8D3954556566}"/>
                  </a:ext>
                </a:extLst>
              </p14:cNvPr>
              <p14:cNvContentPartPr/>
              <p14:nvPr/>
            </p14:nvContentPartPr>
            <p14:xfrm>
              <a:off x="4707103" y="968033"/>
              <a:ext cx="360" cy="360"/>
            </p14:xfrm>
          </p:contentPart>
        </mc:Choice>
        <mc:Fallback xmlns="">
          <p:pic>
            <p:nvPicPr>
              <p:cNvPr id="78" name="Ink 77">
                <a:extLst>
                  <a:ext uri="{FF2B5EF4-FFF2-40B4-BE49-F238E27FC236}">
                    <a16:creationId xmlns:a16="http://schemas.microsoft.com/office/drawing/2014/main" id="{654AD111-8D17-4648-9024-8D3954556566}"/>
                  </a:ext>
                </a:extLst>
              </p:cNvPr>
              <p:cNvPicPr/>
              <p:nvPr/>
            </p:nvPicPr>
            <p:blipFill>
              <a:blip r:embed="rId56"/>
              <a:stretch>
                <a:fillRect/>
              </a:stretch>
            </p:blipFill>
            <p:spPr>
              <a:xfrm>
                <a:off x="4689103" y="950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9" name="Ink 78">
                <a:extLst>
                  <a:ext uri="{FF2B5EF4-FFF2-40B4-BE49-F238E27FC236}">
                    <a16:creationId xmlns:a16="http://schemas.microsoft.com/office/drawing/2014/main" id="{E6CE9A54-6B0D-0444-A6FA-C49DBD2E5E5C}"/>
                  </a:ext>
                </a:extLst>
              </p14:cNvPr>
              <p14:cNvContentPartPr/>
              <p14:nvPr/>
            </p14:nvContentPartPr>
            <p14:xfrm>
              <a:off x="4661383" y="697673"/>
              <a:ext cx="360" cy="360"/>
            </p14:xfrm>
          </p:contentPart>
        </mc:Choice>
        <mc:Fallback xmlns="">
          <p:pic>
            <p:nvPicPr>
              <p:cNvPr id="79" name="Ink 78">
                <a:extLst>
                  <a:ext uri="{FF2B5EF4-FFF2-40B4-BE49-F238E27FC236}">
                    <a16:creationId xmlns:a16="http://schemas.microsoft.com/office/drawing/2014/main" id="{E6CE9A54-6B0D-0444-A6FA-C49DBD2E5E5C}"/>
                  </a:ext>
                </a:extLst>
              </p:cNvPr>
              <p:cNvPicPr/>
              <p:nvPr/>
            </p:nvPicPr>
            <p:blipFill>
              <a:blip r:embed="rId56"/>
              <a:stretch>
                <a:fillRect/>
              </a:stretch>
            </p:blipFill>
            <p:spPr>
              <a:xfrm>
                <a:off x="4643383" y="6796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80" name="Ink 79">
                <a:extLst>
                  <a:ext uri="{FF2B5EF4-FFF2-40B4-BE49-F238E27FC236}">
                    <a16:creationId xmlns:a16="http://schemas.microsoft.com/office/drawing/2014/main" id="{B6D05565-C65E-F64E-9CDE-ACE373D8B3DA}"/>
                  </a:ext>
                </a:extLst>
              </p14:cNvPr>
              <p14:cNvContentPartPr/>
              <p14:nvPr/>
            </p14:nvContentPartPr>
            <p14:xfrm>
              <a:off x="4498663" y="698393"/>
              <a:ext cx="360" cy="360"/>
            </p14:xfrm>
          </p:contentPart>
        </mc:Choice>
        <mc:Fallback xmlns="">
          <p:pic>
            <p:nvPicPr>
              <p:cNvPr id="80" name="Ink 79">
                <a:extLst>
                  <a:ext uri="{FF2B5EF4-FFF2-40B4-BE49-F238E27FC236}">
                    <a16:creationId xmlns:a16="http://schemas.microsoft.com/office/drawing/2014/main" id="{B6D05565-C65E-F64E-9CDE-ACE373D8B3DA}"/>
                  </a:ext>
                </a:extLst>
              </p:cNvPr>
              <p:cNvPicPr/>
              <p:nvPr/>
            </p:nvPicPr>
            <p:blipFill>
              <a:blip r:embed="rId56"/>
              <a:stretch>
                <a:fillRect/>
              </a:stretch>
            </p:blipFill>
            <p:spPr>
              <a:xfrm>
                <a:off x="4480663" y="680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81" name="Ink 80">
                <a:extLst>
                  <a:ext uri="{FF2B5EF4-FFF2-40B4-BE49-F238E27FC236}">
                    <a16:creationId xmlns:a16="http://schemas.microsoft.com/office/drawing/2014/main" id="{2B1A6E7A-091A-AD4E-860A-EDDF5BBC0C6D}"/>
                  </a:ext>
                </a:extLst>
              </p14:cNvPr>
              <p14:cNvContentPartPr/>
              <p14:nvPr/>
            </p14:nvContentPartPr>
            <p14:xfrm>
              <a:off x="4871623" y="668873"/>
              <a:ext cx="360" cy="360"/>
            </p14:xfrm>
          </p:contentPart>
        </mc:Choice>
        <mc:Fallback xmlns="">
          <p:pic>
            <p:nvPicPr>
              <p:cNvPr id="81" name="Ink 80">
                <a:extLst>
                  <a:ext uri="{FF2B5EF4-FFF2-40B4-BE49-F238E27FC236}">
                    <a16:creationId xmlns:a16="http://schemas.microsoft.com/office/drawing/2014/main" id="{2B1A6E7A-091A-AD4E-860A-EDDF5BBC0C6D}"/>
                  </a:ext>
                </a:extLst>
              </p:cNvPr>
              <p:cNvPicPr/>
              <p:nvPr/>
            </p:nvPicPr>
            <p:blipFill>
              <a:blip r:embed="rId56"/>
              <a:stretch>
                <a:fillRect/>
              </a:stretch>
            </p:blipFill>
            <p:spPr>
              <a:xfrm>
                <a:off x="4853623" y="650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82" name="Ink 81">
                <a:extLst>
                  <a:ext uri="{FF2B5EF4-FFF2-40B4-BE49-F238E27FC236}">
                    <a16:creationId xmlns:a16="http://schemas.microsoft.com/office/drawing/2014/main" id="{DB11104A-FFDA-C14E-955E-002B8076F26C}"/>
                  </a:ext>
                </a:extLst>
              </p14:cNvPr>
              <p14:cNvContentPartPr/>
              <p14:nvPr/>
            </p14:nvContentPartPr>
            <p14:xfrm>
              <a:off x="4753543" y="851393"/>
              <a:ext cx="360" cy="360"/>
            </p14:xfrm>
          </p:contentPart>
        </mc:Choice>
        <mc:Fallback xmlns="">
          <p:pic>
            <p:nvPicPr>
              <p:cNvPr id="82" name="Ink 81">
                <a:extLst>
                  <a:ext uri="{FF2B5EF4-FFF2-40B4-BE49-F238E27FC236}">
                    <a16:creationId xmlns:a16="http://schemas.microsoft.com/office/drawing/2014/main" id="{DB11104A-FFDA-C14E-955E-002B8076F26C}"/>
                  </a:ext>
                </a:extLst>
              </p:cNvPr>
              <p:cNvPicPr/>
              <p:nvPr/>
            </p:nvPicPr>
            <p:blipFill>
              <a:blip r:embed="rId56"/>
              <a:stretch>
                <a:fillRect/>
              </a:stretch>
            </p:blipFill>
            <p:spPr>
              <a:xfrm>
                <a:off x="4735543" y="833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83" name="Ink 82">
                <a:extLst>
                  <a:ext uri="{FF2B5EF4-FFF2-40B4-BE49-F238E27FC236}">
                    <a16:creationId xmlns:a16="http://schemas.microsoft.com/office/drawing/2014/main" id="{5FBF07B3-2333-3448-A1C1-7CD9AAAA1A40}"/>
                  </a:ext>
                </a:extLst>
              </p14:cNvPr>
              <p14:cNvContentPartPr/>
              <p14:nvPr/>
            </p14:nvContentPartPr>
            <p14:xfrm>
              <a:off x="4778383" y="628913"/>
              <a:ext cx="360" cy="360"/>
            </p14:xfrm>
          </p:contentPart>
        </mc:Choice>
        <mc:Fallback xmlns="">
          <p:pic>
            <p:nvPicPr>
              <p:cNvPr id="83" name="Ink 82">
                <a:extLst>
                  <a:ext uri="{FF2B5EF4-FFF2-40B4-BE49-F238E27FC236}">
                    <a16:creationId xmlns:a16="http://schemas.microsoft.com/office/drawing/2014/main" id="{5FBF07B3-2333-3448-A1C1-7CD9AAAA1A40}"/>
                  </a:ext>
                </a:extLst>
              </p:cNvPr>
              <p:cNvPicPr/>
              <p:nvPr/>
            </p:nvPicPr>
            <p:blipFill>
              <a:blip r:embed="rId56"/>
              <a:stretch>
                <a:fillRect/>
              </a:stretch>
            </p:blipFill>
            <p:spPr>
              <a:xfrm>
                <a:off x="4760383" y="610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84" name="Ink 83">
                <a:extLst>
                  <a:ext uri="{FF2B5EF4-FFF2-40B4-BE49-F238E27FC236}">
                    <a16:creationId xmlns:a16="http://schemas.microsoft.com/office/drawing/2014/main" id="{50F26B29-1AAF-3B4F-A65B-6DD9CFD3783D}"/>
                  </a:ext>
                </a:extLst>
              </p14:cNvPr>
              <p14:cNvContentPartPr/>
              <p14:nvPr/>
            </p14:nvContentPartPr>
            <p14:xfrm>
              <a:off x="4956943" y="796673"/>
              <a:ext cx="360" cy="360"/>
            </p14:xfrm>
          </p:contentPart>
        </mc:Choice>
        <mc:Fallback xmlns="">
          <p:pic>
            <p:nvPicPr>
              <p:cNvPr id="84" name="Ink 83">
                <a:extLst>
                  <a:ext uri="{FF2B5EF4-FFF2-40B4-BE49-F238E27FC236}">
                    <a16:creationId xmlns:a16="http://schemas.microsoft.com/office/drawing/2014/main" id="{50F26B29-1AAF-3B4F-A65B-6DD9CFD3783D}"/>
                  </a:ext>
                </a:extLst>
              </p:cNvPr>
              <p:cNvPicPr/>
              <p:nvPr/>
            </p:nvPicPr>
            <p:blipFill>
              <a:blip r:embed="rId56"/>
              <a:stretch>
                <a:fillRect/>
              </a:stretch>
            </p:blipFill>
            <p:spPr>
              <a:xfrm>
                <a:off x="4938943" y="7786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85" name="Ink 84">
                <a:extLst>
                  <a:ext uri="{FF2B5EF4-FFF2-40B4-BE49-F238E27FC236}">
                    <a16:creationId xmlns:a16="http://schemas.microsoft.com/office/drawing/2014/main" id="{90956DA1-DC13-4746-B72D-FA31638FFFA5}"/>
                  </a:ext>
                </a:extLst>
              </p14:cNvPr>
              <p14:cNvContentPartPr/>
              <p14:nvPr/>
            </p14:nvContentPartPr>
            <p14:xfrm>
              <a:off x="5049823" y="990713"/>
              <a:ext cx="360" cy="360"/>
            </p14:xfrm>
          </p:contentPart>
        </mc:Choice>
        <mc:Fallback xmlns="">
          <p:pic>
            <p:nvPicPr>
              <p:cNvPr id="85" name="Ink 84">
                <a:extLst>
                  <a:ext uri="{FF2B5EF4-FFF2-40B4-BE49-F238E27FC236}">
                    <a16:creationId xmlns:a16="http://schemas.microsoft.com/office/drawing/2014/main" id="{90956DA1-DC13-4746-B72D-FA31638FFFA5}"/>
                  </a:ext>
                </a:extLst>
              </p:cNvPr>
              <p:cNvPicPr/>
              <p:nvPr/>
            </p:nvPicPr>
            <p:blipFill>
              <a:blip r:embed="rId56"/>
              <a:stretch>
                <a:fillRect/>
              </a:stretch>
            </p:blipFill>
            <p:spPr>
              <a:xfrm>
                <a:off x="5031823" y="972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86" name="Ink 85">
                <a:extLst>
                  <a:ext uri="{FF2B5EF4-FFF2-40B4-BE49-F238E27FC236}">
                    <a16:creationId xmlns:a16="http://schemas.microsoft.com/office/drawing/2014/main" id="{3093C4BA-E1AA-EF4C-9A3E-8ACCEAEDB882}"/>
                  </a:ext>
                </a:extLst>
              </p14:cNvPr>
              <p14:cNvContentPartPr/>
              <p14:nvPr/>
            </p14:nvContentPartPr>
            <p14:xfrm>
              <a:off x="4925623" y="1027433"/>
              <a:ext cx="360" cy="360"/>
            </p14:xfrm>
          </p:contentPart>
        </mc:Choice>
        <mc:Fallback xmlns="">
          <p:pic>
            <p:nvPicPr>
              <p:cNvPr id="86" name="Ink 85">
                <a:extLst>
                  <a:ext uri="{FF2B5EF4-FFF2-40B4-BE49-F238E27FC236}">
                    <a16:creationId xmlns:a16="http://schemas.microsoft.com/office/drawing/2014/main" id="{3093C4BA-E1AA-EF4C-9A3E-8ACCEAEDB882}"/>
                  </a:ext>
                </a:extLst>
              </p:cNvPr>
              <p:cNvPicPr/>
              <p:nvPr/>
            </p:nvPicPr>
            <p:blipFill>
              <a:blip r:embed="rId56"/>
              <a:stretch>
                <a:fillRect/>
              </a:stretch>
            </p:blipFill>
            <p:spPr>
              <a:xfrm>
                <a:off x="4907623" y="1009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87" name="Ink 86">
                <a:extLst>
                  <a:ext uri="{FF2B5EF4-FFF2-40B4-BE49-F238E27FC236}">
                    <a16:creationId xmlns:a16="http://schemas.microsoft.com/office/drawing/2014/main" id="{A3CEC5B6-8A4F-B141-A8EF-5CF18C252A58}"/>
                  </a:ext>
                </a:extLst>
              </p14:cNvPr>
              <p14:cNvContentPartPr/>
              <p14:nvPr/>
            </p14:nvContentPartPr>
            <p14:xfrm>
              <a:off x="4953703" y="1192673"/>
              <a:ext cx="360" cy="360"/>
            </p14:xfrm>
          </p:contentPart>
        </mc:Choice>
        <mc:Fallback xmlns="">
          <p:pic>
            <p:nvPicPr>
              <p:cNvPr id="87" name="Ink 86">
                <a:extLst>
                  <a:ext uri="{FF2B5EF4-FFF2-40B4-BE49-F238E27FC236}">
                    <a16:creationId xmlns:a16="http://schemas.microsoft.com/office/drawing/2014/main" id="{A3CEC5B6-8A4F-B141-A8EF-5CF18C252A58}"/>
                  </a:ext>
                </a:extLst>
              </p:cNvPr>
              <p:cNvPicPr/>
              <p:nvPr/>
            </p:nvPicPr>
            <p:blipFill>
              <a:blip r:embed="rId56"/>
              <a:stretch>
                <a:fillRect/>
              </a:stretch>
            </p:blipFill>
            <p:spPr>
              <a:xfrm>
                <a:off x="4935703" y="11746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88" name="Ink 87">
                <a:extLst>
                  <a:ext uri="{FF2B5EF4-FFF2-40B4-BE49-F238E27FC236}">
                    <a16:creationId xmlns:a16="http://schemas.microsoft.com/office/drawing/2014/main" id="{ADE5C67D-E233-1F4C-9494-1EC5D169F472}"/>
                  </a:ext>
                </a:extLst>
              </p14:cNvPr>
              <p14:cNvContentPartPr/>
              <p14:nvPr/>
            </p14:nvContentPartPr>
            <p14:xfrm>
              <a:off x="4754983" y="1226153"/>
              <a:ext cx="360" cy="360"/>
            </p14:xfrm>
          </p:contentPart>
        </mc:Choice>
        <mc:Fallback xmlns="">
          <p:pic>
            <p:nvPicPr>
              <p:cNvPr id="88" name="Ink 87">
                <a:extLst>
                  <a:ext uri="{FF2B5EF4-FFF2-40B4-BE49-F238E27FC236}">
                    <a16:creationId xmlns:a16="http://schemas.microsoft.com/office/drawing/2014/main" id="{ADE5C67D-E233-1F4C-9494-1EC5D169F472}"/>
                  </a:ext>
                </a:extLst>
              </p:cNvPr>
              <p:cNvPicPr/>
              <p:nvPr/>
            </p:nvPicPr>
            <p:blipFill>
              <a:blip r:embed="rId56"/>
              <a:stretch>
                <a:fillRect/>
              </a:stretch>
            </p:blipFill>
            <p:spPr>
              <a:xfrm>
                <a:off x="4736983" y="1208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89" name="Ink 88">
                <a:extLst>
                  <a:ext uri="{FF2B5EF4-FFF2-40B4-BE49-F238E27FC236}">
                    <a16:creationId xmlns:a16="http://schemas.microsoft.com/office/drawing/2014/main" id="{650D2EE0-0FB8-FF40-878D-0B2870888B29}"/>
                  </a:ext>
                </a:extLst>
              </p14:cNvPr>
              <p14:cNvContentPartPr/>
              <p14:nvPr/>
            </p14:nvContentPartPr>
            <p14:xfrm>
              <a:off x="4804303" y="1283033"/>
              <a:ext cx="360" cy="360"/>
            </p14:xfrm>
          </p:contentPart>
        </mc:Choice>
        <mc:Fallback xmlns="">
          <p:pic>
            <p:nvPicPr>
              <p:cNvPr id="89" name="Ink 88">
                <a:extLst>
                  <a:ext uri="{FF2B5EF4-FFF2-40B4-BE49-F238E27FC236}">
                    <a16:creationId xmlns:a16="http://schemas.microsoft.com/office/drawing/2014/main" id="{650D2EE0-0FB8-FF40-878D-0B2870888B29}"/>
                  </a:ext>
                </a:extLst>
              </p:cNvPr>
              <p:cNvPicPr/>
              <p:nvPr/>
            </p:nvPicPr>
            <p:blipFill>
              <a:blip r:embed="rId56"/>
              <a:stretch>
                <a:fillRect/>
              </a:stretch>
            </p:blipFill>
            <p:spPr>
              <a:xfrm>
                <a:off x="4786303" y="1265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90" name="Ink 89">
                <a:extLst>
                  <a:ext uri="{FF2B5EF4-FFF2-40B4-BE49-F238E27FC236}">
                    <a16:creationId xmlns:a16="http://schemas.microsoft.com/office/drawing/2014/main" id="{AC1DC328-D1AE-AF4D-BB01-32CE019FF3D9}"/>
                  </a:ext>
                </a:extLst>
              </p14:cNvPr>
              <p14:cNvContentPartPr/>
              <p14:nvPr/>
            </p14:nvContentPartPr>
            <p14:xfrm>
              <a:off x="4617463" y="1317593"/>
              <a:ext cx="360" cy="360"/>
            </p14:xfrm>
          </p:contentPart>
        </mc:Choice>
        <mc:Fallback xmlns="">
          <p:pic>
            <p:nvPicPr>
              <p:cNvPr id="90" name="Ink 89">
                <a:extLst>
                  <a:ext uri="{FF2B5EF4-FFF2-40B4-BE49-F238E27FC236}">
                    <a16:creationId xmlns:a16="http://schemas.microsoft.com/office/drawing/2014/main" id="{AC1DC328-D1AE-AF4D-BB01-32CE019FF3D9}"/>
                  </a:ext>
                </a:extLst>
              </p:cNvPr>
              <p:cNvPicPr/>
              <p:nvPr/>
            </p:nvPicPr>
            <p:blipFill>
              <a:blip r:embed="rId56"/>
              <a:stretch>
                <a:fillRect/>
              </a:stretch>
            </p:blipFill>
            <p:spPr>
              <a:xfrm>
                <a:off x="4599463" y="1299593"/>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5">
            <p14:nvContentPartPr>
              <p14:cNvPr id="91" name="Ink 90">
                <a:extLst>
                  <a:ext uri="{FF2B5EF4-FFF2-40B4-BE49-F238E27FC236}">
                    <a16:creationId xmlns:a16="http://schemas.microsoft.com/office/drawing/2014/main" id="{6E09C9EA-366D-3E40-952C-53068F30A0ED}"/>
                  </a:ext>
                </a:extLst>
              </p14:cNvPr>
              <p14:cNvContentPartPr/>
              <p14:nvPr/>
            </p14:nvContentPartPr>
            <p14:xfrm>
              <a:off x="4357183" y="1014473"/>
              <a:ext cx="191520" cy="147600"/>
            </p14:xfrm>
          </p:contentPart>
        </mc:Choice>
        <mc:Fallback xmlns="">
          <p:pic>
            <p:nvPicPr>
              <p:cNvPr id="91" name="Ink 90">
                <a:extLst>
                  <a:ext uri="{FF2B5EF4-FFF2-40B4-BE49-F238E27FC236}">
                    <a16:creationId xmlns:a16="http://schemas.microsoft.com/office/drawing/2014/main" id="{6E09C9EA-366D-3E40-952C-53068F30A0ED}"/>
                  </a:ext>
                </a:extLst>
              </p:cNvPr>
              <p:cNvPicPr/>
              <p:nvPr/>
            </p:nvPicPr>
            <p:blipFill>
              <a:blip r:embed="rId126"/>
              <a:stretch>
                <a:fillRect/>
              </a:stretch>
            </p:blipFill>
            <p:spPr>
              <a:xfrm>
                <a:off x="4321183" y="798473"/>
                <a:ext cx="263160" cy="57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7">
            <p14:nvContentPartPr>
              <p14:cNvPr id="92" name="Ink 91">
                <a:extLst>
                  <a:ext uri="{FF2B5EF4-FFF2-40B4-BE49-F238E27FC236}">
                    <a16:creationId xmlns:a16="http://schemas.microsoft.com/office/drawing/2014/main" id="{71D2879B-8D32-7F40-BDC4-8EC8E35CCB74}"/>
                  </a:ext>
                </a:extLst>
              </p14:cNvPr>
              <p14:cNvContentPartPr/>
              <p14:nvPr/>
            </p14:nvContentPartPr>
            <p14:xfrm>
              <a:off x="4926703" y="989633"/>
              <a:ext cx="138240" cy="155520"/>
            </p14:xfrm>
          </p:contentPart>
        </mc:Choice>
        <mc:Fallback xmlns="">
          <p:pic>
            <p:nvPicPr>
              <p:cNvPr id="92" name="Ink 91">
                <a:extLst>
                  <a:ext uri="{FF2B5EF4-FFF2-40B4-BE49-F238E27FC236}">
                    <a16:creationId xmlns:a16="http://schemas.microsoft.com/office/drawing/2014/main" id="{71D2879B-8D32-7F40-BDC4-8EC8E35CCB74}"/>
                  </a:ext>
                </a:extLst>
              </p:cNvPr>
              <p:cNvPicPr/>
              <p:nvPr/>
            </p:nvPicPr>
            <p:blipFill>
              <a:blip r:embed="rId128"/>
              <a:stretch>
                <a:fillRect/>
              </a:stretch>
            </p:blipFill>
            <p:spPr>
              <a:xfrm>
                <a:off x="4890703" y="773633"/>
                <a:ext cx="209880" cy="58716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93" name="Ink 92">
                <a:extLst>
                  <a:ext uri="{FF2B5EF4-FFF2-40B4-BE49-F238E27FC236}">
                    <a16:creationId xmlns:a16="http://schemas.microsoft.com/office/drawing/2014/main" id="{41BAE591-FA11-BE4B-8B59-26EE1756E367}"/>
                  </a:ext>
                </a:extLst>
              </p14:cNvPr>
              <p14:cNvContentPartPr/>
              <p14:nvPr/>
            </p14:nvContentPartPr>
            <p14:xfrm>
              <a:off x="4943263" y="2912753"/>
              <a:ext cx="307440" cy="14400"/>
            </p14:xfrm>
          </p:contentPart>
        </mc:Choice>
        <mc:Fallback xmlns="">
          <p:pic>
            <p:nvPicPr>
              <p:cNvPr id="93" name="Ink 92">
                <a:extLst>
                  <a:ext uri="{FF2B5EF4-FFF2-40B4-BE49-F238E27FC236}">
                    <a16:creationId xmlns:a16="http://schemas.microsoft.com/office/drawing/2014/main" id="{41BAE591-FA11-BE4B-8B59-26EE1756E367}"/>
                  </a:ext>
                </a:extLst>
              </p:cNvPr>
              <p:cNvPicPr/>
              <p:nvPr/>
            </p:nvPicPr>
            <p:blipFill>
              <a:blip r:embed="rId130"/>
              <a:stretch>
                <a:fillRect/>
              </a:stretch>
            </p:blipFill>
            <p:spPr>
              <a:xfrm>
                <a:off x="4889200" y="2801984"/>
                <a:ext cx="415206" cy="235569"/>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94" name="Ink 93">
                <a:extLst>
                  <a:ext uri="{FF2B5EF4-FFF2-40B4-BE49-F238E27FC236}">
                    <a16:creationId xmlns:a16="http://schemas.microsoft.com/office/drawing/2014/main" id="{30877107-80DD-C946-B639-65B3E25CE202}"/>
                  </a:ext>
                </a:extLst>
              </p14:cNvPr>
              <p14:cNvContentPartPr/>
              <p14:nvPr/>
            </p14:nvContentPartPr>
            <p14:xfrm>
              <a:off x="4926343" y="2746073"/>
              <a:ext cx="336960" cy="2880"/>
            </p14:xfrm>
          </p:contentPart>
        </mc:Choice>
        <mc:Fallback xmlns="">
          <p:pic>
            <p:nvPicPr>
              <p:cNvPr id="94" name="Ink 93">
                <a:extLst>
                  <a:ext uri="{FF2B5EF4-FFF2-40B4-BE49-F238E27FC236}">
                    <a16:creationId xmlns:a16="http://schemas.microsoft.com/office/drawing/2014/main" id="{30877107-80DD-C946-B639-65B3E25CE202}"/>
                  </a:ext>
                </a:extLst>
              </p:cNvPr>
              <p:cNvPicPr/>
              <p:nvPr/>
            </p:nvPicPr>
            <p:blipFill>
              <a:blip r:embed="rId132"/>
              <a:stretch>
                <a:fillRect/>
              </a:stretch>
            </p:blipFill>
            <p:spPr>
              <a:xfrm>
                <a:off x="4890343" y="2663787"/>
                <a:ext cx="408600" cy="167040"/>
              </a:xfrm>
              <a:prstGeom prst="rect">
                <a:avLst/>
              </a:prstGeom>
            </p:spPr>
          </p:pic>
        </mc:Fallback>
      </mc:AlternateContent>
      <p:pic>
        <p:nvPicPr>
          <p:cNvPr id="95" name="Graphic 94" descr="Smiling face outline with solid fill">
            <a:extLst>
              <a:ext uri="{FF2B5EF4-FFF2-40B4-BE49-F238E27FC236}">
                <a16:creationId xmlns:a16="http://schemas.microsoft.com/office/drawing/2014/main" id="{B6FC5242-87CA-2F41-BE7B-179FFED404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25368" y="5512159"/>
            <a:ext cx="1072029" cy="1072029"/>
          </a:xfrm>
          <a:prstGeom prst="rect">
            <a:avLst/>
          </a:prstGeom>
        </p:spPr>
      </p:pic>
      <mc:AlternateContent xmlns:mc="http://schemas.openxmlformats.org/markup-compatibility/2006" xmlns:p14="http://schemas.microsoft.com/office/powerpoint/2010/main">
        <mc:Choice Requires="p14">
          <p:contentPart p14:bwMode="auto" r:id="rId133">
            <p14:nvContentPartPr>
              <p14:cNvPr id="96" name="Ink 95">
                <a:extLst>
                  <a:ext uri="{FF2B5EF4-FFF2-40B4-BE49-F238E27FC236}">
                    <a16:creationId xmlns:a16="http://schemas.microsoft.com/office/drawing/2014/main" id="{D85DE5FB-30CF-B04A-B0EC-89C8C8199769}"/>
                  </a:ext>
                </a:extLst>
              </p14:cNvPr>
              <p14:cNvContentPartPr/>
              <p14:nvPr/>
            </p14:nvContentPartPr>
            <p14:xfrm>
              <a:off x="5319823" y="2990153"/>
              <a:ext cx="371880" cy="11880"/>
            </p14:xfrm>
          </p:contentPart>
        </mc:Choice>
        <mc:Fallback xmlns="">
          <p:pic>
            <p:nvPicPr>
              <p:cNvPr id="96" name="Ink 95">
                <a:extLst>
                  <a:ext uri="{FF2B5EF4-FFF2-40B4-BE49-F238E27FC236}">
                    <a16:creationId xmlns:a16="http://schemas.microsoft.com/office/drawing/2014/main" id="{D85DE5FB-30CF-B04A-B0EC-89C8C8199769}"/>
                  </a:ext>
                </a:extLst>
              </p:cNvPr>
              <p:cNvPicPr/>
              <p:nvPr/>
            </p:nvPicPr>
            <p:blipFill>
              <a:blip r:embed="rId134"/>
              <a:stretch>
                <a:fillRect/>
              </a:stretch>
            </p:blipFill>
            <p:spPr>
              <a:xfrm>
                <a:off x="5301840" y="2955212"/>
                <a:ext cx="407486" cy="81413"/>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97" name="Ink 96">
                <a:extLst>
                  <a:ext uri="{FF2B5EF4-FFF2-40B4-BE49-F238E27FC236}">
                    <a16:creationId xmlns:a16="http://schemas.microsoft.com/office/drawing/2014/main" id="{776568A9-9494-8649-9CF3-FF827BB9A0DE}"/>
                  </a:ext>
                </a:extLst>
              </p14:cNvPr>
              <p14:cNvContentPartPr/>
              <p14:nvPr/>
            </p14:nvContentPartPr>
            <p14:xfrm>
              <a:off x="5324143" y="2921753"/>
              <a:ext cx="357480" cy="16560"/>
            </p14:xfrm>
          </p:contentPart>
        </mc:Choice>
        <mc:Fallback xmlns="">
          <p:pic>
            <p:nvPicPr>
              <p:cNvPr id="97" name="Ink 96">
                <a:extLst>
                  <a:ext uri="{FF2B5EF4-FFF2-40B4-BE49-F238E27FC236}">
                    <a16:creationId xmlns:a16="http://schemas.microsoft.com/office/drawing/2014/main" id="{776568A9-9494-8649-9CF3-FF827BB9A0DE}"/>
                  </a:ext>
                </a:extLst>
              </p:cNvPr>
              <p:cNvPicPr/>
              <p:nvPr/>
            </p:nvPicPr>
            <p:blipFill>
              <a:blip r:embed="rId136"/>
              <a:stretch>
                <a:fillRect/>
              </a:stretch>
            </p:blipFill>
            <p:spPr>
              <a:xfrm>
                <a:off x="5306161" y="2885753"/>
                <a:ext cx="393084"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99" name="Ink 98">
                <a:extLst>
                  <a:ext uri="{FF2B5EF4-FFF2-40B4-BE49-F238E27FC236}">
                    <a16:creationId xmlns:a16="http://schemas.microsoft.com/office/drawing/2014/main" id="{FB72C5EE-D1F2-B24E-B29E-68EB506669F0}"/>
                  </a:ext>
                </a:extLst>
              </p14:cNvPr>
              <p14:cNvContentPartPr/>
              <p14:nvPr/>
            </p14:nvContentPartPr>
            <p14:xfrm>
              <a:off x="5793943" y="3966113"/>
              <a:ext cx="206640" cy="24480"/>
            </p14:xfrm>
          </p:contentPart>
        </mc:Choice>
        <mc:Fallback xmlns="">
          <p:pic>
            <p:nvPicPr>
              <p:cNvPr id="99" name="Ink 98">
                <a:extLst>
                  <a:ext uri="{FF2B5EF4-FFF2-40B4-BE49-F238E27FC236}">
                    <a16:creationId xmlns:a16="http://schemas.microsoft.com/office/drawing/2014/main" id="{FB72C5EE-D1F2-B24E-B29E-68EB506669F0}"/>
                  </a:ext>
                </a:extLst>
              </p:cNvPr>
              <p:cNvPicPr/>
              <p:nvPr/>
            </p:nvPicPr>
            <p:blipFill>
              <a:blip r:embed="rId138"/>
              <a:stretch>
                <a:fillRect/>
              </a:stretch>
            </p:blipFill>
            <p:spPr>
              <a:xfrm>
                <a:off x="5703943" y="3786113"/>
                <a:ext cx="386280" cy="38412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00" name="Ink 99">
                <a:extLst>
                  <a:ext uri="{FF2B5EF4-FFF2-40B4-BE49-F238E27FC236}">
                    <a16:creationId xmlns:a16="http://schemas.microsoft.com/office/drawing/2014/main" id="{83E36D06-166A-CF47-A6C4-AD137E267B15}"/>
                  </a:ext>
                </a:extLst>
              </p14:cNvPr>
              <p14:cNvContentPartPr/>
              <p14:nvPr/>
            </p14:nvContentPartPr>
            <p14:xfrm>
              <a:off x="5777743" y="4334753"/>
              <a:ext cx="235440" cy="5040"/>
            </p14:xfrm>
          </p:contentPart>
        </mc:Choice>
        <mc:Fallback xmlns="">
          <p:pic>
            <p:nvPicPr>
              <p:cNvPr id="100" name="Ink 99">
                <a:extLst>
                  <a:ext uri="{FF2B5EF4-FFF2-40B4-BE49-F238E27FC236}">
                    <a16:creationId xmlns:a16="http://schemas.microsoft.com/office/drawing/2014/main" id="{83E36D06-166A-CF47-A6C4-AD137E267B15}"/>
                  </a:ext>
                </a:extLst>
              </p:cNvPr>
              <p:cNvPicPr/>
              <p:nvPr/>
            </p:nvPicPr>
            <p:blipFill>
              <a:blip r:embed="rId140"/>
              <a:stretch>
                <a:fillRect/>
              </a:stretch>
            </p:blipFill>
            <p:spPr>
              <a:xfrm>
                <a:off x="5687605" y="4166753"/>
                <a:ext cx="415355" cy="340704"/>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01" name="Ink 100">
                <a:extLst>
                  <a:ext uri="{FF2B5EF4-FFF2-40B4-BE49-F238E27FC236}">
                    <a16:creationId xmlns:a16="http://schemas.microsoft.com/office/drawing/2014/main" id="{17465E3C-398E-AD4D-AAAF-74E1A82FEFDF}"/>
                  </a:ext>
                </a:extLst>
              </p14:cNvPr>
              <p14:cNvContentPartPr/>
              <p14:nvPr/>
            </p14:nvContentPartPr>
            <p14:xfrm>
              <a:off x="5783863" y="4718513"/>
              <a:ext cx="243000" cy="2880"/>
            </p14:xfrm>
          </p:contentPart>
        </mc:Choice>
        <mc:Fallback xmlns="">
          <p:pic>
            <p:nvPicPr>
              <p:cNvPr id="101" name="Ink 100">
                <a:extLst>
                  <a:ext uri="{FF2B5EF4-FFF2-40B4-BE49-F238E27FC236}">
                    <a16:creationId xmlns:a16="http://schemas.microsoft.com/office/drawing/2014/main" id="{17465E3C-398E-AD4D-AAAF-74E1A82FEFDF}"/>
                  </a:ext>
                </a:extLst>
              </p:cNvPr>
              <p:cNvPicPr/>
              <p:nvPr/>
            </p:nvPicPr>
            <p:blipFill>
              <a:blip r:embed="rId142"/>
              <a:stretch>
                <a:fillRect/>
              </a:stretch>
            </p:blipFill>
            <p:spPr>
              <a:xfrm>
                <a:off x="5693863" y="4538513"/>
                <a:ext cx="422640" cy="362520"/>
              </a:xfrm>
              <a:prstGeom prst="rect">
                <a:avLst/>
              </a:prstGeom>
            </p:spPr>
          </p:pic>
        </mc:Fallback>
      </mc:AlternateContent>
      <p:pic>
        <p:nvPicPr>
          <p:cNvPr id="102" name="Graphic 101" descr="Confused face outline with solid fill">
            <a:extLst>
              <a:ext uri="{FF2B5EF4-FFF2-40B4-BE49-F238E27FC236}">
                <a16:creationId xmlns:a16="http://schemas.microsoft.com/office/drawing/2014/main" id="{034EF850-50A0-644A-BED3-2BD0F05F1A3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348759" y="5493276"/>
            <a:ext cx="1113208" cy="1113208"/>
          </a:xfrm>
          <a:prstGeom prst="rect">
            <a:avLst/>
          </a:prstGeom>
        </p:spPr>
      </p:pic>
      <p:pic>
        <p:nvPicPr>
          <p:cNvPr id="103" name="Graphic 102" descr="Smiling face outline with solid fill">
            <a:extLst>
              <a:ext uri="{FF2B5EF4-FFF2-40B4-BE49-F238E27FC236}">
                <a16:creationId xmlns:a16="http://schemas.microsoft.com/office/drawing/2014/main" id="{B70E470C-069D-A94C-B2B2-86517D1F57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96952" y="1317593"/>
            <a:ext cx="1072029" cy="1072029"/>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143">
            <p14:nvContentPartPr>
              <p14:cNvPr id="104" name="Ink 103">
                <a:extLst>
                  <a:ext uri="{FF2B5EF4-FFF2-40B4-BE49-F238E27FC236}">
                    <a16:creationId xmlns:a16="http://schemas.microsoft.com/office/drawing/2014/main" id="{89EE49E5-2350-8E46-BF74-F0FE8CD091BD}"/>
                  </a:ext>
                </a:extLst>
              </p14:cNvPr>
              <p14:cNvContentPartPr/>
              <p14:nvPr/>
            </p14:nvContentPartPr>
            <p14:xfrm>
              <a:off x="5567863" y="6074993"/>
              <a:ext cx="165960" cy="169200"/>
            </p14:xfrm>
          </p:contentPart>
        </mc:Choice>
        <mc:Fallback xmlns="">
          <p:pic>
            <p:nvPicPr>
              <p:cNvPr id="104" name="Ink 103">
                <a:extLst>
                  <a:ext uri="{FF2B5EF4-FFF2-40B4-BE49-F238E27FC236}">
                    <a16:creationId xmlns:a16="http://schemas.microsoft.com/office/drawing/2014/main" id="{89EE49E5-2350-8E46-BF74-F0FE8CD091BD}"/>
                  </a:ext>
                </a:extLst>
              </p:cNvPr>
              <p:cNvPicPr/>
              <p:nvPr/>
            </p:nvPicPr>
            <p:blipFill>
              <a:blip r:embed="rId144"/>
              <a:stretch>
                <a:fillRect/>
              </a:stretch>
            </p:blipFill>
            <p:spPr>
              <a:xfrm>
                <a:off x="5531863" y="5858993"/>
                <a:ext cx="237600" cy="600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5">
            <p14:nvContentPartPr>
              <p14:cNvPr id="105" name="Ink 104">
                <a:extLst>
                  <a:ext uri="{FF2B5EF4-FFF2-40B4-BE49-F238E27FC236}">
                    <a16:creationId xmlns:a16="http://schemas.microsoft.com/office/drawing/2014/main" id="{CA8372A3-874E-CD48-99B9-2E8DE8E4C161}"/>
                  </a:ext>
                </a:extLst>
              </p14:cNvPr>
              <p14:cNvContentPartPr/>
              <p14:nvPr/>
            </p14:nvContentPartPr>
            <p14:xfrm>
              <a:off x="6105343" y="6026033"/>
              <a:ext cx="179280" cy="228240"/>
            </p14:xfrm>
          </p:contentPart>
        </mc:Choice>
        <mc:Fallback xmlns="">
          <p:pic>
            <p:nvPicPr>
              <p:cNvPr id="105" name="Ink 104">
                <a:extLst>
                  <a:ext uri="{FF2B5EF4-FFF2-40B4-BE49-F238E27FC236}">
                    <a16:creationId xmlns:a16="http://schemas.microsoft.com/office/drawing/2014/main" id="{CA8372A3-874E-CD48-99B9-2E8DE8E4C161}"/>
                  </a:ext>
                </a:extLst>
              </p:cNvPr>
              <p:cNvPicPr/>
              <p:nvPr/>
            </p:nvPicPr>
            <p:blipFill>
              <a:blip r:embed="rId146"/>
              <a:stretch>
                <a:fillRect/>
              </a:stretch>
            </p:blipFill>
            <p:spPr>
              <a:xfrm>
                <a:off x="6069343" y="5810373"/>
                <a:ext cx="250920" cy="65920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06" name="Ink 105">
                <a:extLst>
                  <a:ext uri="{FF2B5EF4-FFF2-40B4-BE49-F238E27FC236}">
                    <a16:creationId xmlns:a16="http://schemas.microsoft.com/office/drawing/2014/main" id="{C12E7A12-4BF3-E141-83CA-770162BBFD70}"/>
                  </a:ext>
                </a:extLst>
              </p14:cNvPr>
              <p14:cNvContentPartPr/>
              <p14:nvPr/>
            </p14:nvContentPartPr>
            <p14:xfrm>
              <a:off x="6200023" y="3962873"/>
              <a:ext cx="210960" cy="7920"/>
            </p14:xfrm>
          </p:contentPart>
        </mc:Choice>
        <mc:Fallback xmlns="">
          <p:pic>
            <p:nvPicPr>
              <p:cNvPr id="106" name="Ink 105">
                <a:extLst>
                  <a:ext uri="{FF2B5EF4-FFF2-40B4-BE49-F238E27FC236}">
                    <a16:creationId xmlns:a16="http://schemas.microsoft.com/office/drawing/2014/main" id="{C12E7A12-4BF3-E141-83CA-770162BBFD70}"/>
                  </a:ext>
                </a:extLst>
              </p:cNvPr>
              <p:cNvPicPr/>
              <p:nvPr/>
            </p:nvPicPr>
            <p:blipFill>
              <a:blip r:embed="rId148"/>
              <a:stretch>
                <a:fillRect/>
              </a:stretch>
            </p:blipFill>
            <p:spPr>
              <a:xfrm>
                <a:off x="6110023" y="3782873"/>
                <a:ext cx="390600" cy="3675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09" name="Ink 108">
                <a:extLst>
                  <a:ext uri="{FF2B5EF4-FFF2-40B4-BE49-F238E27FC236}">
                    <a16:creationId xmlns:a16="http://schemas.microsoft.com/office/drawing/2014/main" id="{CD97E7DF-FA83-E54E-986D-C33454E561F4}"/>
                  </a:ext>
                </a:extLst>
              </p14:cNvPr>
              <p14:cNvContentPartPr/>
              <p14:nvPr/>
            </p14:nvContentPartPr>
            <p14:xfrm>
              <a:off x="6187783" y="4309193"/>
              <a:ext cx="255600" cy="159840"/>
            </p14:xfrm>
          </p:contentPart>
        </mc:Choice>
        <mc:Fallback xmlns="">
          <p:pic>
            <p:nvPicPr>
              <p:cNvPr id="109" name="Ink 108">
                <a:extLst>
                  <a:ext uri="{FF2B5EF4-FFF2-40B4-BE49-F238E27FC236}">
                    <a16:creationId xmlns:a16="http://schemas.microsoft.com/office/drawing/2014/main" id="{CD97E7DF-FA83-E54E-986D-C33454E561F4}"/>
                  </a:ext>
                </a:extLst>
              </p:cNvPr>
              <p:cNvPicPr/>
              <p:nvPr/>
            </p:nvPicPr>
            <p:blipFill>
              <a:blip r:embed="rId150"/>
              <a:stretch>
                <a:fillRect/>
              </a:stretch>
            </p:blipFill>
            <p:spPr>
              <a:xfrm>
                <a:off x="6097783" y="4129193"/>
                <a:ext cx="435240" cy="51948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10" name="Ink 109">
                <a:extLst>
                  <a:ext uri="{FF2B5EF4-FFF2-40B4-BE49-F238E27FC236}">
                    <a16:creationId xmlns:a16="http://schemas.microsoft.com/office/drawing/2014/main" id="{FA3733DC-021A-F44A-AA7E-F39F5DFBB45D}"/>
                  </a:ext>
                </a:extLst>
              </p14:cNvPr>
              <p14:cNvContentPartPr/>
              <p14:nvPr/>
            </p14:nvContentPartPr>
            <p14:xfrm>
              <a:off x="6600703" y="4321793"/>
              <a:ext cx="205560" cy="321840"/>
            </p14:xfrm>
          </p:contentPart>
        </mc:Choice>
        <mc:Fallback xmlns="">
          <p:pic>
            <p:nvPicPr>
              <p:cNvPr id="110" name="Ink 109">
                <a:extLst>
                  <a:ext uri="{FF2B5EF4-FFF2-40B4-BE49-F238E27FC236}">
                    <a16:creationId xmlns:a16="http://schemas.microsoft.com/office/drawing/2014/main" id="{FA3733DC-021A-F44A-AA7E-F39F5DFBB45D}"/>
                  </a:ext>
                </a:extLst>
              </p:cNvPr>
              <p:cNvPicPr/>
              <p:nvPr/>
            </p:nvPicPr>
            <p:blipFill>
              <a:blip r:embed="rId152"/>
              <a:stretch>
                <a:fillRect/>
              </a:stretch>
            </p:blipFill>
            <p:spPr>
              <a:xfrm>
                <a:off x="6510703" y="4141793"/>
                <a:ext cx="385200" cy="68148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11" name="Ink 110">
                <a:extLst>
                  <a:ext uri="{FF2B5EF4-FFF2-40B4-BE49-F238E27FC236}">
                    <a16:creationId xmlns:a16="http://schemas.microsoft.com/office/drawing/2014/main" id="{19ABCD94-6E51-1F46-8229-F9149DEBD7BC}"/>
                  </a:ext>
                </a:extLst>
              </p14:cNvPr>
              <p14:cNvContentPartPr/>
              <p14:nvPr/>
            </p14:nvContentPartPr>
            <p14:xfrm>
              <a:off x="6976183" y="4311353"/>
              <a:ext cx="254160" cy="622800"/>
            </p14:xfrm>
          </p:contentPart>
        </mc:Choice>
        <mc:Fallback xmlns="">
          <p:pic>
            <p:nvPicPr>
              <p:cNvPr id="111" name="Ink 110">
                <a:extLst>
                  <a:ext uri="{FF2B5EF4-FFF2-40B4-BE49-F238E27FC236}">
                    <a16:creationId xmlns:a16="http://schemas.microsoft.com/office/drawing/2014/main" id="{19ABCD94-6E51-1F46-8229-F9149DEBD7BC}"/>
                  </a:ext>
                </a:extLst>
              </p:cNvPr>
              <p:cNvPicPr/>
              <p:nvPr/>
            </p:nvPicPr>
            <p:blipFill>
              <a:blip r:embed="rId154"/>
              <a:stretch>
                <a:fillRect/>
              </a:stretch>
            </p:blipFill>
            <p:spPr>
              <a:xfrm>
                <a:off x="6886183" y="4131353"/>
                <a:ext cx="433800" cy="98244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12" name="Ink 111">
                <a:extLst>
                  <a:ext uri="{FF2B5EF4-FFF2-40B4-BE49-F238E27FC236}">
                    <a16:creationId xmlns:a16="http://schemas.microsoft.com/office/drawing/2014/main" id="{50BB075E-6170-A249-8484-FE4F8D875D3D}"/>
                  </a:ext>
                </a:extLst>
              </p14:cNvPr>
              <p14:cNvContentPartPr/>
              <p14:nvPr/>
            </p14:nvContentPartPr>
            <p14:xfrm>
              <a:off x="7402783" y="4300193"/>
              <a:ext cx="250200" cy="738360"/>
            </p14:xfrm>
          </p:contentPart>
        </mc:Choice>
        <mc:Fallback xmlns="">
          <p:pic>
            <p:nvPicPr>
              <p:cNvPr id="112" name="Ink 111">
                <a:extLst>
                  <a:ext uri="{FF2B5EF4-FFF2-40B4-BE49-F238E27FC236}">
                    <a16:creationId xmlns:a16="http://schemas.microsoft.com/office/drawing/2014/main" id="{50BB075E-6170-A249-8484-FE4F8D875D3D}"/>
                  </a:ext>
                </a:extLst>
              </p:cNvPr>
              <p:cNvPicPr/>
              <p:nvPr/>
            </p:nvPicPr>
            <p:blipFill>
              <a:blip r:embed="rId156"/>
              <a:stretch>
                <a:fillRect/>
              </a:stretch>
            </p:blipFill>
            <p:spPr>
              <a:xfrm>
                <a:off x="7312783" y="4120281"/>
                <a:ext cx="429840" cy="1097825"/>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13" name="Ink 112">
                <a:extLst>
                  <a:ext uri="{FF2B5EF4-FFF2-40B4-BE49-F238E27FC236}">
                    <a16:creationId xmlns:a16="http://schemas.microsoft.com/office/drawing/2014/main" id="{897C941C-B639-634C-AB7F-252FA06B1C67}"/>
                  </a:ext>
                </a:extLst>
              </p14:cNvPr>
              <p14:cNvContentPartPr/>
              <p14:nvPr/>
            </p14:nvContentPartPr>
            <p14:xfrm>
              <a:off x="7762063" y="4329353"/>
              <a:ext cx="290160" cy="586440"/>
            </p14:xfrm>
          </p:contentPart>
        </mc:Choice>
        <mc:Fallback xmlns="">
          <p:pic>
            <p:nvPicPr>
              <p:cNvPr id="113" name="Ink 112">
                <a:extLst>
                  <a:ext uri="{FF2B5EF4-FFF2-40B4-BE49-F238E27FC236}">
                    <a16:creationId xmlns:a16="http://schemas.microsoft.com/office/drawing/2014/main" id="{897C941C-B639-634C-AB7F-252FA06B1C67}"/>
                  </a:ext>
                </a:extLst>
              </p:cNvPr>
              <p:cNvPicPr/>
              <p:nvPr/>
            </p:nvPicPr>
            <p:blipFill>
              <a:blip r:embed="rId158"/>
              <a:stretch>
                <a:fillRect/>
              </a:stretch>
            </p:blipFill>
            <p:spPr>
              <a:xfrm>
                <a:off x="7672063" y="4149353"/>
                <a:ext cx="469800" cy="94608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14" name="Ink 113">
                <a:extLst>
                  <a:ext uri="{FF2B5EF4-FFF2-40B4-BE49-F238E27FC236}">
                    <a16:creationId xmlns:a16="http://schemas.microsoft.com/office/drawing/2014/main" id="{C615577B-CA71-2842-94EF-F9E07CB246F4}"/>
                  </a:ext>
                </a:extLst>
              </p14:cNvPr>
              <p14:cNvContentPartPr/>
              <p14:nvPr/>
            </p14:nvContentPartPr>
            <p14:xfrm>
              <a:off x="8154823" y="4340513"/>
              <a:ext cx="295200" cy="274320"/>
            </p14:xfrm>
          </p:contentPart>
        </mc:Choice>
        <mc:Fallback xmlns="">
          <p:pic>
            <p:nvPicPr>
              <p:cNvPr id="114" name="Ink 113">
                <a:extLst>
                  <a:ext uri="{FF2B5EF4-FFF2-40B4-BE49-F238E27FC236}">
                    <a16:creationId xmlns:a16="http://schemas.microsoft.com/office/drawing/2014/main" id="{C615577B-CA71-2842-94EF-F9E07CB246F4}"/>
                  </a:ext>
                </a:extLst>
              </p:cNvPr>
              <p:cNvPicPr/>
              <p:nvPr/>
            </p:nvPicPr>
            <p:blipFill>
              <a:blip r:embed="rId160"/>
              <a:stretch>
                <a:fillRect/>
              </a:stretch>
            </p:blipFill>
            <p:spPr>
              <a:xfrm>
                <a:off x="8064823" y="4160513"/>
                <a:ext cx="474840" cy="63396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16" name="Ink 115">
                <a:extLst>
                  <a:ext uri="{FF2B5EF4-FFF2-40B4-BE49-F238E27FC236}">
                    <a16:creationId xmlns:a16="http://schemas.microsoft.com/office/drawing/2014/main" id="{0DC03292-E7AF-3B42-AB50-893CD16CE155}"/>
                  </a:ext>
                </a:extLst>
              </p14:cNvPr>
              <p14:cNvContentPartPr/>
              <p14:nvPr/>
            </p14:nvContentPartPr>
            <p14:xfrm>
              <a:off x="8608063" y="4332953"/>
              <a:ext cx="233640" cy="14760"/>
            </p14:xfrm>
          </p:contentPart>
        </mc:Choice>
        <mc:Fallback xmlns="">
          <p:pic>
            <p:nvPicPr>
              <p:cNvPr id="116" name="Ink 115">
                <a:extLst>
                  <a:ext uri="{FF2B5EF4-FFF2-40B4-BE49-F238E27FC236}">
                    <a16:creationId xmlns:a16="http://schemas.microsoft.com/office/drawing/2014/main" id="{0DC03292-E7AF-3B42-AB50-893CD16CE155}"/>
                  </a:ext>
                </a:extLst>
              </p:cNvPr>
              <p:cNvPicPr/>
              <p:nvPr/>
            </p:nvPicPr>
            <p:blipFill>
              <a:blip r:embed="rId162"/>
              <a:stretch>
                <a:fillRect/>
              </a:stretch>
            </p:blipFill>
            <p:spPr>
              <a:xfrm>
                <a:off x="8518063" y="4152953"/>
                <a:ext cx="413280" cy="3744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17" name="Ink 116">
                <a:extLst>
                  <a:ext uri="{FF2B5EF4-FFF2-40B4-BE49-F238E27FC236}">
                    <a16:creationId xmlns:a16="http://schemas.microsoft.com/office/drawing/2014/main" id="{DD149402-C1B2-FA43-AFA2-F34BF15FCC2A}"/>
                  </a:ext>
                </a:extLst>
              </p14:cNvPr>
              <p14:cNvContentPartPr/>
              <p14:nvPr/>
            </p14:nvContentPartPr>
            <p14:xfrm>
              <a:off x="8982823" y="4261673"/>
              <a:ext cx="327960" cy="5760"/>
            </p14:xfrm>
          </p:contentPart>
        </mc:Choice>
        <mc:Fallback xmlns="">
          <p:pic>
            <p:nvPicPr>
              <p:cNvPr id="117" name="Ink 116">
                <a:extLst>
                  <a:ext uri="{FF2B5EF4-FFF2-40B4-BE49-F238E27FC236}">
                    <a16:creationId xmlns:a16="http://schemas.microsoft.com/office/drawing/2014/main" id="{DD149402-C1B2-FA43-AFA2-F34BF15FCC2A}"/>
                  </a:ext>
                </a:extLst>
              </p:cNvPr>
              <p:cNvPicPr/>
              <p:nvPr/>
            </p:nvPicPr>
            <p:blipFill>
              <a:blip r:embed="rId164"/>
              <a:stretch>
                <a:fillRect/>
              </a:stretch>
            </p:blipFill>
            <p:spPr>
              <a:xfrm>
                <a:off x="8928823" y="4153673"/>
                <a:ext cx="43560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18" name="Ink 117">
                <a:extLst>
                  <a:ext uri="{FF2B5EF4-FFF2-40B4-BE49-F238E27FC236}">
                    <a16:creationId xmlns:a16="http://schemas.microsoft.com/office/drawing/2014/main" id="{3CB5CAD0-FAA1-4A42-B5DA-1A52B99F09CF}"/>
                  </a:ext>
                </a:extLst>
              </p14:cNvPr>
              <p14:cNvContentPartPr/>
              <p14:nvPr/>
            </p14:nvContentPartPr>
            <p14:xfrm>
              <a:off x="9369103" y="4215233"/>
              <a:ext cx="329400" cy="7920"/>
            </p14:xfrm>
          </p:contentPart>
        </mc:Choice>
        <mc:Fallback xmlns="">
          <p:pic>
            <p:nvPicPr>
              <p:cNvPr id="118" name="Ink 117">
                <a:extLst>
                  <a:ext uri="{FF2B5EF4-FFF2-40B4-BE49-F238E27FC236}">
                    <a16:creationId xmlns:a16="http://schemas.microsoft.com/office/drawing/2014/main" id="{3CB5CAD0-FAA1-4A42-B5DA-1A52B99F09CF}"/>
                  </a:ext>
                </a:extLst>
              </p:cNvPr>
              <p:cNvPicPr/>
              <p:nvPr/>
            </p:nvPicPr>
            <p:blipFill>
              <a:blip r:embed="rId166"/>
              <a:stretch>
                <a:fillRect/>
              </a:stretch>
            </p:blipFill>
            <p:spPr>
              <a:xfrm>
                <a:off x="9333103" y="4143233"/>
                <a:ext cx="40104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19" name="Ink 118">
                <a:extLst>
                  <a:ext uri="{FF2B5EF4-FFF2-40B4-BE49-F238E27FC236}">
                    <a16:creationId xmlns:a16="http://schemas.microsoft.com/office/drawing/2014/main" id="{F25844D1-9E2C-1D40-9843-D18D41DCDB12}"/>
                  </a:ext>
                </a:extLst>
              </p14:cNvPr>
              <p14:cNvContentPartPr/>
              <p14:nvPr/>
            </p14:nvContentPartPr>
            <p14:xfrm>
              <a:off x="6186343" y="4820393"/>
              <a:ext cx="258480" cy="235080"/>
            </p14:xfrm>
          </p:contentPart>
        </mc:Choice>
        <mc:Fallback xmlns="">
          <p:pic>
            <p:nvPicPr>
              <p:cNvPr id="119" name="Ink 118">
                <a:extLst>
                  <a:ext uri="{FF2B5EF4-FFF2-40B4-BE49-F238E27FC236}">
                    <a16:creationId xmlns:a16="http://schemas.microsoft.com/office/drawing/2014/main" id="{F25844D1-9E2C-1D40-9843-D18D41DCDB12}"/>
                  </a:ext>
                </a:extLst>
              </p:cNvPr>
              <p:cNvPicPr/>
              <p:nvPr/>
            </p:nvPicPr>
            <p:blipFill>
              <a:blip r:embed="rId168"/>
              <a:stretch>
                <a:fillRect/>
              </a:stretch>
            </p:blipFill>
            <p:spPr>
              <a:xfrm>
                <a:off x="6096343" y="4640393"/>
                <a:ext cx="438120" cy="59472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20" name="Ink 119">
                <a:extLst>
                  <a:ext uri="{FF2B5EF4-FFF2-40B4-BE49-F238E27FC236}">
                    <a16:creationId xmlns:a16="http://schemas.microsoft.com/office/drawing/2014/main" id="{263199A9-FF13-B64D-A917-6A61EE058B88}"/>
                  </a:ext>
                </a:extLst>
              </p14:cNvPr>
              <p14:cNvContentPartPr/>
              <p14:nvPr/>
            </p14:nvContentPartPr>
            <p14:xfrm>
              <a:off x="6587743" y="5001473"/>
              <a:ext cx="243720" cy="333360"/>
            </p14:xfrm>
          </p:contentPart>
        </mc:Choice>
        <mc:Fallback xmlns="">
          <p:pic>
            <p:nvPicPr>
              <p:cNvPr id="120" name="Ink 119">
                <a:extLst>
                  <a:ext uri="{FF2B5EF4-FFF2-40B4-BE49-F238E27FC236}">
                    <a16:creationId xmlns:a16="http://schemas.microsoft.com/office/drawing/2014/main" id="{263199A9-FF13-B64D-A917-6A61EE058B88}"/>
                  </a:ext>
                </a:extLst>
              </p:cNvPr>
              <p:cNvPicPr/>
              <p:nvPr/>
            </p:nvPicPr>
            <p:blipFill>
              <a:blip r:embed="rId170"/>
              <a:stretch>
                <a:fillRect/>
              </a:stretch>
            </p:blipFill>
            <p:spPr>
              <a:xfrm>
                <a:off x="6497743" y="4821667"/>
                <a:ext cx="423360" cy="692612"/>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21" name="Ink 120">
                <a:extLst>
                  <a:ext uri="{FF2B5EF4-FFF2-40B4-BE49-F238E27FC236}">
                    <a16:creationId xmlns:a16="http://schemas.microsoft.com/office/drawing/2014/main" id="{EC189A8E-97D6-6041-82E3-2979461F79A4}"/>
                  </a:ext>
                </a:extLst>
              </p14:cNvPr>
              <p14:cNvContentPartPr/>
              <p14:nvPr/>
            </p14:nvContentPartPr>
            <p14:xfrm>
              <a:off x="7004983" y="5273633"/>
              <a:ext cx="226800" cy="407160"/>
            </p14:xfrm>
          </p:contentPart>
        </mc:Choice>
        <mc:Fallback xmlns="">
          <p:pic>
            <p:nvPicPr>
              <p:cNvPr id="121" name="Ink 120">
                <a:extLst>
                  <a:ext uri="{FF2B5EF4-FFF2-40B4-BE49-F238E27FC236}">
                    <a16:creationId xmlns:a16="http://schemas.microsoft.com/office/drawing/2014/main" id="{EC189A8E-97D6-6041-82E3-2979461F79A4}"/>
                  </a:ext>
                </a:extLst>
              </p:cNvPr>
              <p:cNvPicPr/>
              <p:nvPr/>
            </p:nvPicPr>
            <p:blipFill>
              <a:blip r:embed="rId172"/>
              <a:stretch>
                <a:fillRect/>
              </a:stretch>
            </p:blipFill>
            <p:spPr>
              <a:xfrm>
                <a:off x="6914983" y="5093792"/>
                <a:ext cx="406440" cy="766482"/>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22" name="Ink 121">
                <a:extLst>
                  <a:ext uri="{FF2B5EF4-FFF2-40B4-BE49-F238E27FC236}">
                    <a16:creationId xmlns:a16="http://schemas.microsoft.com/office/drawing/2014/main" id="{C8C84A86-14DA-634C-B24F-A2D262D817D2}"/>
                  </a:ext>
                </a:extLst>
              </p14:cNvPr>
              <p14:cNvContentPartPr/>
              <p14:nvPr/>
            </p14:nvContentPartPr>
            <p14:xfrm>
              <a:off x="7373983" y="5397473"/>
              <a:ext cx="264960" cy="284400"/>
            </p14:xfrm>
          </p:contentPart>
        </mc:Choice>
        <mc:Fallback xmlns="">
          <p:pic>
            <p:nvPicPr>
              <p:cNvPr id="122" name="Ink 121">
                <a:extLst>
                  <a:ext uri="{FF2B5EF4-FFF2-40B4-BE49-F238E27FC236}">
                    <a16:creationId xmlns:a16="http://schemas.microsoft.com/office/drawing/2014/main" id="{C8C84A86-14DA-634C-B24F-A2D262D817D2}"/>
                  </a:ext>
                </a:extLst>
              </p:cNvPr>
              <p:cNvPicPr/>
              <p:nvPr/>
            </p:nvPicPr>
            <p:blipFill>
              <a:blip r:embed="rId174"/>
              <a:stretch>
                <a:fillRect/>
              </a:stretch>
            </p:blipFill>
            <p:spPr>
              <a:xfrm>
                <a:off x="7283983" y="5217245"/>
                <a:ext cx="444600" cy="644496"/>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23" name="Ink 122">
                <a:extLst>
                  <a:ext uri="{FF2B5EF4-FFF2-40B4-BE49-F238E27FC236}">
                    <a16:creationId xmlns:a16="http://schemas.microsoft.com/office/drawing/2014/main" id="{036F5C7B-9B6B-7543-A1D2-47001F526B15}"/>
                  </a:ext>
                </a:extLst>
              </p14:cNvPr>
              <p14:cNvContentPartPr/>
              <p14:nvPr/>
            </p14:nvContentPartPr>
            <p14:xfrm>
              <a:off x="7786903" y="5262473"/>
              <a:ext cx="242640" cy="83160"/>
            </p14:xfrm>
          </p:contentPart>
        </mc:Choice>
        <mc:Fallback xmlns="">
          <p:pic>
            <p:nvPicPr>
              <p:cNvPr id="123" name="Ink 122">
                <a:extLst>
                  <a:ext uri="{FF2B5EF4-FFF2-40B4-BE49-F238E27FC236}">
                    <a16:creationId xmlns:a16="http://schemas.microsoft.com/office/drawing/2014/main" id="{036F5C7B-9B6B-7543-A1D2-47001F526B15}"/>
                  </a:ext>
                </a:extLst>
              </p:cNvPr>
              <p:cNvPicPr/>
              <p:nvPr/>
            </p:nvPicPr>
            <p:blipFill>
              <a:blip r:embed="rId176"/>
              <a:stretch>
                <a:fillRect/>
              </a:stretch>
            </p:blipFill>
            <p:spPr>
              <a:xfrm>
                <a:off x="7696903" y="5082473"/>
                <a:ext cx="422280" cy="4428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24" name="Ink 123">
                <a:extLst>
                  <a:ext uri="{FF2B5EF4-FFF2-40B4-BE49-F238E27FC236}">
                    <a16:creationId xmlns:a16="http://schemas.microsoft.com/office/drawing/2014/main" id="{2757664A-8B92-DA45-B919-D4BF28055D99}"/>
                  </a:ext>
                </a:extLst>
              </p14:cNvPr>
              <p14:cNvContentPartPr/>
              <p14:nvPr/>
            </p14:nvContentPartPr>
            <p14:xfrm>
              <a:off x="8191543" y="4908233"/>
              <a:ext cx="282600" cy="27000"/>
            </p14:xfrm>
          </p:contentPart>
        </mc:Choice>
        <mc:Fallback xmlns="">
          <p:pic>
            <p:nvPicPr>
              <p:cNvPr id="124" name="Ink 123">
                <a:extLst>
                  <a:ext uri="{FF2B5EF4-FFF2-40B4-BE49-F238E27FC236}">
                    <a16:creationId xmlns:a16="http://schemas.microsoft.com/office/drawing/2014/main" id="{2757664A-8B92-DA45-B919-D4BF28055D99}"/>
                  </a:ext>
                </a:extLst>
              </p:cNvPr>
              <p:cNvPicPr/>
              <p:nvPr/>
            </p:nvPicPr>
            <p:blipFill>
              <a:blip r:embed="rId178"/>
              <a:stretch>
                <a:fillRect/>
              </a:stretch>
            </p:blipFill>
            <p:spPr>
              <a:xfrm>
                <a:off x="8119543" y="4762287"/>
                <a:ext cx="426240" cy="318527"/>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25" name="Ink 124">
                <a:extLst>
                  <a:ext uri="{FF2B5EF4-FFF2-40B4-BE49-F238E27FC236}">
                    <a16:creationId xmlns:a16="http://schemas.microsoft.com/office/drawing/2014/main" id="{E00031FE-1B59-DA4A-B1AF-2422E55AD5E0}"/>
                  </a:ext>
                </a:extLst>
              </p14:cNvPr>
              <p14:cNvContentPartPr/>
              <p14:nvPr/>
            </p14:nvContentPartPr>
            <p14:xfrm>
              <a:off x="8582503" y="4629233"/>
              <a:ext cx="301320" cy="12600"/>
            </p14:xfrm>
          </p:contentPart>
        </mc:Choice>
        <mc:Fallback xmlns="">
          <p:pic>
            <p:nvPicPr>
              <p:cNvPr id="125" name="Ink 124">
                <a:extLst>
                  <a:ext uri="{FF2B5EF4-FFF2-40B4-BE49-F238E27FC236}">
                    <a16:creationId xmlns:a16="http://schemas.microsoft.com/office/drawing/2014/main" id="{E00031FE-1B59-DA4A-B1AF-2422E55AD5E0}"/>
                  </a:ext>
                </a:extLst>
              </p:cNvPr>
              <p:cNvPicPr/>
              <p:nvPr/>
            </p:nvPicPr>
            <p:blipFill>
              <a:blip r:embed="rId180"/>
              <a:stretch>
                <a:fillRect/>
              </a:stretch>
            </p:blipFill>
            <p:spPr>
              <a:xfrm>
                <a:off x="8528503" y="4521233"/>
                <a:ext cx="40896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26" name="Ink 125">
                <a:extLst>
                  <a:ext uri="{FF2B5EF4-FFF2-40B4-BE49-F238E27FC236}">
                    <a16:creationId xmlns:a16="http://schemas.microsoft.com/office/drawing/2014/main" id="{4974717F-1313-8B4C-A79E-CE2E3C263BB5}"/>
                  </a:ext>
                </a:extLst>
              </p14:cNvPr>
              <p14:cNvContentPartPr/>
              <p14:nvPr/>
            </p14:nvContentPartPr>
            <p14:xfrm>
              <a:off x="8981743" y="4436273"/>
              <a:ext cx="313560" cy="5400"/>
            </p14:xfrm>
          </p:contentPart>
        </mc:Choice>
        <mc:Fallback xmlns="">
          <p:pic>
            <p:nvPicPr>
              <p:cNvPr id="126" name="Ink 125">
                <a:extLst>
                  <a:ext uri="{FF2B5EF4-FFF2-40B4-BE49-F238E27FC236}">
                    <a16:creationId xmlns:a16="http://schemas.microsoft.com/office/drawing/2014/main" id="{4974717F-1313-8B4C-A79E-CE2E3C263BB5}"/>
                  </a:ext>
                </a:extLst>
              </p:cNvPr>
              <p:cNvPicPr/>
              <p:nvPr/>
            </p:nvPicPr>
            <p:blipFill>
              <a:blip r:embed="rId182"/>
              <a:stretch>
                <a:fillRect/>
              </a:stretch>
            </p:blipFill>
            <p:spPr>
              <a:xfrm>
                <a:off x="8945743" y="4364273"/>
                <a:ext cx="38520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27" name="Ink 126">
                <a:extLst>
                  <a:ext uri="{FF2B5EF4-FFF2-40B4-BE49-F238E27FC236}">
                    <a16:creationId xmlns:a16="http://schemas.microsoft.com/office/drawing/2014/main" id="{CFD80723-EEEB-F449-95A6-1AF82900F01E}"/>
                  </a:ext>
                </a:extLst>
              </p14:cNvPr>
              <p14:cNvContentPartPr/>
              <p14:nvPr/>
            </p14:nvContentPartPr>
            <p14:xfrm>
              <a:off x="9338503" y="4320353"/>
              <a:ext cx="372600" cy="12240"/>
            </p14:xfrm>
          </p:contentPart>
        </mc:Choice>
        <mc:Fallback xmlns="">
          <p:pic>
            <p:nvPicPr>
              <p:cNvPr id="127" name="Ink 126">
                <a:extLst>
                  <a:ext uri="{FF2B5EF4-FFF2-40B4-BE49-F238E27FC236}">
                    <a16:creationId xmlns:a16="http://schemas.microsoft.com/office/drawing/2014/main" id="{CFD80723-EEEB-F449-95A6-1AF82900F01E}"/>
                  </a:ext>
                </a:extLst>
              </p:cNvPr>
              <p:cNvPicPr/>
              <p:nvPr/>
            </p:nvPicPr>
            <p:blipFill>
              <a:blip r:embed="rId184"/>
              <a:stretch>
                <a:fillRect/>
              </a:stretch>
            </p:blipFill>
            <p:spPr>
              <a:xfrm>
                <a:off x="9320520" y="4284353"/>
                <a:ext cx="408206" cy="83880"/>
              </a:xfrm>
              <a:prstGeom prst="rect">
                <a:avLst/>
              </a:prstGeom>
            </p:spPr>
          </p:pic>
        </mc:Fallback>
      </mc:AlternateContent>
      <p:pic>
        <p:nvPicPr>
          <p:cNvPr id="128" name="Graphic 127" descr="Smiling face outline with solid fill">
            <a:extLst>
              <a:ext uri="{FF2B5EF4-FFF2-40B4-BE49-F238E27FC236}">
                <a16:creationId xmlns:a16="http://schemas.microsoft.com/office/drawing/2014/main" id="{A8951C52-0070-204F-8D5B-7E7F316A61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71930" y="1331298"/>
            <a:ext cx="1072029" cy="1072029"/>
          </a:xfrm>
          <a:prstGeom prst="rect">
            <a:avLst/>
          </a:prstGeom>
        </p:spPr>
      </p:pic>
      <p:pic>
        <p:nvPicPr>
          <p:cNvPr id="129" name="Graphic 128" descr="Smiling face outline with solid fill">
            <a:extLst>
              <a:ext uri="{FF2B5EF4-FFF2-40B4-BE49-F238E27FC236}">
                <a16:creationId xmlns:a16="http://schemas.microsoft.com/office/drawing/2014/main" id="{C5715A22-253A-F643-B261-8F5992AAEF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512" y="1322684"/>
            <a:ext cx="1072029" cy="1072029"/>
          </a:xfrm>
          <a:prstGeom prst="rect">
            <a:avLst/>
          </a:prstGeom>
        </p:spPr>
      </p:pic>
      <p:pic>
        <p:nvPicPr>
          <p:cNvPr id="130" name="Graphic 129" descr="Smiling face outline with solid fill">
            <a:extLst>
              <a:ext uri="{FF2B5EF4-FFF2-40B4-BE49-F238E27FC236}">
                <a16:creationId xmlns:a16="http://schemas.microsoft.com/office/drawing/2014/main" id="{73D04274-4474-AE4C-8FE4-DE4332E1A1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30891" y="1317434"/>
            <a:ext cx="1072029" cy="1072029"/>
          </a:xfrm>
          <a:prstGeom prst="rect">
            <a:avLst/>
          </a:prstGeom>
        </p:spPr>
      </p:pic>
      <p:pic>
        <p:nvPicPr>
          <p:cNvPr id="131" name="Graphic 130" descr="Sad face outline with solid fill">
            <a:extLst>
              <a:ext uri="{FF2B5EF4-FFF2-40B4-BE49-F238E27FC236}">
                <a16:creationId xmlns:a16="http://schemas.microsoft.com/office/drawing/2014/main" id="{56562106-4C75-3B4F-9D17-C4C0C5995F9E}"/>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6767026" y="5833668"/>
            <a:ext cx="1113208" cy="1113208"/>
          </a:xfrm>
          <a:prstGeom prst="rect">
            <a:avLst/>
          </a:prstGeom>
        </p:spPr>
      </p:pic>
      <p:pic>
        <p:nvPicPr>
          <p:cNvPr id="132" name="Graphic 131" descr="Confused face outline with solid fill">
            <a:extLst>
              <a:ext uri="{FF2B5EF4-FFF2-40B4-BE49-F238E27FC236}">
                <a16:creationId xmlns:a16="http://schemas.microsoft.com/office/drawing/2014/main" id="{92EAF33B-F793-DB4F-AA88-CA1483200B8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191543" y="5397473"/>
            <a:ext cx="1113208" cy="1113208"/>
          </a:xfrm>
          <a:prstGeom prst="rect">
            <a:avLst/>
          </a:prstGeom>
        </p:spPr>
      </p:pic>
      <p:pic>
        <p:nvPicPr>
          <p:cNvPr id="133" name="Graphic 132" descr="Smiling face outline with solid fill">
            <a:extLst>
              <a:ext uri="{FF2B5EF4-FFF2-40B4-BE49-F238E27FC236}">
                <a16:creationId xmlns:a16="http://schemas.microsoft.com/office/drawing/2014/main" id="{EBA599D1-9964-0B48-941E-FE87DE5497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09810" y="5407465"/>
            <a:ext cx="1072029" cy="1072029"/>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185">
            <p14:nvContentPartPr>
              <p14:cNvPr id="134" name="Ink 133">
                <a:extLst>
                  <a:ext uri="{FF2B5EF4-FFF2-40B4-BE49-F238E27FC236}">
                    <a16:creationId xmlns:a16="http://schemas.microsoft.com/office/drawing/2014/main" id="{A213F077-D780-EF4C-8590-9965C496BF2E}"/>
                  </a:ext>
                </a:extLst>
              </p14:cNvPr>
              <p14:cNvContentPartPr/>
              <p14:nvPr/>
            </p14:nvContentPartPr>
            <p14:xfrm>
              <a:off x="7028383" y="5986073"/>
              <a:ext cx="612000" cy="215640"/>
            </p14:xfrm>
          </p:contentPart>
        </mc:Choice>
        <mc:Fallback xmlns="">
          <p:pic>
            <p:nvPicPr>
              <p:cNvPr id="134" name="Ink 133">
                <a:extLst>
                  <a:ext uri="{FF2B5EF4-FFF2-40B4-BE49-F238E27FC236}">
                    <a16:creationId xmlns:a16="http://schemas.microsoft.com/office/drawing/2014/main" id="{A213F077-D780-EF4C-8590-9965C496BF2E}"/>
                  </a:ext>
                </a:extLst>
              </p:cNvPr>
              <p:cNvPicPr/>
              <p:nvPr/>
            </p:nvPicPr>
            <p:blipFill>
              <a:blip r:embed="rId186"/>
              <a:stretch>
                <a:fillRect/>
              </a:stretch>
            </p:blipFill>
            <p:spPr>
              <a:xfrm>
                <a:off x="6992383" y="5770073"/>
                <a:ext cx="683640" cy="647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7">
            <p14:nvContentPartPr>
              <p14:cNvPr id="135" name="Ink 134">
                <a:extLst>
                  <a:ext uri="{FF2B5EF4-FFF2-40B4-BE49-F238E27FC236}">
                    <a16:creationId xmlns:a16="http://schemas.microsoft.com/office/drawing/2014/main" id="{DC8B5139-5AEA-8B49-89CB-51C535CE7034}"/>
                  </a:ext>
                </a:extLst>
              </p14:cNvPr>
              <p14:cNvContentPartPr/>
              <p14:nvPr/>
            </p14:nvContentPartPr>
            <p14:xfrm>
              <a:off x="6936583" y="6339593"/>
              <a:ext cx="301680" cy="220680"/>
            </p14:xfrm>
          </p:contentPart>
        </mc:Choice>
        <mc:Fallback xmlns="">
          <p:pic>
            <p:nvPicPr>
              <p:cNvPr id="135" name="Ink 134">
                <a:extLst>
                  <a:ext uri="{FF2B5EF4-FFF2-40B4-BE49-F238E27FC236}">
                    <a16:creationId xmlns:a16="http://schemas.microsoft.com/office/drawing/2014/main" id="{DC8B5139-5AEA-8B49-89CB-51C535CE7034}"/>
                  </a:ext>
                </a:extLst>
              </p:cNvPr>
              <p:cNvPicPr/>
              <p:nvPr/>
            </p:nvPicPr>
            <p:blipFill>
              <a:blip r:embed="rId188"/>
              <a:stretch>
                <a:fillRect/>
              </a:stretch>
            </p:blipFill>
            <p:spPr>
              <a:xfrm>
                <a:off x="6900583" y="6123240"/>
                <a:ext cx="373320" cy="653025"/>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9">
            <p14:nvContentPartPr>
              <p14:cNvPr id="136" name="Ink 135">
                <a:extLst>
                  <a:ext uri="{FF2B5EF4-FFF2-40B4-BE49-F238E27FC236}">
                    <a16:creationId xmlns:a16="http://schemas.microsoft.com/office/drawing/2014/main" id="{B9440F1D-823A-6342-8193-01CEC13F51A8}"/>
                  </a:ext>
                </a:extLst>
              </p14:cNvPr>
              <p14:cNvContentPartPr/>
              <p14:nvPr/>
            </p14:nvContentPartPr>
            <p14:xfrm>
              <a:off x="7448143" y="6385673"/>
              <a:ext cx="217800" cy="194760"/>
            </p14:xfrm>
          </p:contentPart>
        </mc:Choice>
        <mc:Fallback xmlns="">
          <p:pic>
            <p:nvPicPr>
              <p:cNvPr id="136" name="Ink 135">
                <a:extLst>
                  <a:ext uri="{FF2B5EF4-FFF2-40B4-BE49-F238E27FC236}">
                    <a16:creationId xmlns:a16="http://schemas.microsoft.com/office/drawing/2014/main" id="{B9440F1D-823A-6342-8193-01CEC13F51A8}"/>
                  </a:ext>
                </a:extLst>
              </p:cNvPr>
              <p:cNvPicPr/>
              <p:nvPr/>
            </p:nvPicPr>
            <p:blipFill>
              <a:blip r:embed="rId190"/>
              <a:stretch>
                <a:fillRect/>
              </a:stretch>
            </p:blipFill>
            <p:spPr>
              <a:xfrm>
                <a:off x="7412143" y="6170072"/>
                <a:ext cx="289440" cy="625604"/>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37" name="Ink 136">
                <a:extLst>
                  <a:ext uri="{FF2B5EF4-FFF2-40B4-BE49-F238E27FC236}">
                    <a16:creationId xmlns:a16="http://schemas.microsoft.com/office/drawing/2014/main" id="{D01D67FF-FBE9-FB44-A1EB-0BE722E06528}"/>
                  </a:ext>
                </a:extLst>
              </p14:cNvPr>
              <p14:cNvContentPartPr/>
              <p14:nvPr/>
            </p14:nvContentPartPr>
            <p14:xfrm>
              <a:off x="7237903" y="6129713"/>
              <a:ext cx="360" cy="360"/>
            </p14:xfrm>
          </p:contentPart>
        </mc:Choice>
        <mc:Fallback xmlns="">
          <p:pic>
            <p:nvPicPr>
              <p:cNvPr id="137" name="Ink 136">
                <a:extLst>
                  <a:ext uri="{FF2B5EF4-FFF2-40B4-BE49-F238E27FC236}">
                    <a16:creationId xmlns:a16="http://schemas.microsoft.com/office/drawing/2014/main" id="{D01D67FF-FBE9-FB44-A1EB-0BE722E06528}"/>
                  </a:ext>
                </a:extLst>
              </p:cNvPr>
              <p:cNvPicPr/>
              <p:nvPr/>
            </p:nvPicPr>
            <p:blipFill>
              <a:blip r:embed="rId56"/>
              <a:stretch>
                <a:fillRect/>
              </a:stretch>
            </p:blipFill>
            <p:spPr>
              <a:xfrm>
                <a:off x="7219903" y="6111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38" name="Ink 137">
                <a:extLst>
                  <a:ext uri="{FF2B5EF4-FFF2-40B4-BE49-F238E27FC236}">
                    <a16:creationId xmlns:a16="http://schemas.microsoft.com/office/drawing/2014/main" id="{A0D1FBB0-A84F-6244-889D-349DEA722EEC}"/>
                  </a:ext>
                </a:extLst>
              </p14:cNvPr>
              <p14:cNvContentPartPr/>
              <p14:nvPr/>
            </p14:nvContentPartPr>
            <p14:xfrm>
              <a:off x="7129543" y="6173273"/>
              <a:ext cx="360" cy="360"/>
            </p14:xfrm>
          </p:contentPart>
        </mc:Choice>
        <mc:Fallback xmlns="">
          <p:pic>
            <p:nvPicPr>
              <p:cNvPr id="138" name="Ink 137">
                <a:extLst>
                  <a:ext uri="{FF2B5EF4-FFF2-40B4-BE49-F238E27FC236}">
                    <a16:creationId xmlns:a16="http://schemas.microsoft.com/office/drawing/2014/main" id="{A0D1FBB0-A84F-6244-889D-349DEA722EEC}"/>
                  </a:ext>
                </a:extLst>
              </p:cNvPr>
              <p:cNvPicPr/>
              <p:nvPr/>
            </p:nvPicPr>
            <p:blipFill>
              <a:blip r:embed="rId56"/>
              <a:stretch>
                <a:fillRect/>
              </a:stretch>
            </p:blipFill>
            <p:spPr>
              <a:xfrm>
                <a:off x="7111543" y="6155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39" name="Ink 138">
                <a:extLst>
                  <a:ext uri="{FF2B5EF4-FFF2-40B4-BE49-F238E27FC236}">
                    <a16:creationId xmlns:a16="http://schemas.microsoft.com/office/drawing/2014/main" id="{237283FC-38A0-6641-B6E3-79C9D2D63328}"/>
                  </a:ext>
                </a:extLst>
              </p14:cNvPr>
              <p14:cNvContentPartPr/>
              <p14:nvPr/>
            </p14:nvContentPartPr>
            <p14:xfrm>
              <a:off x="7358143" y="6257873"/>
              <a:ext cx="360" cy="360"/>
            </p14:xfrm>
          </p:contentPart>
        </mc:Choice>
        <mc:Fallback xmlns="">
          <p:pic>
            <p:nvPicPr>
              <p:cNvPr id="139" name="Ink 138">
                <a:extLst>
                  <a:ext uri="{FF2B5EF4-FFF2-40B4-BE49-F238E27FC236}">
                    <a16:creationId xmlns:a16="http://schemas.microsoft.com/office/drawing/2014/main" id="{237283FC-38A0-6641-B6E3-79C9D2D63328}"/>
                  </a:ext>
                </a:extLst>
              </p:cNvPr>
              <p:cNvPicPr/>
              <p:nvPr/>
            </p:nvPicPr>
            <p:blipFill>
              <a:blip r:embed="rId56"/>
              <a:stretch>
                <a:fillRect/>
              </a:stretch>
            </p:blipFill>
            <p:spPr>
              <a:xfrm>
                <a:off x="7340143" y="6239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40" name="Ink 139">
                <a:extLst>
                  <a:ext uri="{FF2B5EF4-FFF2-40B4-BE49-F238E27FC236}">
                    <a16:creationId xmlns:a16="http://schemas.microsoft.com/office/drawing/2014/main" id="{49780948-1ABB-354F-915E-70BFABDC7EA0}"/>
                  </a:ext>
                </a:extLst>
              </p14:cNvPr>
              <p14:cNvContentPartPr/>
              <p14:nvPr/>
            </p14:nvContentPartPr>
            <p14:xfrm>
              <a:off x="7272463" y="6391793"/>
              <a:ext cx="360" cy="360"/>
            </p14:xfrm>
          </p:contentPart>
        </mc:Choice>
        <mc:Fallback xmlns="">
          <p:pic>
            <p:nvPicPr>
              <p:cNvPr id="140" name="Ink 139">
                <a:extLst>
                  <a:ext uri="{FF2B5EF4-FFF2-40B4-BE49-F238E27FC236}">
                    <a16:creationId xmlns:a16="http://schemas.microsoft.com/office/drawing/2014/main" id="{49780948-1ABB-354F-915E-70BFABDC7EA0}"/>
                  </a:ext>
                </a:extLst>
              </p:cNvPr>
              <p:cNvPicPr/>
              <p:nvPr/>
            </p:nvPicPr>
            <p:blipFill>
              <a:blip r:embed="rId56"/>
              <a:stretch>
                <a:fillRect/>
              </a:stretch>
            </p:blipFill>
            <p:spPr>
              <a:xfrm>
                <a:off x="7254463" y="6373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41" name="Ink 140">
                <a:extLst>
                  <a:ext uri="{FF2B5EF4-FFF2-40B4-BE49-F238E27FC236}">
                    <a16:creationId xmlns:a16="http://schemas.microsoft.com/office/drawing/2014/main" id="{F38DC2CE-9840-8D45-A8F0-C2A61D75D5F9}"/>
                  </a:ext>
                </a:extLst>
              </p14:cNvPr>
              <p14:cNvContentPartPr/>
              <p14:nvPr/>
            </p14:nvContentPartPr>
            <p14:xfrm>
              <a:off x="7412143" y="6065633"/>
              <a:ext cx="360" cy="360"/>
            </p14:xfrm>
          </p:contentPart>
        </mc:Choice>
        <mc:Fallback xmlns="">
          <p:pic>
            <p:nvPicPr>
              <p:cNvPr id="141" name="Ink 140">
                <a:extLst>
                  <a:ext uri="{FF2B5EF4-FFF2-40B4-BE49-F238E27FC236}">
                    <a16:creationId xmlns:a16="http://schemas.microsoft.com/office/drawing/2014/main" id="{F38DC2CE-9840-8D45-A8F0-C2A61D75D5F9}"/>
                  </a:ext>
                </a:extLst>
              </p:cNvPr>
              <p:cNvPicPr/>
              <p:nvPr/>
            </p:nvPicPr>
            <p:blipFill>
              <a:blip r:embed="rId56"/>
              <a:stretch>
                <a:fillRect/>
              </a:stretch>
            </p:blipFill>
            <p:spPr>
              <a:xfrm>
                <a:off x="7394143" y="6047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42" name="Ink 141">
                <a:extLst>
                  <a:ext uri="{FF2B5EF4-FFF2-40B4-BE49-F238E27FC236}">
                    <a16:creationId xmlns:a16="http://schemas.microsoft.com/office/drawing/2014/main" id="{6E807B47-959F-2C43-B42C-075DD30B2841}"/>
                  </a:ext>
                </a:extLst>
              </p14:cNvPr>
              <p14:cNvContentPartPr/>
              <p14:nvPr/>
            </p14:nvContentPartPr>
            <p14:xfrm>
              <a:off x="7248343" y="6232313"/>
              <a:ext cx="360" cy="360"/>
            </p14:xfrm>
          </p:contentPart>
        </mc:Choice>
        <mc:Fallback xmlns="">
          <p:pic>
            <p:nvPicPr>
              <p:cNvPr id="142" name="Ink 141">
                <a:extLst>
                  <a:ext uri="{FF2B5EF4-FFF2-40B4-BE49-F238E27FC236}">
                    <a16:creationId xmlns:a16="http://schemas.microsoft.com/office/drawing/2014/main" id="{6E807B47-959F-2C43-B42C-075DD30B2841}"/>
                  </a:ext>
                </a:extLst>
              </p:cNvPr>
              <p:cNvPicPr/>
              <p:nvPr/>
            </p:nvPicPr>
            <p:blipFill>
              <a:blip r:embed="rId56"/>
              <a:stretch>
                <a:fillRect/>
              </a:stretch>
            </p:blipFill>
            <p:spPr>
              <a:xfrm>
                <a:off x="7230343" y="6214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43" name="Ink 142">
                <a:extLst>
                  <a:ext uri="{FF2B5EF4-FFF2-40B4-BE49-F238E27FC236}">
                    <a16:creationId xmlns:a16="http://schemas.microsoft.com/office/drawing/2014/main" id="{FC75C680-887B-3D47-AFF8-2524DE1BED32}"/>
                  </a:ext>
                </a:extLst>
              </p14:cNvPr>
              <p14:cNvContentPartPr/>
              <p14:nvPr/>
            </p14:nvContentPartPr>
            <p14:xfrm>
              <a:off x="7012543" y="6370553"/>
              <a:ext cx="360" cy="360"/>
            </p14:xfrm>
          </p:contentPart>
        </mc:Choice>
        <mc:Fallback xmlns="">
          <p:pic>
            <p:nvPicPr>
              <p:cNvPr id="143" name="Ink 142">
                <a:extLst>
                  <a:ext uri="{FF2B5EF4-FFF2-40B4-BE49-F238E27FC236}">
                    <a16:creationId xmlns:a16="http://schemas.microsoft.com/office/drawing/2014/main" id="{FC75C680-887B-3D47-AFF8-2524DE1BED32}"/>
                  </a:ext>
                </a:extLst>
              </p:cNvPr>
              <p:cNvPicPr/>
              <p:nvPr/>
            </p:nvPicPr>
            <p:blipFill>
              <a:blip r:embed="rId56"/>
              <a:stretch>
                <a:fillRect/>
              </a:stretch>
            </p:blipFill>
            <p:spPr>
              <a:xfrm>
                <a:off x="6994543" y="6352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44" name="Ink 143">
                <a:extLst>
                  <a:ext uri="{FF2B5EF4-FFF2-40B4-BE49-F238E27FC236}">
                    <a16:creationId xmlns:a16="http://schemas.microsoft.com/office/drawing/2014/main" id="{6E009224-E43F-3B48-9EE7-C37AE9BD1FB6}"/>
                  </a:ext>
                </a:extLst>
              </p14:cNvPr>
              <p14:cNvContentPartPr/>
              <p14:nvPr/>
            </p14:nvContentPartPr>
            <p14:xfrm>
              <a:off x="7027303" y="6267593"/>
              <a:ext cx="360" cy="360"/>
            </p14:xfrm>
          </p:contentPart>
        </mc:Choice>
        <mc:Fallback xmlns="">
          <p:pic>
            <p:nvPicPr>
              <p:cNvPr id="144" name="Ink 143">
                <a:extLst>
                  <a:ext uri="{FF2B5EF4-FFF2-40B4-BE49-F238E27FC236}">
                    <a16:creationId xmlns:a16="http://schemas.microsoft.com/office/drawing/2014/main" id="{6E009224-E43F-3B48-9EE7-C37AE9BD1FB6}"/>
                  </a:ext>
                </a:extLst>
              </p:cNvPr>
              <p:cNvPicPr/>
              <p:nvPr/>
            </p:nvPicPr>
            <p:blipFill>
              <a:blip r:embed="rId56"/>
              <a:stretch>
                <a:fillRect/>
              </a:stretch>
            </p:blipFill>
            <p:spPr>
              <a:xfrm>
                <a:off x="7009303" y="6249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45" name="Ink 144">
                <a:extLst>
                  <a:ext uri="{FF2B5EF4-FFF2-40B4-BE49-F238E27FC236}">
                    <a16:creationId xmlns:a16="http://schemas.microsoft.com/office/drawing/2014/main" id="{48208F9E-55E5-9548-A8E1-E80A7D9E00EB}"/>
                  </a:ext>
                </a:extLst>
              </p14:cNvPr>
              <p14:cNvContentPartPr/>
              <p14:nvPr/>
            </p14:nvContentPartPr>
            <p14:xfrm>
              <a:off x="7143223" y="6478193"/>
              <a:ext cx="360" cy="360"/>
            </p14:xfrm>
          </p:contentPart>
        </mc:Choice>
        <mc:Fallback xmlns="">
          <p:pic>
            <p:nvPicPr>
              <p:cNvPr id="145" name="Ink 144">
                <a:extLst>
                  <a:ext uri="{FF2B5EF4-FFF2-40B4-BE49-F238E27FC236}">
                    <a16:creationId xmlns:a16="http://schemas.microsoft.com/office/drawing/2014/main" id="{48208F9E-55E5-9548-A8E1-E80A7D9E00EB}"/>
                  </a:ext>
                </a:extLst>
              </p:cNvPr>
              <p:cNvPicPr/>
              <p:nvPr/>
            </p:nvPicPr>
            <p:blipFill>
              <a:blip r:embed="rId56"/>
              <a:stretch>
                <a:fillRect/>
              </a:stretch>
            </p:blipFill>
            <p:spPr>
              <a:xfrm>
                <a:off x="7125223" y="6460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46" name="Ink 145">
                <a:extLst>
                  <a:ext uri="{FF2B5EF4-FFF2-40B4-BE49-F238E27FC236}">
                    <a16:creationId xmlns:a16="http://schemas.microsoft.com/office/drawing/2014/main" id="{28BCFBDA-2461-704E-8748-DD2C6D5FC66D}"/>
                  </a:ext>
                </a:extLst>
              </p14:cNvPr>
              <p14:cNvContentPartPr/>
              <p14:nvPr/>
            </p14:nvContentPartPr>
            <p14:xfrm>
              <a:off x="7010383" y="6476033"/>
              <a:ext cx="360" cy="360"/>
            </p14:xfrm>
          </p:contentPart>
        </mc:Choice>
        <mc:Fallback xmlns="">
          <p:pic>
            <p:nvPicPr>
              <p:cNvPr id="146" name="Ink 145">
                <a:extLst>
                  <a:ext uri="{FF2B5EF4-FFF2-40B4-BE49-F238E27FC236}">
                    <a16:creationId xmlns:a16="http://schemas.microsoft.com/office/drawing/2014/main" id="{28BCFBDA-2461-704E-8748-DD2C6D5FC66D}"/>
                  </a:ext>
                </a:extLst>
              </p:cNvPr>
              <p:cNvPicPr/>
              <p:nvPr/>
            </p:nvPicPr>
            <p:blipFill>
              <a:blip r:embed="rId56"/>
              <a:stretch>
                <a:fillRect/>
              </a:stretch>
            </p:blipFill>
            <p:spPr>
              <a:xfrm>
                <a:off x="6992383" y="6458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47" name="Ink 146">
                <a:extLst>
                  <a:ext uri="{FF2B5EF4-FFF2-40B4-BE49-F238E27FC236}">
                    <a16:creationId xmlns:a16="http://schemas.microsoft.com/office/drawing/2014/main" id="{469E22DE-DE7F-634A-BE23-F0A75B803DB5}"/>
                  </a:ext>
                </a:extLst>
              </p14:cNvPr>
              <p14:cNvContentPartPr/>
              <p14:nvPr/>
            </p14:nvContentPartPr>
            <p14:xfrm>
              <a:off x="7059703" y="6574313"/>
              <a:ext cx="360" cy="360"/>
            </p14:xfrm>
          </p:contentPart>
        </mc:Choice>
        <mc:Fallback xmlns="">
          <p:pic>
            <p:nvPicPr>
              <p:cNvPr id="147" name="Ink 146">
                <a:extLst>
                  <a:ext uri="{FF2B5EF4-FFF2-40B4-BE49-F238E27FC236}">
                    <a16:creationId xmlns:a16="http://schemas.microsoft.com/office/drawing/2014/main" id="{469E22DE-DE7F-634A-BE23-F0A75B803DB5}"/>
                  </a:ext>
                </a:extLst>
              </p:cNvPr>
              <p:cNvPicPr/>
              <p:nvPr/>
            </p:nvPicPr>
            <p:blipFill>
              <a:blip r:embed="rId56"/>
              <a:stretch>
                <a:fillRect/>
              </a:stretch>
            </p:blipFill>
            <p:spPr>
              <a:xfrm>
                <a:off x="7041703" y="6556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48" name="Ink 147">
                <a:extLst>
                  <a:ext uri="{FF2B5EF4-FFF2-40B4-BE49-F238E27FC236}">
                    <a16:creationId xmlns:a16="http://schemas.microsoft.com/office/drawing/2014/main" id="{BB63F502-7EFA-F94F-8B67-AB0A621BF695}"/>
                  </a:ext>
                </a:extLst>
              </p14:cNvPr>
              <p14:cNvContentPartPr/>
              <p14:nvPr/>
            </p14:nvContentPartPr>
            <p14:xfrm>
              <a:off x="7197943" y="6694553"/>
              <a:ext cx="360" cy="360"/>
            </p14:xfrm>
          </p:contentPart>
        </mc:Choice>
        <mc:Fallback xmlns="">
          <p:pic>
            <p:nvPicPr>
              <p:cNvPr id="148" name="Ink 147">
                <a:extLst>
                  <a:ext uri="{FF2B5EF4-FFF2-40B4-BE49-F238E27FC236}">
                    <a16:creationId xmlns:a16="http://schemas.microsoft.com/office/drawing/2014/main" id="{BB63F502-7EFA-F94F-8B67-AB0A621BF695}"/>
                  </a:ext>
                </a:extLst>
              </p:cNvPr>
              <p:cNvPicPr/>
              <p:nvPr/>
            </p:nvPicPr>
            <p:blipFill>
              <a:blip r:embed="rId56"/>
              <a:stretch>
                <a:fillRect/>
              </a:stretch>
            </p:blipFill>
            <p:spPr>
              <a:xfrm>
                <a:off x="7179943" y="6676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49" name="Ink 148">
                <a:extLst>
                  <a:ext uri="{FF2B5EF4-FFF2-40B4-BE49-F238E27FC236}">
                    <a16:creationId xmlns:a16="http://schemas.microsoft.com/office/drawing/2014/main" id="{EAD4904E-250D-BD45-80C6-F6F4D4C38BB9}"/>
                  </a:ext>
                </a:extLst>
              </p14:cNvPr>
              <p14:cNvContentPartPr/>
              <p14:nvPr/>
            </p14:nvContentPartPr>
            <p14:xfrm>
              <a:off x="7285783" y="6625793"/>
              <a:ext cx="360" cy="360"/>
            </p14:xfrm>
          </p:contentPart>
        </mc:Choice>
        <mc:Fallback xmlns="">
          <p:pic>
            <p:nvPicPr>
              <p:cNvPr id="149" name="Ink 148">
                <a:extLst>
                  <a:ext uri="{FF2B5EF4-FFF2-40B4-BE49-F238E27FC236}">
                    <a16:creationId xmlns:a16="http://schemas.microsoft.com/office/drawing/2014/main" id="{EAD4904E-250D-BD45-80C6-F6F4D4C38BB9}"/>
                  </a:ext>
                </a:extLst>
              </p:cNvPr>
              <p:cNvPicPr/>
              <p:nvPr/>
            </p:nvPicPr>
            <p:blipFill>
              <a:blip r:embed="rId56"/>
              <a:stretch>
                <a:fillRect/>
              </a:stretch>
            </p:blipFill>
            <p:spPr>
              <a:xfrm>
                <a:off x="7267783" y="6607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50" name="Ink 149">
                <a:extLst>
                  <a:ext uri="{FF2B5EF4-FFF2-40B4-BE49-F238E27FC236}">
                    <a16:creationId xmlns:a16="http://schemas.microsoft.com/office/drawing/2014/main" id="{0941E41E-F1BC-104F-A8AF-B5038674922B}"/>
                  </a:ext>
                </a:extLst>
              </p14:cNvPr>
              <p14:cNvContentPartPr/>
              <p14:nvPr/>
            </p14:nvContentPartPr>
            <p14:xfrm>
              <a:off x="7333303" y="6714713"/>
              <a:ext cx="360" cy="360"/>
            </p14:xfrm>
          </p:contentPart>
        </mc:Choice>
        <mc:Fallback xmlns="">
          <p:pic>
            <p:nvPicPr>
              <p:cNvPr id="150" name="Ink 149">
                <a:extLst>
                  <a:ext uri="{FF2B5EF4-FFF2-40B4-BE49-F238E27FC236}">
                    <a16:creationId xmlns:a16="http://schemas.microsoft.com/office/drawing/2014/main" id="{0941E41E-F1BC-104F-A8AF-B5038674922B}"/>
                  </a:ext>
                </a:extLst>
              </p:cNvPr>
              <p:cNvPicPr/>
              <p:nvPr/>
            </p:nvPicPr>
            <p:blipFill>
              <a:blip r:embed="rId56"/>
              <a:stretch>
                <a:fillRect/>
              </a:stretch>
            </p:blipFill>
            <p:spPr>
              <a:xfrm>
                <a:off x="7315303" y="6696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51" name="Ink 150">
                <a:extLst>
                  <a:ext uri="{FF2B5EF4-FFF2-40B4-BE49-F238E27FC236}">
                    <a16:creationId xmlns:a16="http://schemas.microsoft.com/office/drawing/2014/main" id="{9F74482E-974A-5D49-AD5A-B866BF0B5F24}"/>
                  </a:ext>
                </a:extLst>
              </p14:cNvPr>
              <p14:cNvContentPartPr/>
              <p14:nvPr/>
            </p14:nvContentPartPr>
            <p14:xfrm>
              <a:off x="7414303" y="6661433"/>
              <a:ext cx="360" cy="360"/>
            </p14:xfrm>
          </p:contentPart>
        </mc:Choice>
        <mc:Fallback xmlns="">
          <p:pic>
            <p:nvPicPr>
              <p:cNvPr id="151" name="Ink 150">
                <a:extLst>
                  <a:ext uri="{FF2B5EF4-FFF2-40B4-BE49-F238E27FC236}">
                    <a16:creationId xmlns:a16="http://schemas.microsoft.com/office/drawing/2014/main" id="{9F74482E-974A-5D49-AD5A-B866BF0B5F24}"/>
                  </a:ext>
                </a:extLst>
              </p:cNvPr>
              <p:cNvPicPr/>
              <p:nvPr/>
            </p:nvPicPr>
            <p:blipFill>
              <a:blip r:embed="rId56"/>
              <a:stretch>
                <a:fillRect/>
              </a:stretch>
            </p:blipFill>
            <p:spPr>
              <a:xfrm>
                <a:off x="7396303" y="6643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52" name="Ink 151">
                <a:extLst>
                  <a:ext uri="{FF2B5EF4-FFF2-40B4-BE49-F238E27FC236}">
                    <a16:creationId xmlns:a16="http://schemas.microsoft.com/office/drawing/2014/main" id="{793EE810-AF7D-F54C-B6EE-C238A9542E16}"/>
                  </a:ext>
                </a:extLst>
              </p14:cNvPr>
              <p14:cNvContentPartPr/>
              <p14:nvPr/>
            </p14:nvContentPartPr>
            <p14:xfrm>
              <a:off x="7490983" y="6720833"/>
              <a:ext cx="360" cy="360"/>
            </p14:xfrm>
          </p:contentPart>
        </mc:Choice>
        <mc:Fallback xmlns="">
          <p:pic>
            <p:nvPicPr>
              <p:cNvPr id="152" name="Ink 151">
                <a:extLst>
                  <a:ext uri="{FF2B5EF4-FFF2-40B4-BE49-F238E27FC236}">
                    <a16:creationId xmlns:a16="http://schemas.microsoft.com/office/drawing/2014/main" id="{793EE810-AF7D-F54C-B6EE-C238A9542E16}"/>
                  </a:ext>
                </a:extLst>
              </p:cNvPr>
              <p:cNvPicPr/>
              <p:nvPr/>
            </p:nvPicPr>
            <p:blipFill>
              <a:blip r:embed="rId56"/>
              <a:stretch>
                <a:fillRect/>
              </a:stretch>
            </p:blipFill>
            <p:spPr>
              <a:xfrm>
                <a:off x="7472983" y="67028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53" name="Ink 152">
                <a:extLst>
                  <a:ext uri="{FF2B5EF4-FFF2-40B4-BE49-F238E27FC236}">
                    <a16:creationId xmlns:a16="http://schemas.microsoft.com/office/drawing/2014/main" id="{C051F87D-50B6-AB48-8EA5-8DB7B7F78283}"/>
                  </a:ext>
                </a:extLst>
              </p14:cNvPr>
              <p14:cNvContentPartPr/>
              <p14:nvPr/>
            </p14:nvContentPartPr>
            <p14:xfrm>
              <a:off x="7608343" y="6591953"/>
              <a:ext cx="360" cy="360"/>
            </p14:xfrm>
          </p:contentPart>
        </mc:Choice>
        <mc:Fallback xmlns="">
          <p:pic>
            <p:nvPicPr>
              <p:cNvPr id="153" name="Ink 152">
                <a:extLst>
                  <a:ext uri="{FF2B5EF4-FFF2-40B4-BE49-F238E27FC236}">
                    <a16:creationId xmlns:a16="http://schemas.microsoft.com/office/drawing/2014/main" id="{C051F87D-50B6-AB48-8EA5-8DB7B7F78283}"/>
                  </a:ext>
                </a:extLst>
              </p:cNvPr>
              <p:cNvPicPr/>
              <p:nvPr/>
            </p:nvPicPr>
            <p:blipFill>
              <a:blip r:embed="rId56"/>
              <a:stretch>
                <a:fillRect/>
              </a:stretch>
            </p:blipFill>
            <p:spPr>
              <a:xfrm>
                <a:off x="7590343" y="6573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54" name="Ink 153">
                <a:extLst>
                  <a:ext uri="{FF2B5EF4-FFF2-40B4-BE49-F238E27FC236}">
                    <a16:creationId xmlns:a16="http://schemas.microsoft.com/office/drawing/2014/main" id="{5C77EBE3-F472-AB4C-8230-359EDB0EB26A}"/>
                  </a:ext>
                </a:extLst>
              </p14:cNvPr>
              <p14:cNvContentPartPr/>
              <p14:nvPr/>
            </p14:nvContentPartPr>
            <p14:xfrm>
              <a:off x="7493143" y="6434633"/>
              <a:ext cx="360" cy="360"/>
            </p14:xfrm>
          </p:contentPart>
        </mc:Choice>
        <mc:Fallback xmlns="">
          <p:pic>
            <p:nvPicPr>
              <p:cNvPr id="154" name="Ink 153">
                <a:extLst>
                  <a:ext uri="{FF2B5EF4-FFF2-40B4-BE49-F238E27FC236}">
                    <a16:creationId xmlns:a16="http://schemas.microsoft.com/office/drawing/2014/main" id="{5C77EBE3-F472-AB4C-8230-359EDB0EB26A}"/>
                  </a:ext>
                </a:extLst>
              </p:cNvPr>
              <p:cNvPicPr/>
              <p:nvPr/>
            </p:nvPicPr>
            <p:blipFill>
              <a:blip r:embed="rId56"/>
              <a:stretch>
                <a:fillRect/>
              </a:stretch>
            </p:blipFill>
            <p:spPr>
              <a:xfrm>
                <a:off x="7475143" y="6416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55" name="Ink 154">
                <a:extLst>
                  <a:ext uri="{FF2B5EF4-FFF2-40B4-BE49-F238E27FC236}">
                    <a16:creationId xmlns:a16="http://schemas.microsoft.com/office/drawing/2014/main" id="{EDE1AAFF-D857-A945-99C6-3AF7EA3DA292}"/>
                  </a:ext>
                </a:extLst>
              </p14:cNvPr>
              <p14:cNvContentPartPr/>
              <p14:nvPr/>
            </p14:nvContentPartPr>
            <p14:xfrm>
              <a:off x="7356343" y="6455873"/>
              <a:ext cx="360" cy="360"/>
            </p14:xfrm>
          </p:contentPart>
        </mc:Choice>
        <mc:Fallback xmlns="">
          <p:pic>
            <p:nvPicPr>
              <p:cNvPr id="155" name="Ink 154">
                <a:extLst>
                  <a:ext uri="{FF2B5EF4-FFF2-40B4-BE49-F238E27FC236}">
                    <a16:creationId xmlns:a16="http://schemas.microsoft.com/office/drawing/2014/main" id="{EDE1AAFF-D857-A945-99C6-3AF7EA3DA292}"/>
                  </a:ext>
                </a:extLst>
              </p:cNvPr>
              <p:cNvPicPr/>
              <p:nvPr/>
            </p:nvPicPr>
            <p:blipFill>
              <a:blip r:embed="rId56"/>
              <a:stretch>
                <a:fillRect/>
              </a:stretch>
            </p:blipFill>
            <p:spPr>
              <a:xfrm>
                <a:off x="7338343" y="6437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56" name="Ink 155">
                <a:extLst>
                  <a:ext uri="{FF2B5EF4-FFF2-40B4-BE49-F238E27FC236}">
                    <a16:creationId xmlns:a16="http://schemas.microsoft.com/office/drawing/2014/main" id="{8433E8AB-6CFB-5746-B06B-4620634572B5}"/>
                  </a:ext>
                </a:extLst>
              </p14:cNvPr>
              <p14:cNvContentPartPr/>
              <p14:nvPr/>
            </p14:nvContentPartPr>
            <p14:xfrm>
              <a:off x="7548223" y="6508433"/>
              <a:ext cx="360" cy="360"/>
            </p14:xfrm>
          </p:contentPart>
        </mc:Choice>
        <mc:Fallback xmlns="">
          <p:pic>
            <p:nvPicPr>
              <p:cNvPr id="156" name="Ink 155">
                <a:extLst>
                  <a:ext uri="{FF2B5EF4-FFF2-40B4-BE49-F238E27FC236}">
                    <a16:creationId xmlns:a16="http://schemas.microsoft.com/office/drawing/2014/main" id="{8433E8AB-6CFB-5746-B06B-4620634572B5}"/>
                  </a:ext>
                </a:extLst>
              </p:cNvPr>
              <p:cNvPicPr/>
              <p:nvPr/>
            </p:nvPicPr>
            <p:blipFill>
              <a:blip r:embed="rId56"/>
              <a:stretch>
                <a:fillRect/>
              </a:stretch>
            </p:blipFill>
            <p:spPr>
              <a:xfrm>
                <a:off x="7530223" y="6490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57" name="Ink 156">
                <a:extLst>
                  <a:ext uri="{FF2B5EF4-FFF2-40B4-BE49-F238E27FC236}">
                    <a16:creationId xmlns:a16="http://schemas.microsoft.com/office/drawing/2014/main" id="{0319385A-ECC2-454B-81F7-6A311E631CC6}"/>
                  </a:ext>
                </a:extLst>
              </p14:cNvPr>
              <p14:cNvContentPartPr/>
              <p14:nvPr/>
            </p14:nvContentPartPr>
            <p14:xfrm>
              <a:off x="7630663" y="6393233"/>
              <a:ext cx="360" cy="360"/>
            </p14:xfrm>
          </p:contentPart>
        </mc:Choice>
        <mc:Fallback xmlns="">
          <p:pic>
            <p:nvPicPr>
              <p:cNvPr id="157" name="Ink 156">
                <a:extLst>
                  <a:ext uri="{FF2B5EF4-FFF2-40B4-BE49-F238E27FC236}">
                    <a16:creationId xmlns:a16="http://schemas.microsoft.com/office/drawing/2014/main" id="{0319385A-ECC2-454B-81F7-6A311E631CC6}"/>
                  </a:ext>
                </a:extLst>
              </p:cNvPr>
              <p:cNvPicPr/>
              <p:nvPr/>
            </p:nvPicPr>
            <p:blipFill>
              <a:blip r:embed="rId56"/>
              <a:stretch>
                <a:fillRect/>
              </a:stretch>
            </p:blipFill>
            <p:spPr>
              <a:xfrm>
                <a:off x="7612663" y="6375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58" name="Ink 157">
                <a:extLst>
                  <a:ext uri="{FF2B5EF4-FFF2-40B4-BE49-F238E27FC236}">
                    <a16:creationId xmlns:a16="http://schemas.microsoft.com/office/drawing/2014/main" id="{3BDEB110-277C-4F46-9091-52A1C643C354}"/>
                  </a:ext>
                </a:extLst>
              </p14:cNvPr>
              <p14:cNvContentPartPr/>
              <p14:nvPr/>
            </p14:nvContentPartPr>
            <p14:xfrm>
              <a:off x="7657303" y="6194153"/>
              <a:ext cx="360" cy="360"/>
            </p14:xfrm>
          </p:contentPart>
        </mc:Choice>
        <mc:Fallback xmlns="">
          <p:pic>
            <p:nvPicPr>
              <p:cNvPr id="158" name="Ink 157">
                <a:extLst>
                  <a:ext uri="{FF2B5EF4-FFF2-40B4-BE49-F238E27FC236}">
                    <a16:creationId xmlns:a16="http://schemas.microsoft.com/office/drawing/2014/main" id="{3BDEB110-277C-4F46-9091-52A1C643C354}"/>
                  </a:ext>
                </a:extLst>
              </p:cNvPr>
              <p:cNvPicPr/>
              <p:nvPr/>
            </p:nvPicPr>
            <p:blipFill>
              <a:blip r:embed="rId56"/>
              <a:stretch>
                <a:fillRect/>
              </a:stretch>
            </p:blipFill>
            <p:spPr>
              <a:xfrm>
                <a:off x="7639303" y="6176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59" name="Ink 158">
                <a:extLst>
                  <a:ext uri="{FF2B5EF4-FFF2-40B4-BE49-F238E27FC236}">
                    <a16:creationId xmlns:a16="http://schemas.microsoft.com/office/drawing/2014/main" id="{F7D1A10C-472D-8740-AF91-110B69FE2604}"/>
                  </a:ext>
                </a:extLst>
              </p14:cNvPr>
              <p14:cNvContentPartPr/>
              <p14:nvPr/>
            </p14:nvContentPartPr>
            <p14:xfrm>
              <a:off x="7650103" y="6296393"/>
              <a:ext cx="360" cy="360"/>
            </p14:xfrm>
          </p:contentPart>
        </mc:Choice>
        <mc:Fallback xmlns="">
          <p:pic>
            <p:nvPicPr>
              <p:cNvPr id="159" name="Ink 158">
                <a:extLst>
                  <a:ext uri="{FF2B5EF4-FFF2-40B4-BE49-F238E27FC236}">
                    <a16:creationId xmlns:a16="http://schemas.microsoft.com/office/drawing/2014/main" id="{F7D1A10C-472D-8740-AF91-110B69FE2604}"/>
                  </a:ext>
                </a:extLst>
              </p:cNvPr>
              <p:cNvPicPr/>
              <p:nvPr/>
            </p:nvPicPr>
            <p:blipFill>
              <a:blip r:embed="rId56"/>
              <a:stretch>
                <a:fillRect/>
              </a:stretch>
            </p:blipFill>
            <p:spPr>
              <a:xfrm>
                <a:off x="7632103" y="6278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60" name="Ink 159">
                <a:extLst>
                  <a:ext uri="{FF2B5EF4-FFF2-40B4-BE49-F238E27FC236}">
                    <a16:creationId xmlns:a16="http://schemas.microsoft.com/office/drawing/2014/main" id="{6052DD11-9705-8046-935C-E344108040C4}"/>
                  </a:ext>
                </a:extLst>
              </p14:cNvPr>
              <p14:cNvContentPartPr/>
              <p14:nvPr/>
            </p14:nvContentPartPr>
            <p14:xfrm>
              <a:off x="7570183" y="6203513"/>
              <a:ext cx="360" cy="360"/>
            </p14:xfrm>
          </p:contentPart>
        </mc:Choice>
        <mc:Fallback xmlns="">
          <p:pic>
            <p:nvPicPr>
              <p:cNvPr id="160" name="Ink 159">
                <a:extLst>
                  <a:ext uri="{FF2B5EF4-FFF2-40B4-BE49-F238E27FC236}">
                    <a16:creationId xmlns:a16="http://schemas.microsoft.com/office/drawing/2014/main" id="{6052DD11-9705-8046-935C-E344108040C4}"/>
                  </a:ext>
                </a:extLst>
              </p:cNvPr>
              <p:cNvPicPr/>
              <p:nvPr/>
            </p:nvPicPr>
            <p:blipFill>
              <a:blip r:embed="rId56"/>
              <a:stretch>
                <a:fillRect/>
              </a:stretch>
            </p:blipFill>
            <p:spPr>
              <a:xfrm>
                <a:off x="7552183" y="6185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61" name="Ink 160">
                <a:extLst>
                  <a:ext uri="{FF2B5EF4-FFF2-40B4-BE49-F238E27FC236}">
                    <a16:creationId xmlns:a16="http://schemas.microsoft.com/office/drawing/2014/main" id="{A9E19E12-242B-EB48-BEE3-A2DC81947D9D}"/>
                  </a:ext>
                </a:extLst>
              </p14:cNvPr>
              <p14:cNvContentPartPr/>
              <p14:nvPr/>
            </p14:nvContentPartPr>
            <p14:xfrm>
              <a:off x="7460023" y="6173633"/>
              <a:ext cx="360" cy="360"/>
            </p14:xfrm>
          </p:contentPart>
        </mc:Choice>
        <mc:Fallback xmlns="">
          <p:pic>
            <p:nvPicPr>
              <p:cNvPr id="161" name="Ink 160">
                <a:extLst>
                  <a:ext uri="{FF2B5EF4-FFF2-40B4-BE49-F238E27FC236}">
                    <a16:creationId xmlns:a16="http://schemas.microsoft.com/office/drawing/2014/main" id="{A9E19E12-242B-EB48-BEE3-A2DC81947D9D}"/>
                  </a:ext>
                </a:extLst>
              </p:cNvPr>
              <p:cNvPicPr/>
              <p:nvPr/>
            </p:nvPicPr>
            <p:blipFill>
              <a:blip r:embed="rId56"/>
              <a:stretch>
                <a:fillRect/>
              </a:stretch>
            </p:blipFill>
            <p:spPr>
              <a:xfrm>
                <a:off x="7442023" y="6155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62" name="Ink 161">
                <a:extLst>
                  <a:ext uri="{FF2B5EF4-FFF2-40B4-BE49-F238E27FC236}">
                    <a16:creationId xmlns:a16="http://schemas.microsoft.com/office/drawing/2014/main" id="{6B4C8CE8-51F9-F84A-9862-CF56DAFCAE76}"/>
                  </a:ext>
                </a:extLst>
              </p14:cNvPr>
              <p14:cNvContentPartPr/>
              <p14:nvPr/>
            </p14:nvContentPartPr>
            <p14:xfrm>
              <a:off x="7647583" y="6511313"/>
              <a:ext cx="360" cy="360"/>
            </p14:xfrm>
          </p:contentPart>
        </mc:Choice>
        <mc:Fallback xmlns="">
          <p:pic>
            <p:nvPicPr>
              <p:cNvPr id="162" name="Ink 161">
                <a:extLst>
                  <a:ext uri="{FF2B5EF4-FFF2-40B4-BE49-F238E27FC236}">
                    <a16:creationId xmlns:a16="http://schemas.microsoft.com/office/drawing/2014/main" id="{6B4C8CE8-51F9-F84A-9862-CF56DAFCAE76}"/>
                  </a:ext>
                </a:extLst>
              </p:cNvPr>
              <p:cNvPicPr/>
              <p:nvPr/>
            </p:nvPicPr>
            <p:blipFill>
              <a:blip r:embed="rId56"/>
              <a:stretch>
                <a:fillRect/>
              </a:stretch>
            </p:blipFill>
            <p:spPr>
              <a:xfrm>
                <a:off x="7629583" y="6493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63" name="Ink 162">
                <a:extLst>
                  <a:ext uri="{FF2B5EF4-FFF2-40B4-BE49-F238E27FC236}">
                    <a16:creationId xmlns:a16="http://schemas.microsoft.com/office/drawing/2014/main" id="{486B8EE1-AC9A-9E4E-8D5D-9B966B6975A9}"/>
                  </a:ext>
                </a:extLst>
              </p14:cNvPr>
              <p14:cNvContentPartPr/>
              <p14:nvPr/>
            </p14:nvContentPartPr>
            <p14:xfrm>
              <a:off x="8737303" y="5632193"/>
              <a:ext cx="360" cy="360"/>
            </p14:xfrm>
          </p:contentPart>
        </mc:Choice>
        <mc:Fallback xmlns="">
          <p:pic>
            <p:nvPicPr>
              <p:cNvPr id="163" name="Ink 162">
                <a:extLst>
                  <a:ext uri="{FF2B5EF4-FFF2-40B4-BE49-F238E27FC236}">
                    <a16:creationId xmlns:a16="http://schemas.microsoft.com/office/drawing/2014/main" id="{486B8EE1-AC9A-9E4E-8D5D-9B966B6975A9}"/>
                  </a:ext>
                </a:extLst>
              </p:cNvPr>
              <p:cNvPicPr/>
              <p:nvPr/>
            </p:nvPicPr>
            <p:blipFill>
              <a:blip r:embed="rId56"/>
              <a:stretch>
                <a:fillRect/>
              </a:stretch>
            </p:blipFill>
            <p:spPr>
              <a:xfrm>
                <a:off x="8719303" y="5614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64" name="Ink 163">
                <a:extLst>
                  <a:ext uri="{FF2B5EF4-FFF2-40B4-BE49-F238E27FC236}">
                    <a16:creationId xmlns:a16="http://schemas.microsoft.com/office/drawing/2014/main" id="{49CFD77B-BD14-4046-8BBF-E1F3B840CDE6}"/>
                  </a:ext>
                </a:extLst>
              </p14:cNvPr>
              <p14:cNvContentPartPr/>
              <p14:nvPr/>
            </p14:nvContentPartPr>
            <p14:xfrm>
              <a:off x="8574223" y="5687273"/>
              <a:ext cx="360" cy="360"/>
            </p14:xfrm>
          </p:contentPart>
        </mc:Choice>
        <mc:Fallback xmlns="">
          <p:pic>
            <p:nvPicPr>
              <p:cNvPr id="164" name="Ink 163">
                <a:extLst>
                  <a:ext uri="{FF2B5EF4-FFF2-40B4-BE49-F238E27FC236}">
                    <a16:creationId xmlns:a16="http://schemas.microsoft.com/office/drawing/2014/main" id="{49CFD77B-BD14-4046-8BBF-E1F3B840CDE6}"/>
                  </a:ext>
                </a:extLst>
              </p:cNvPr>
              <p:cNvPicPr/>
              <p:nvPr/>
            </p:nvPicPr>
            <p:blipFill>
              <a:blip r:embed="rId56"/>
              <a:stretch>
                <a:fillRect/>
              </a:stretch>
            </p:blipFill>
            <p:spPr>
              <a:xfrm>
                <a:off x="8556223" y="5669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65" name="Ink 164">
                <a:extLst>
                  <a:ext uri="{FF2B5EF4-FFF2-40B4-BE49-F238E27FC236}">
                    <a16:creationId xmlns:a16="http://schemas.microsoft.com/office/drawing/2014/main" id="{811C6FCC-BFD7-AC42-BC6D-C733772DF382}"/>
                  </a:ext>
                </a:extLst>
              </p14:cNvPr>
              <p14:cNvContentPartPr/>
              <p14:nvPr/>
            </p14:nvContentPartPr>
            <p14:xfrm>
              <a:off x="8489623" y="5764313"/>
              <a:ext cx="360" cy="360"/>
            </p14:xfrm>
          </p:contentPart>
        </mc:Choice>
        <mc:Fallback xmlns="">
          <p:pic>
            <p:nvPicPr>
              <p:cNvPr id="165" name="Ink 164">
                <a:extLst>
                  <a:ext uri="{FF2B5EF4-FFF2-40B4-BE49-F238E27FC236}">
                    <a16:creationId xmlns:a16="http://schemas.microsoft.com/office/drawing/2014/main" id="{811C6FCC-BFD7-AC42-BC6D-C733772DF382}"/>
                  </a:ext>
                </a:extLst>
              </p:cNvPr>
              <p:cNvPicPr/>
              <p:nvPr/>
            </p:nvPicPr>
            <p:blipFill>
              <a:blip r:embed="rId56"/>
              <a:stretch>
                <a:fillRect/>
              </a:stretch>
            </p:blipFill>
            <p:spPr>
              <a:xfrm>
                <a:off x="8471623" y="5746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66" name="Ink 165">
                <a:extLst>
                  <a:ext uri="{FF2B5EF4-FFF2-40B4-BE49-F238E27FC236}">
                    <a16:creationId xmlns:a16="http://schemas.microsoft.com/office/drawing/2014/main" id="{2FFA157D-D626-2546-9B8A-BF3FFE4CDE53}"/>
                  </a:ext>
                </a:extLst>
              </p14:cNvPr>
              <p14:cNvContentPartPr/>
              <p14:nvPr/>
            </p14:nvContentPartPr>
            <p14:xfrm>
              <a:off x="8725423" y="5831993"/>
              <a:ext cx="360" cy="360"/>
            </p14:xfrm>
          </p:contentPart>
        </mc:Choice>
        <mc:Fallback xmlns="">
          <p:pic>
            <p:nvPicPr>
              <p:cNvPr id="166" name="Ink 165">
                <a:extLst>
                  <a:ext uri="{FF2B5EF4-FFF2-40B4-BE49-F238E27FC236}">
                    <a16:creationId xmlns:a16="http://schemas.microsoft.com/office/drawing/2014/main" id="{2FFA157D-D626-2546-9B8A-BF3FFE4CDE53}"/>
                  </a:ext>
                </a:extLst>
              </p:cNvPr>
              <p:cNvPicPr/>
              <p:nvPr/>
            </p:nvPicPr>
            <p:blipFill>
              <a:blip r:embed="rId56"/>
              <a:stretch>
                <a:fillRect/>
              </a:stretch>
            </p:blipFill>
            <p:spPr>
              <a:xfrm>
                <a:off x="8707423" y="5813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67" name="Ink 166">
                <a:extLst>
                  <a:ext uri="{FF2B5EF4-FFF2-40B4-BE49-F238E27FC236}">
                    <a16:creationId xmlns:a16="http://schemas.microsoft.com/office/drawing/2014/main" id="{B1DDC8C6-7F8C-8640-ABEB-58DA956FFD8D}"/>
                  </a:ext>
                </a:extLst>
              </p14:cNvPr>
              <p14:cNvContentPartPr/>
              <p14:nvPr/>
            </p14:nvContentPartPr>
            <p14:xfrm>
              <a:off x="8884183" y="5715353"/>
              <a:ext cx="360" cy="360"/>
            </p14:xfrm>
          </p:contentPart>
        </mc:Choice>
        <mc:Fallback xmlns="">
          <p:pic>
            <p:nvPicPr>
              <p:cNvPr id="167" name="Ink 166">
                <a:extLst>
                  <a:ext uri="{FF2B5EF4-FFF2-40B4-BE49-F238E27FC236}">
                    <a16:creationId xmlns:a16="http://schemas.microsoft.com/office/drawing/2014/main" id="{B1DDC8C6-7F8C-8640-ABEB-58DA956FFD8D}"/>
                  </a:ext>
                </a:extLst>
              </p:cNvPr>
              <p:cNvPicPr/>
              <p:nvPr/>
            </p:nvPicPr>
            <p:blipFill>
              <a:blip r:embed="rId56"/>
              <a:stretch>
                <a:fillRect/>
              </a:stretch>
            </p:blipFill>
            <p:spPr>
              <a:xfrm>
                <a:off x="8866183" y="56973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68" name="Ink 167">
                <a:extLst>
                  <a:ext uri="{FF2B5EF4-FFF2-40B4-BE49-F238E27FC236}">
                    <a16:creationId xmlns:a16="http://schemas.microsoft.com/office/drawing/2014/main" id="{597B7760-9429-8947-8975-B8015819AD7A}"/>
                  </a:ext>
                </a:extLst>
              </p14:cNvPr>
              <p14:cNvContentPartPr/>
              <p14:nvPr/>
            </p14:nvContentPartPr>
            <p14:xfrm>
              <a:off x="9044023" y="5767193"/>
              <a:ext cx="360" cy="360"/>
            </p14:xfrm>
          </p:contentPart>
        </mc:Choice>
        <mc:Fallback xmlns="">
          <p:pic>
            <p:nvPicPr>
              <p:cNvPr id="168" name="Ink 167">
                <a:extLst>
                  <a:ext uri="{FF2B5EF4-FFF2-40B4-BE49-F238E27FC236}">
                    <a16:creationId xmlns:a16="http://schemas.microsoft.com/office/drawing/2014/main" id="{597B7760-9429-8947-8975-B8015819AD7A}"/>
                  </a:ext>
                </a:extLst>
              </p:cNvPr>
              <p:cNvPicPr/>
              <p:nvPr/>
            </p:nvPicPr>
            <p:blipFill>
              <a:blip r:embed="rId56"/>
              <a:stretch>
                <a:fillRect/>
              </a:stretch>
            </p:blipFill>
            <p:spPr>
              <a:xfrm>
                <a:off x="9026023" y="5749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69" name="Ink 168">
                <a:extLst>
                  <a:ext uri="{FF2B5EF4-FFF2-40B4-BE49-F238E27FC236}">
                    <a16:creationId xmlns:a16="http://schemas.microsoft.com/office/drawing/2014/main" id="{210FF4E2-10DB-2541-9721-99CC170C5C72}"/>
                  </a:ext>
                </a:extLst>
              </p14:cNvPr>
              <p14:cNvContentPartPr/>
              <p14:nvPr/>
            </p14:nvContentPartPr>
            <p14:xfrm>
              <a:off x="9085423" y="6008753"/>
              <a:ext cx="360" cy="360"/>
            </p14:xfrm>
          </p:contentPart>
        </mc:Choice>
        <mc:Fallback xmlns="">
          <p:pic>
            <p:nvPicPr>
              <p:cNvPr id="169" name="Ink 168">
                <a:extLst>
                  <a:ext uri="{FF2B5EF4-FFF2-40B4-BE49-F238E27FC236}">
                    <a16:creationId xmlns:a16="http://schemas.microsoft.com/office/drawing/2014/main" id="{210FF4E2-10DB-2541-9721-99CC170C5C72}"/>
                  </a:ext>
                </a:extLst>
              </p:cNvPr>
              <p:cNvPicPr/>
              <p:nvPr/>
            </p:nvPicPr>
            <p:blipFill>
              <a:blip r:embed="rId56"/>
              <a:stretch>
                <a:fillRect/>
              </a:stretch>
            </p:blipFill>
            <p:spPr>
              <a:xfrm>
                <a:off x="9067423" y="5990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70" name="Ink 169">
                <a:extLst>
                  <a:ext uri="{FF2B5EF4-FFF2-40B4-BE49-F238E27FC236}">
                    <a16:creationId xmlns:a16="http://schemas.microsoft.com/office/drawing/2014/main" id="{4CCB1E92-46D3-0245-9C72-C49451E91074}"/>
                  </a:ext>
                </a:extLst>
              </p14:cNvPr>
              <p14:cNvContentPartPr/>
              <p14:nvPr/>
            </p14:nvContentPartPr>
            <p14:xfrm>
              <a:off x="8789503" y="6006953"/>
              <a:ext cx="360" cy="360"/>
            </p14:xfrm>
          </p:contentPart>
        </mc:Choice>
        <mc:Fallback xmlns="">
          <p:pic>
            <p:nvPicPr>
              <p:cNvPr id="170" name="Ink 169">
                <a:extLst>
                  <a:ext uri="{FF2B5EF4-FFF2-40B4-BE49-F238E27FC236}">
                    <a16:creationId xmlns:a16="http://schemas.microsoft.com/office/drawing/2014/main" id="{4CCB1E92-46D3-0245-9C72-C49451E91074}"/>
                  </a:ext>
                </a:extLst>
              </p:cNvPr>
              <p:cNvPicPr/>
              <p:nvPr/>
            </p:nvPicPr>
            <p:blipFill>
              <a:blip r:embed="rId56"/>
              <a:stretch>
                <a:fillRect/>
              </a:stretch>
            </p:blipFill>
            <p:spPr>
              <a:xfrm>
                <a:off x="8771503" y="5988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71" name="Ink 170">
                <a:extLst>
                  <a:ext uri="{FF2B5EF4-FFF2-40B4-BE49-F238E27FC236}">
                    <a16:creationId xmlns:a16="http://schemas.microsoft.com/office/drawing/2014/main" id="{5D632881-3C7D-CB4A-AE6D-8A727170100F}"/>
                  </a:ext>
                </a:extLst>
              </p14:cNvPr>
              <p14:cNvContentPartPr/>
              <p14:nvPr/>
            </p14:nvContentPartPr>
            <p14:xfrm>
              <a:off x="8480263" y="6063113"/>
              <a:ext cx="360" cy="360"/>
            </p14:xfrm>
          </p:contentPart>
        </mc:Choice>
        <mc:Fallback xmlns="">
          <p:pic>
            <p:nvPicPr>
              <p:cNvPr id="171" name="Ink 170">
                <a:extLst>
                  <a:ext uri="{FF2B5EF4-FFF2-40B4-BE49-F238E27FC236}">
                    <a16:creationId xmlns:a16="http://schemas.microsoft.com/office/drawing/2014/main" id="{5D632881-3C7D-CB4A-AE6D-8A727170100F}"/>
                  </a:ext>
                </a:extLst>
              </p:cNvPr>
              <p:cNvPicPr/>
              <p:nvPr/>
            </p:nvPicPr>
            <p:blipFill>
              <a:blip r:embed="rId56"/>
              <a:stretch>
                <a:fillRect/>
              </a:stretch>
            </p:blipFill>
            <p:spPr>
              <a:xfrm>
                <a:off x="8462263" y="6045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72" name="Ink 171">
                <a:extLst>
                  <a:ext uri="{FF2B5EF4-FFF2-40B4-BE49-F238E27FC236}">
                    <a16:creationId xmlns:a16="http://schemas.microsoft.com/office/drawing/2014/main" id="{536C1440-4D4D-8043-887D-EBDADBDA4685}"/>
                  </a:ext>
                </a:extLst>
              </p14:cNvPr>
              <p14:cNvContentPartPr/>
              <p14:nvPr/>
            </p14:nvContentPartPr>
            <p14:xfrm>
              <a:off x="8432383" y="5937113"/>
              <a:ext cx="360" cy="360"/>
            </p14:xfrm>
          </p:contentPart>
        </mc:Choice>
        <mc:Fallback xmlns="">
          <p:pic>
            <p:nvPicPr>
              <p:cNvPr id="172" name="Ink 171">
                <a:extLst>
                  <a:ext uri="{FF2B5EF4-FFF2-40B4-BE49-F238E27FC236}">
                    <a16:creationId xmlns:a16="http://schemas.microsoft.com/office/drawing/2014/main" id="{536C1440-4D4D-8043-887D-EBDADBDA4685}"/>
                  </a:ext>
                </a:extLst>
              </p:cNvPr>
              <p:cNvPicPr/>
              <p:nvPr/>
            </p:nvPicPr>
            <p:blipFill>
              <a:blip r:embed="rId56"/>
              <a:stretch>
                <a:fillRect/>
              </a:stretch>
            </p:blipFill>
            <p:spPr>
              <a:xfrm>
                <a:off x="8414383" y="5919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73" name="Ink 172">
                <a:extLst>
                  <a:ext uri="{FF2B5EF4-FFF2-40B4-BE49-F238E27FC236}">
                    <a16:creationId xmlns:a16="http://schemas.microsoft.com/office/drawing/2014/main" id="{C7481E4A-3A3D-754E-AF43-68C5A098FB9F}"/>
                  </a:ext>
                </a:extLst>
              </p14:cNvPr>
              <p14:cNvContentPartPr/>
              <p14:nvPr/>
            </p14:nvContentPartPr>
            <p14:xfrm>
              <a:off x="8662063" y="6301793"/>
              <a:ext cx="360" cy="360"/>
            </p14:xfrm>
          </p:contentPart>
        </mc:Choice>
        <mc:Fallback xmlns="">
          <p:pic>
            <p:nvPicPr>
              <p:cNvPr id="173" name="Ink 172">
                <a:extLst>
                  <a:ext uri="{FF2B5EF4-FFF2-40B4-BE49-F238E27FC236}">
                    <a16:creationId xmlns:a16="http://schemas.microsoft.com/office/drawing/2014/main" id="{C7481E4A-3A3D-754E-AF43-68C5A098FB9F}"/>
                  </a:ext>
                </a:extLst>
              </p:cNvPr>
              <p:cNvPicPr/>
              <p:nvPr/>
            </p:nvPicPr>
            <p:blipFill>
              <a:blip r:embed="rId56"/>
              <a:stretch>
                <a:fillRect/>
              </a:stretch>
            </p:blipFill>
            <p:spPr>
              <a:xfrm>
                <a:off x="8644063" y="6283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74" name="Ink 173">
                <a:extLst>
                  <a:ext uri="{FF2B5EF4-FFF2-40B4-BE49-F238E27FC236}">
                    <a16:creationId xmlns:a16="http://schemas.microsoft.com/office/drawing/2014/main" id="{FB4D5E10-EB07-1445-8E07-AD936825BB1C}"/>
                  </a:ext>
                </a:extLst>
              </p14:cNvPr>
              <p14:cNvContentPartPr/>
              <p14:nvPr/>
            </p14:nvContentPartPr>
            <p14:xfrm>
              <a:off x="8814703" y="6243473"/>
              <a:ext cx="360" cy="360"/>
            </p14:xfrm>
          </p:contentPart>
        </mc:Choice>
        <mc:Fallback xmlns="">
          <p:pic>
            <p:nvPicPr>
              <p:cNvPr id="174" name="Ink 173">
                <a:extLst>
                  <a:ext uri="{FF2B5EF4-FFF2-40B4-BE49-F238E27FC236}">
                    <a16:creationId xmlns:a16="http://schemas.microsoft.com/office/drawing/2014/main" id="{FB4D5E10-EB07-1445-8E07-AD936825BB1C}"/>
                  </a:ext>
                </a:extLst>
              </p:cNvPr>
              <p:cNvPicPr/>
              <p:nvPr/>
            </p:nvPicPr>
            <p:blipFill>
              <a:blip r:embed="rId56"/>
              <a:stretch>
                <a:fillRect/>
              </a:stretch>
            </p:blipFill>
            <p:spPr>
              <a:xfrm>
                <a:off x="8796703" y="6225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75" name="Ink 174">
                <a:extLst>
                  <a:ext uri="{FF2B5EF4-FFF2-40B4-BE49-F238E27FC236}">
                    <a16:creationId xmlns:a16="http://schemas.microsoft.com/office/drawing/2014/main" id="{94956DF6-2CA6-5947-8C09-245B77DB0FCA}"/>
                  </a:ext>
                </a:extLst>
              </p14:cNvPr>
              <p14:cNvContentPartPr/>
              <p14:nvPr/>
            </p14:nvContentPartPr>
            <p14:xfrm>
              <a:off x="9041503" y="6134393"/>
              <a:ext cx="360" cy="360"/>
            </p14:xfrm>
          </p:contentPart>
        </mc:Choice>
        <mc:Fallback xmlns="">
          <p:pic>
            <p:nvPicPr>
              <p:cNvPr id="175" name="Ink 174">
                <a:extLst>
                  <a:ext uri="{FF2B5EF4-FFF2-40B4-BE49-F238E27FC236}">
                    <a16:creationId xmlns:a16="http://schemas.microsoft.com/office/drawing/2014/main" id="{94956DF6-2CA6-5947-8C09-245B77DB0FCA}"/>
                  </a:ext>
                </a:extLst>
              </p:cNvPr>
              <p:cNvPicPr/>
              <p:nvPr/>
            </p:nvPicPr>
            <p:blipFill>
              <a:blip r:embed="rId56"/>
              <a:stretch>
                <a:fillRect/>
              </a:stretch>
            </p:blipFill>
            <p:spPr>
              <a:xfrm>
                <a:off x="9023503" y="6116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76" name="Ink 175">
                <a:extLst>
                  <a:ext uri="{FF2B5EF4-FFF2-40B4-BE49-F238E27FC236}">
                    <a16:creationId xmlns:a16="http://schemas.microsoft.com/office/drawing/2014/main" id="{806349D1-4D44-1945-9106-146ED4B24A44}"/>
                  </a:ext>
                </a:extLst>
              </p14:cNvPr>
              <p14:cNvContentPartPr/>
              <p14:nvPr/>
            </p14:nvContentPartPr>
            <p14:xfrm>
              <a:off x="8625703" y="6027113"/>
              <a:ext cx="360" cy="360"/>
            </p14:xfrm>
          </p:contentPart>
        </mc:Choice>
        <mc:Fallback xmlns="">
          <p:pic>
            <p:nvPicPr>
              <p:cNvPr id="176" name="Ink 175">
                <a:extLst>
                  <a:ext uri="{FF2B5EF4-FFF2-40B4-BE49-F238E27FC236}">
                    <a16:creationId xmlns:a16="http://schemas.microsoft.com/office/drawing/2014/main" id="{806349D1-4D44-1945-9106-146ED4B24A44}"/>
                  </a:ext>
                </a:extLst>
              </p:cNvPr>
              <p:cNvPicPr/>
              <p:nvPr/>
            </p:nvPicPr>
            <p:blipFill>
              <a:blip r:embed="rId56"/>
              <a:stretch>
                <a:fillRect/>
              </a:stretch>
            </p:blipFill>
            <p:spPr>
              <a:xfrm>
                <a:off x="8607703" y="6009113"/>
                <a:ext cx="36000" cy="36000"/>
              </a:xfrm>
              <a:prstGeom prst="rect">
                <a:avLst/>
              </a:prstGeom>
            </p:spPr>
          </p:pic>
        </mc:Fallback>
      </mc:AlternateContent>
      <p:grpSp>
        <p:nvGrpSpPr>
          <p:cNvPr id="179" name="Group 178">
            <a:extLst>
              <a:ext uri="{FF2B5EF4-FFF2-40B4-BE49-F238E27FC236}">
                <a16:creationId xmlns:a16="http://schemas.microsoft.com/office/drawing/2014/main" id="{A65E4FC4-15E5-5746-834E-7AD846A1A67C}"/>
              </a:ext>
            </a:extLst>
          </p:cNvPr>
          <p:cNvGrpSpPr/>
          <p:nvPr/>
        </p:nvGrpSpPr>
        <p:grpSpPr>
          <a:xfrm>
            <a:off x="8407183" y="5902913"/>
            <a:ext cx="752760" cy="298080"/>
            <a:chOff x="8407183" y="5902913"/>
            <a:chExt cx="752760" cy="298080"/>
          </a:xfrm>
        </p:grpSpPr>
        <mc:AlternateContent xmlns:mc="http://schemas.openxmlformats.org/markup-compatibility/2006" xmlns:p14="http://schemas.microsoft.com/office/powerpoint/2010/main" xmlns:aink="http://schemas.microsoft.com/office/drawing/2016/ink">
          <mc:Choice Requires="p14 aink">
            <p:contentPart p14:bwMode="auto" r:id="rId231">
              <p14:nvContentPartPr>
                <p14:cNvPr id="177" name="Ink 176">
                  <a:extLst>
                    <a:ext uri="{FF2B5EF4-FFF2-40B4-BE49-F238E27FC236}">
                      <a16:creationId xmlns:a16="http://schemas.microsoft.com/office/drawing/2014/main" id="{CD1EF4D2-7BDF-CA45-8C44-50F09D65965B}"/>
                    </a:ext>
                  </a:extLst>
                </p14:cNvPr>
                <p14:cNvContentPartPr/>
                <p14:nvPr/>
              </p14:nvContentPartPr>
              <p14:xfrm>
                <a:off x="8407183" y="5988593"/>
                <a:ext cx="213120" cy="198000"/>
              </p14:xfrm>
            </p:contentPart>
          </mc:Choice>
          <mc:Fallback xmlns="">
            <p:pic>
              <p:nvPicPr>
                <p:cNvPr id="177" name="Ink 176">
                  <a:extLst>
                    <a:ext uri="{FF2B5EF4-FFF2-40B4-BE49-F238E27FC236}">
                      <a16:creationId xmlns:a16="http://schemas.microsoft.com/office/drawing/2014/main" id="{CD1EF4D2-7BDF-CA45-8C44-50F09D65965B}"/>
                    </a:ext>
                  </a:extLst>
                </p:cNvPr>
                <p:cNvPicPr/>
                <p:nvPr/>
              </p:nvPicPr>
              <p:blipFill>
                <a:blip r:embed="rId232"/>
                <a:stretch>
                  <a:fillRect/>
                </a:stretch>
              </p:blipFill>
              <p:spPr>
                <a:xfrm>
                  <a:off x="8371122" y="5772593"/>
                  <a:ext cx="284881" cy="629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3">
              <p14:nvContentPartPr>
                <p14:cNvPr id="178" name="Ink 177">
                  <a:extLst>
                    <a:ext uri="{FF2B5EF4-FFF2-40B4-BE49-F238E27FC236}">
                      <a16:creationId xmlns:a16="http://schemas.microsoft.com/office/drawing/2014/main" id="{20CE752E-7542-134A-A85A-13F908EE37F5}"/>
                    </a:ext>
                  </a:extLst>
                </p14:cNvPr>
                <p14:cNvContentPartPr/>
                <p14:nvPr/>
              </p14:nvContentPartPr>
              <p14:xfrm>
                <a:off x="8946823" y="5902913"/>
                <a:ext cx="213120" cy="298080"/>
              </p14:xfrm>
            </p:contentPart>
          </mc:Choice>
          <mc:Fallback xmlns="">
            <p:pic>
              <p:nvPicPr>
                <p:cNvPr id="178" name="Ink 177">
                  <a:extLst>
                    <a:ext uri="{FF2B5EF4-FFF2-40B4-BE49-F238E27FC236}">
                      <a16:creationId xmlns:a16="http://schemas.microsoft.com/office/drawing/2014/main" id="{20CE752E-7542-134A-A85A-13F908EE37F5}"/>
                    </a:ext>
                  </a:extLst>
                </p:cNvPr>
                <p:cNvPicPr/>
                <p:nvPr/>
              </p:nvPicPr>
              <p:blipFill>
                <a:blip r:embed="rId234"/>
                <a:stretch>
                  <a:fillRect/>
                </a:stretch>
              </p:blipFill>
              <p:spPr>
                <a:xfrm>
                  <a:off x="8910823" y="5686652"/>
                  <a:ext cx="284760" cy="730242"/>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5">
            <p14:nvContentPartPr>
              <p14:cNvPr id="180" name="Ink 179">
                <a:extLst>
                  <a:ext uri="{FF2B5EF4-FFF2-40B4-BE49-F238E27FC236}">
                    <a16:creationId xmlns:a16="http://schemas.microsoft.com/office/drawing/2014/main" id="{8A278B16-8914-E349-9EA3-91AF9C8E7CB1}"/>
                  </a:ext>
                </a:extLst>
              </p14:cNvPr>
              <p14:cNvContentPartPr/>
              <p14:nvPr/>
            </p14:nvContentPartPr>
            <p14:xfrm>
              <a:off x="2942383" y="2218313"/>
              <a:ext cx="360" cy="360"/>
            </p14:xfrm>
          </p:contentPart>
        </mc:Choice>
        <mc:Fallback xmlns="">
          <p:pic>
            <p:nvPicPr>
              <p:cNvPr id="180" name="Ink 179">
                <a:extLst>
                  <a:ext uri="{FF2B5EF4-FFF2-40B4-BE49-F238E27FC236}">
                    <a16:creationId xmlns:a16="http://schemas.microsoft.com/office/drawing/2014/main" id="{8A278B16-8914-E349-9EA3-91AF9C8E7CB1}"/>
                  </a:ext>
                </a:extLst>
              </p:cNvPr>
              <p:cNvPicPr/>
              <p:nvPr/>
            </p:nvPicPr>
            <p:blipFill>
              <a:blip r:embed="rId56"/>
              <a:stretch>
                <a:fillRect/>
              </a:stretch>
            </p:blipFill>
            <p:spPr>
              <a:xfrm>
                <a:off x="2924383" y="2200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81" name="Ink 180">
                <a:extLst>
                  <a:ext uri="{FF2B5EF4-FFF2-40B4-BE49-F238E27FC236}">
                    <a16:creationId xmlns:a16="http://schemas.microsoft.com/office/drawing/2014/main" id="{37A641F7-DEFC-6E45-979A-2F0F05D47640}"/>
                  </a:ext>
                </a:extLst>
              </p14:cNvPr>
              <p14:cNvContentPartPr/>
              <p14:nvPr/>
            </p14:nvContentPartPr>
            <p14:xfrm>
              <a:off x="3083503" y="2183753"/>
              <a:ext cx="360" cy="360"/>
            </p14:xfrm>
          </p:contentPart>
        </mc:Choice>
        <mc:Fallback xmlns="">
          <p:pic>
            <p:nvPicPr>
              <p:cNvPr id="181" name="Ink 180">
                <a:extLst>
                  <a:ext uri="{FF2B5EF4-FFF2-40B4-BE49-F238E27FC236}">
                    <a16:creationId xmlns:a16="http://schemas.microsoft.com/office/drawing/2014/main" id="{37A641F7-DEFC-6E45-979A-2F0F05D47640}"/>
                  </a:ext>
                </a:extLst>
              </p:cNvPr>
              <p:cNvPicPr/>
              <p:nvPr/>
            </p:nvPicPr>
            <p:blipFill>
              <a:blip r:embed="rId56"/>
              <a:stretch>
                <a:fillRect/>
              </a:stretch>
            </p:blipFill>
            <p:spPr>
              <a:xfrm>
                <a:off x="3065503" y="2165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82" name="Ink 181">
                <a:extLst>
                  <a:ext uri="{FF2B5EF4-FFF2-40B4-BE49-F238E27FC236}">
                    <a16:creationId xmlns:a16="http://schemas.microsoft.com/office/drawing/2014/main" id="{5AF2AA93-2298-FC4A-8C80-BCCAFBDFC909}"/>
                  </a:ext>
                </a:extLst>
              </p14:cNvPr>
              <p14:cNvContentPartPr/>
              <p14:nvPr/>
            </p14:nvContentPartPr>
            <p14:xfrm>
              <a:off x="3086023" y="2409113"/>
              <a:ext cx="360" cy="360"/>
            </p14:xfrm>
          </p:contentPart>
        </mc:Choice>
        <mc:Fallback xmlns="">
          <p:pic>
            <p:nvPicPr>
              <p:cNvPr id="182" name="Ink 181">
                <a:extLst>
                  <a:ext uri="{FF2B5EF4-FFF2-40B4-BE49-F238E27FC236}">
                    <a16:creationId xmlns:a16="http://schemas.microsoft.com/office/drawing/2014/main" id="{5AF2AA93-2298-FC4A-8C80-BCCAFBDFC909}"/>
                  </a:ext>
                </a:extLst>
              </p:cNvPr>
              <p:cNvPicPr/>
              <p:nvPr/>
            </p:nvPicPr>
            <p:blipFill>
              <a:blip r:embed="rId56"/>
              <a:stretch>
                <a:fillRect/>
              </a:stretch>
            </p:blipFill>
            <p:spPr>
              <a:xfrm>
                <a:off x="3068023" y="2391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83" name="Ink 182">
                <a:extLst>
                  <a:ext uri="{FF2B5EF4-FFF2-40B4-BE49-F238E27FC236}">
                    <a16:creationId xmlns:a16="http://schemas.microsoft.com/office/drawing/2014/main" id="{C5F30F69-2AA7-6B4D-ADB3-3CAD835E24DF}"/>
                  </a:ext>
                </a:extLst>
              </p14:cNvPr>
              <p14:cNvContentPartPr/>
              <p14:nvPr/>
            </p14:nvContentPartPr>
            <p14:xfrm>
              <a:off x="2988463" y="2387873"/>
              <a:ext cx="360" cy="360"/>
            </p14:xfrm>
          </p:contentPart>
        </mc:Choice>
        <mc:Fallback xmlns="">
          <p:pic>
            <p:nvPicPr>
              <p:cNvPr id="183" name="Ink 182">
                <a:extLst>
                  <a:ext uri="{FF2B5EF4-FFF2-40B4-BE49-F238E27FC236}">
                    <a16:creationId xmlns:a16="http://schemas.microsoft.com/office/drawing/2014/main" id="{C5F30F69-2AA7-6B4D-ADB3-3CAD835E24DF}"/>
                  </a:ext>
                </a:extLst>
              </p:cNvPr>
              <p:cNvPicPr/>
              <p:nvPr/>
            </p:nvPicPr>
            <p:blipFill>
              <a:blip r:embed="rId56"/>
              <a:stretch>
                <a:fillRect/>
              </a:stretch>
            </p:blipFill>
            <p:spPr>
              <a:xfrm>
                <a:off x="2970463" y="2369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84" name="Ink 183">
                <a:extLst>
                  <a:ext uri="{FF2B5EF4-FFF2-40B4-BE49-F238E27FC236}">
                    <a16:creationId xmlns:a16="http://schemas.microsoft.com/office/drawing/2014/main" id="{F420AF8F-99CA-EA40-8A32-1FF294DDAF07}"/>
                  </a:ext>
                </a:extLst>
              </p14:cNvPr>
              <p14:cNvContentPartPr/>
              <p14:nvPr/>
            </p14:nvContentPartPr>
            <p14:xfrm>
              <a:off x="2955343" y="2549153"/>
              <a:ext cx="360" cy="360"/>
            </p14:xfrm>
          </p:contentPart>
        </mc:Choice>
        <mc:Fallback xmlns="">
          <p:pic>
            <p:nvPicPr>
              <p:cNvPr id="184" name="Ink 183">
                <a:extLst>
                  <a:ext uri="{FF2B5EF4-FFF2-40B4-BE49-F238E27FC236}">
                    <a16:creationId xmlns:a16="http://schemas.microsoft.com/office/drawing/2014/main" id="{F420AF8F-99CA-EA40-8A32-1FF294DDAF07}"/>
                  </a:ext>
                </a:extLst>
              </p:cNvPr>
              <p:cNvPicPr/>
              <p:nvPr/>
            </p:nvPicPr>
            <p:blipFill>
              <a:blip r:embed="rId56"/>
              <a:stretch>
                <a:fillRect/>
              </a:stretch>
            </p:blipFill>
            <p:spPr>
              <a:xfrm>
                <a:off x="2937343" y="2531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85" name="Ink 184">
                <a:extLst>
                  <a:ext uri="{FF2B5EF4-FFF2-40B4-BE49-F238E27FC236}">
                    <a16:creationId xmlns:a16="http://schemas.microsoft.com/office/drawing/2014/main" id="{011EF244-C4BD-9841-89F8-6F2D2170D264}"/>
                  </a:ext>
                </a:extLst>
              </p14:cNvPr>
              <p14:cNvContentPartPr/>
              <p14:nvPr/>
            </p14:nvContentPartPr>
            <p14:xfrm>
              <a:off x="3109423" y="2613593"/>
              <a:ext cx="360" cy="360"/>
            </p14:xfrm>
          </p:contentPart>
        </mc:Choice>
        <mc:Fallback xmlns="">
          <p:pic>
            <p:nvPicPr>
              <p:cNvPr id="185" name="Ink 184">
                <a:extLst>
                  <a:ext uri="{FF2B5EF4-FFF2-40B4-BE49-F238E27FC236}">
                    <a16:creationId xmlns:a16="http://schemas.microsoft.com/office/drawing/2014/main" id="{011EF244-C4BD-9841-89F8-6F2D2170D264}"/>
                  </a:ext>
                </a:extLst>
              </p:cNvPr>
              <p:cNvPicPr/>
              <p:nvPr/>
            </p:nvPicPr>
            <p:blipFill>
              <a:blip r:embed="rId56"/>
              <a:stretch>
                <a:fillRect/>
              </a:stretch>
            </p:blipFill>
            <p:spPr>
              <a:xfrm>
                <a:off x="3091423" y="2595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86" name="Ink 185">
                <a:extLst>
                  <a:ext uri="{FF2B5EF4-FFF2-40B4-BE49-F238E27FC236}">
                    <a16:creationId xmlns:a16="http://schemas.microsoft.com/office/drawing/2014/main" id="{4373C58E-DB69-E441-90A3-3B3F96B1210C}"/>
                  </a:ext>
                </a:extLst>
              </p14:cNvPr>
              <p14:cNvContentPartPr/>
              <p14:nvPr/>
            </p14:nvContentPartPr>
            <p14:xfrm>
              <a:off x="2962543" y="2730953"/>
              <a:ext cx="360" cy="360"/>
            </p14:xfrm>
          </p:contentPart>
        </mc:Choice>
        <mc:Fallback xmlns="">
          <p:pic>
            <p:nvPicPr>
              <p:cNvPr id="186" name="Ink 185">
                <a:extLst>
                  <a:ext uri="{FF2B5EF4-FFF2-40B4-BE49-F238E27FC236}">
                    <a16:creationId xmlns:a16="http://schemas.microsoft.com/office/drawing/2014/main" id="{4373C58E-DB69-E441-90A3-3B3F96B1210C}"/>
                  </a:ext>
                </a:extLst>
              </p:cNvPr>
              <p:cNvPicPr/>
              <p:nvPr/>
            </p:nvPicPr>
            <p:blipFill>
              <a:blip r:embed="rId56"/>
              <a:stretch>
                <a:fillRect/>
              </a:stretch>
            </p:blipFill>
            <p:spPr>
              <a:xfrm>
                <a:off x="2944543" y="2712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87" name="Ink 186">
                <a:extLst>
                  <a:ext uri="{FF2B5EF4-FFF2-40B4-BE49-F238E27FC236}">
                    <a16:creationId xmlns:a16="http://schemas.microsoft.com/office/drawing/2014/main" id="{107EC1FB-72F0-7A41-AE2B-B300A35E63E5}"/>
                  </a:ext>
                </a:extLst>
              </p14:cNvPr>
              <p14:cNvContentPartPr/>
              <p14:nvPr/>
            </p14:nvContentPartPr>
            <p14:xfrm>
              <a:off x="3062623" y="2773073"/>
              <a:ext cx="360" cy="360"/>
            </p14:xfrm>
          </p:contentPart>
        </mc:Choice>
        <mc:Fallback xmlns="">
          <p:pic>
            <p:nvPicPr>
              <p:cNvPr id="187" name="Ink 186">
                <a:extLst>
                  <a:ext uri="{FF2B5EF4-FFF2-40B4-BE49-F238E27FC236}">
                    <a16:creationId xmlns:a16="http://schemas.microsoft.com/office/drawing/2014/main" id="{107EC1FB-72F0-7A41-AE2B-B300A35E63E5}"/>
                  </a:ext>
                </a:extLst>
              </p:cNvPr>
              <p:cNvPicPr/>
              <p:nvPr/>
            </p:nvPicPr>
            <p:blipFill>
              <a:blip r:embed="rId56"/>
              <a:stretch>
                <a:fillRect/>
              </a:stretch>
            </p:blipFill>
            <p:spPr>
              <a:xfrm>
                <a:off x="3044623" y="27550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88" name="Ink 187">
                <a:extLst>
                  <a:ext uri="{FF2B5EF4-FFF2-40B4-BE49-F238E27FC236}">
                    <a16:creationId xmlns:a16="http://schemas.microsoft.com/office/drawing/2014/main" id="{857AC18D-1CC9-404D-9199-7CC7D36DB3C3}"/>
                  </a:ext>
                </a:extLst>
              </p14:cNvPr>
              <p14:cNvContentPartPr/>
              <p14:nvPr/>
            </p14:nvContentPartPr>
            <p14:xfrm>
              <a:off x="3027343" y="2935793"/>
              <a:ext cx="360" cy="360"/>
            </p14:xfrm>
          </p:contentPart>
        </mc:Choice>
        <mc:Fallback xmlns="">
          <p:pic>
            <p:nvPicPr>
              <p:cNvPr id="188" name="Ink 187">
                <a:extLst>
                  <a:ext uri="{FF2B5EF4-FFF2-40B4-BE49-F238E27FC236}">
                    <a16:creationId xmlns:a16="http://schemas.microsoft.com/office/drawing/2014/main" id="{857AC18D-1CC9-404D-9199-7CC7D36DB3C3}"/>
                  </a:ext>
                </a:extLst>
              </p:cNvPr>
              <p:cNvPicPr/>
              <p:nvPr/>
            </p:nvPicPr>
            <p:blipFill>
              <a:blip r:embed="rId56"/>
              <a:stretch>
                <a:fillRect/>
              </a:stretch>
            </p:blipFill>
            <p:spPr>
              <a:xfrm>
                <a:off x="3009343" y="2917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89" name="Ink 188">
                <a:extLst>
                  <a:ext uri="{FF2B5EF4-FFF2-40B4-BE49-F238E27FC236}">
                    <a16:creationId xmlns:a16="http://schemas.microsoft.com/office/drawing/2014/main" id="{0F98A418-A9F0-2646-934D-04E23367232A}"/>
                  </a:ext>
                </a:extLst>
              </p14:cNvPr>
              <p14:cNvContentPartPr/>
              <p14:nvPr/>
            </p14:nvContentPartPr>
            <p14:xfrm>
              <a:off x="2948863" y="2891513"/>
              <a:ext cx="360" cy="360"/>
            </p14:xfrm>
          </p:contentPart>
        </mc:Choice>
        <mc:Fallback xmlns="">
          <p:pic>
            <p:nvPicPr>
              <p:cNvPr id="189" name="Ink 188">
                <a:extLst>
                  <a:ext uri="{FF2B5EF4-FFF2-40B4-BE49-F238E27FC236}">
                    <a16:creationId xmlns:a16="http://schemas.microsoft.com/office/drawing/2014/main" id="{0F98A418-A9F0-2646-934D-04E23367232A}"/>
                  </a:ext>
                </a:extLst>
              </p:cNvPr>
              <p:cNvPicPr/>
              <p:nvPr/>
            </p:nvPicPr>
            <p:blipFill>
              <a:blip r:embed="rId56"/>
              <a:stretch>
                <a:fillRect/>
              </a:stretch>
            </p:blipFill>
            <p:spPr>
              <a:xfrm>
                <a:off x="2930863" y="2873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90" name="Ink 189">
                <a:extLst>
                  <a:ext uri="{FF2B5EF4-FFF2-40B4-BE49-F238E27FC236}">
                    <a16:creationId xmlns:a16="http://schemas.microsoft.com/office/drawing/2014/main" id="{2A8333B6-E485-394B-8BFF-B97D37DF6FE9}"/>
                  </a:ext>
                </a:extLst>
              </p14:cNvPr>
              <p14:cNvContentPartPr/>
              <p14:nvPr/>
            </p14:nvContentPartPr>
            <p14:xfrm>
              <a:off x="3155143" y="2994113"/>
              <a:ext cx="360" cy="360"/>
            </p14:xfrm>
          </p:contentPart>
        </mc:Choice>
        <mc:Fallback xmlns="">
          <p:pic>
            <p:nvPicPr>
              <p:cNvPr id="190" name="Ink 189">
                <a:extLst>
                  <a:ext uri="{FF2B5EF4-FFF2-40B4-BE49-F238E27FC236}">
                    <a16:creationId xmlns:a16="http://schemas.microsoft.com/office/drawing/2014/main" id="{2A8333B6-E485-394B-8BFF-B97D37DF6FE9}"/>
                  </a:ext>
                </a:extLst>
              </p:cNvPr>
              <p:cNvPicPr/>
              <p:nvPr/>
            </p:nvPicPr>
            <p:blipFill>
              <a:blip r:embed="rId56"/>
              <a:stretch>
                <a:fillRect/>
              </a:stretch>
            </p:blipFill>
            <p:spPr>
              <a:xfrm>
                <a:off x="3137143" y="2976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91" name="Ink 190">
                <a:extLst>
                  <a:ext uri="{FF2B5EF4-FFF2-40B4-BE49-F238E27FC236}">
                    <a16:creationId xmlns:a16="http://schemas.microsoft.com/office/drawing/2014/main" id="{4FA53DB1-1014-1F43-986A-BF91A82E7302}"/>
                  </a:ext>
                </a:extLst>
              </p14:cNvPr>
              <p14:cNvContentPartPr/>
              <p14:nvPr/>
            </p14:nvContentPartPr>
            <p14:xfrm>
              <a:off x="3161983" y="2905913"/>
              <a:ext cx="360" cy="360"/>
            </p14:xfrm>
          </p:contentPart>
        </mc:Choice>
        <mc:Fallback xmlns="">
          <p:pic>
            <p:nvPicPr>
              <p:cNvPr id="191" name="Ink 190">
                <a:extLst>
                  <a:ext uri="{FF2B5EF4-FFF2-40B4-BE49-F238E27FC236}">
                    <a16:creationId xmlns:a16="http://schemas.microsoft.com/office/drawing/2014/main" id="{4FA53DB1-1014-1F43-986A-BF91A82E7302}"/>
                  </a:ext>
                </a:extLst>
              </p:cNvPr>
              <p:cNvPicPr/>
              <p:nvPr/>
            </p:nvPicPr>
            <p:blipFill>
              <a:blip r:embed="rId56"/>
              <a:stretch>
                <a:fillRect/>
              </a:stretch>
            </p:blipFill>
            <p:spPr>
              <a:xfrm>
                <a:off x="3143983" y="2887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92" name="Ink 191">
                <a:extLst>
                  <a:ext uri="{FF2B5EF4-FFF2-40B4-BE49-F238E27FC236}">
                    <a16:creationId xmlns:a16="http://schemas.microsoft.com/office/drawing/2014/main" id="{9D318601-0797-D448-8024-FF118B8159E9}"/>
                  </a:ext>
                </a:extLst>
              </p14:cNvPr>
              <p14:cNvContentPartPr/>
              <p14:nvPr/>
            </p14:nvContentPartPr>
            <p14:xfrm>
              <a:off x="3345943" y="2995553"/>
              <a:ext cx="360" cy="360"/>
            </p14:xfrm>
          </p:contentPart>
        </mc:Choice>
        <mc:Fallback xmlns="">
          <p:pic>
            <p:nvPicPr>
              <p:cNvPr id="192" name="Ink 191">
                <a:extLst>
                  <a:ext uri="{FF2B5EF4-FFF2-40B4-BE49-F238E27FC236}">
                    <a16:creationId xmlns:a16="http://schemas.microsoft.com/office/drawing/2014/main" id="{9D318601-0797-D448-8024-FF118B8159E9}"/>
                  </a:ext>
                </a:extLst>
              </p:cNvPr>
              <p:cNvPicPr/>
              <p:nvPr/>
            </p:nvPicPr>
            <p:blipFill>
              <a:blip r:embed="rId56"/>
              <a:stretch>
                <a:fillRect/>
              </a:stretch>
            </p:blipFill>
            <p:spPr>
              <a:xfrm>
                <a:off x="3327943" y="2977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96" name="Ink 195">
                <a:extLst>
                  <a:ext uri="{FF2B5EF4-FFF2-40B4-BE49-F238E27FC236}">
                    <a16:creationId xmlns:a16="http://schemas.microsoft.com/office/drawing/2014/main" id="{9F1F5BF6-CEAD-5D46-9970-99E931A233E8}"/>
                  </a:ext>
                </a:extLst>
              </p14:cNvPr>
              <p14:cNvContentPartPr/>
              <p14:nvPr/>
            </p14:nvContentPartPr>
            <p14:xfrm>
              <a:off x="3350623" y="2753273"/>
              <a:ext cx="360" cy="360"/>
            </p14:xfrm>
          </p:contentPart>
        </mc:Choice>
        <mc:Fallback xmlns="">
          <p:pic>
            <p:nvPicPr>
              <p:cNvPr id="196" name="Ink 195">
                <a:extLst>
                  <a:ext uri="{FF2B5EF4-FFF2-40B4-BE49-F238E27FC236}">
                    <a16:creationId xmlns:a16="http://schemas.microsoft.com/office/drawing/2014/main" id="{9F1F5BF6-CEAD-5D46-9970-99E931A233E8}"/>
                  </a:ext>
                </a:extLst>
              </p:cNvPr>
              <p:cNvPicPr/>
              <p:nvPr/>
            </p:nvPicPr>
            <p:blipFill>
              <a:blip r:embed="rId56"/>
              <a:stretch>
                <a:fillRect/>
              </a:stretch>
            </p:blipFill>
            <p:spPr>
              <a:xfrm>
                <a:off x="3332623" y="2735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97" name="Ink 196">
                <a:extLst>
                  <a:ext uri="{FF2B5EF4-FFF2-40B4-BE49-F238E27FC236}">
                    <a16:creationId xmlns:a16="http://schemas.microsoft.com/office/drawing/2014/main" id="{737A27B7-13E7-FD4E-A561-3E5F3AFE6BE4}"/>
                  </a:ext>
                </a:extLst>
              </p14:cNvPr>
              <p14:cNvContentPartPr/>
              <p14:nvPr/>
            </p14:nvContentPartPr>
            <p14:xfrm>
              <a:off x="3403903" y="2590553"/>
              <a:ext cx="360" cy="360"/>
            </p14:xfrm>
          </p:contentPart>
        </mc:Choice>
        <mc:Fallback xmlns="">
          <p:pic>
            <p:nvPicPr>
              <p:cNvPr id="197" name="Ink 196">
                <a:extLst>
                  <a:ext uri="{FF2B5EF4-FFF2-40B4-BE49-F238E27FC236}">
                    <a16:creationId xmlns:a16="http://schemas.microsoft.com/office/drawing/2014/main" id="{737A27B7-13E7-FD4E-A561-3E5F3AFE6BE4}"/>
                  </a:ext>
                </a:extLst>
              </p:cNvPr>
              <p:cNvPicPr/>
              <p:nvPr/>
            </p:nvPicPr>
            <p:blipFill>
              <a:blip r:embed="rId56"/>
              <a:stretch>
                <a:fillRect/>
              </a:stretch>
            </p:blipFill>
            <p:spPr>
              <a:xfrm>
                <a:off x="3385903" y="2572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98" name="Ink 197">
                <a:extLst>
                  <a:ext uri="{FF2B5EF4-FFF2-40B4-BE49-F238E27FC236}">
                    <a16:creationId xmlns:a16="http://schemas.microsoft.com/office/drawing/2014/main" id="{6640A517-0D94-234F-82F8-3CACAC384AE2}"/>
                  </a:ext>
                </a:extLst>
              </p14:cNvPr>
              <p14:cNvContentPartPr/>
              <p14:nvPr/>
            </p14:nvContentPartPr>
            <p14:xfrm>
              <a:off x="3235423" y="2444033"/>
              <a:ext cx="360" cy="360"/>
            </p14:xfrm>
          </p:contentPart>
        </mc:Choice>
        <mc:Fallback xmlns="">
          <p:pic>
            <p:nvPicPr>
              <p:cNvPr id="198" name="Ink 197">
                <a:extLst>
                  <a:ext uri="{FF2B5EF4-FFF2-40B4-BE49-F238E27FC236}">
                    <a16:creationId xmlns:a16="http://schemas.microsoft.com/office/drawing/2014/main" id="{6640A517-0D94-234F-82F8-3CACAC384AE2}"/>
                  </a:ext>
                </a:extLst>
              </p:cNvPr>
              <p:cNvPicPr/>
              <p:nvPr/>
            </p:nvPicPr>
            <p:blipFill>
              <a:blip r:embed="rId56"/>
              <a:stretch>
                <a:fillRect/>
              </a:stretch>
            </p:blipFill>
            <p:spPr>
              <a:xfrm>
                <a:off x="3217423" y="2426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99" name="Ink 198">
                <a:extLst>
                  <a:ext uri="{FF2B5EF4-FFF2-40B4-BE49-F238E27FC236}">
                    <a16:creationId xmlns:a16="http://schemas.microsoft.com/office/drawing/2014/main" id="{2E5B13B5-75E8-6C4C-A88A-769670F5D864}"/>
                  </a:ext>
                </a:extLst>
              </p14:cNvPr>
              <p14:cNvContentPartPr/>
              <p14:nvPr/>
            </p14:nvContentPartPr>
            <p14:xfrm>
              <a:off x="3393463" y="2391113"/>
              <a:ext cx="360" cy="360"/>
            </p14:xfrm>
          </p:contentPart>
        </mc:Choice>
        <mc:Fallback xmlns="">
          <p:pic>
            <p:nvPicPr>
              <p:cNvPr id="199" name="Ink 198">
                <a:extLst>
                  <a:ext uri="{FF2B5EF4-FFF2-40B4-BE49-F238E27FC236}">
                    <a16:creationId xmlns:a16="http://schemas.microsoft.com/office/drawing/2014/main" id="{2E5B13B5-75E8-6C4C-A88A-769670F5D864}"/>
                  </a:ext>
                </a:extLst>
              </p:cNvPr>
              <p:cNvPicPr/>
              <p:nvPr/>
            </p:nvPicPr>
            <p:blipFill>
              <a:blip r:embed="rId56"/>
              <a:stretch>
                <a:fillRect/>
              </a:stretch>
            </p:blipFill>
            <p:spPr>
              <a:xfrm>
                <a:off x="3375463" y="2373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200" name="Ink 199">
                <a:extLst>
                  <a:ext uri="{FF2B5EF4-FFF2-40B4-BE49-F238E27FC236}">
                    <a16:creationId xmlns:a16="http://schemas.microsoft.com/office/drawing/2014/main" id="{C306C790-19B9-0445-B843-7CC0784B830A}"/>
                  </a:ext>
                </a:extLst>
              </p14:cNvPr>
              <p14:cNvContentPartPr/>
              <p14:nvPr/>
            </p14:nvContentPartPr>
            <p14:xfrm>
              <a:off x="3357463" y="2213633"/>
              <a:ext cx="360" cy="360"/>
            </p14:xfrm>
          </p:contentPart>
        </mc:Choice>
        <mc:Fallback xmlns="">
          <p:pic>
            <p:nvPicPr>
              <p:cNvPr id="200" name="Ink 199">
                <a:extLst>
                  <a:ext uri="{FF2B5EF4-FFF2-40B4-BE49-F238E27FC236}">
                    <a16:creationId xmlns:a16="http://schemas.microsoft.com/office/drawing/2014/main" id="{C306C790-19B9-0445-B843-7CC0784B830A}"/>
                  </a:ext>
                </a:extLst>
              </p:cNvPr>
              <p:cNvPicPr/>
              <p:nvPr/>
            </p:nvPicPr>
            <p:blipFill>
              <a:blip r:embed="rId56"/>
              <a:stretch>
                <a:fillRect/>
              </a:stretch>
            </p:blipFill>
            <p:spPr>
              <a:xfrm>
                <a:off x="3339463" y="2195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201" name="Ink 200">
                <a:extLst>
                  <a:ext uri="{FF2B5EF4-FFF2-40B4-BE49-F238E27FC236}">
                    <a16:creationId xmlns:a16="http://schemas.microsoft.com/office/drawing/2014/main" id="{02024649-F428-364B-BD23-702AD95166A1}"/>
                  </a:ext>
                </a:extLst>
              </p14:cNvPr>
              <p14:cNvContentPartPr/>
              <p14:nvPr/>
            </p14:nvContentPartPr>
            <p14:xfrm>
              <a:off x="3218863" y="2258633"/>
              <a:ext cx="360" cy="360"/>
            </p14:xfrm>
          </p:contentPart>
        </mc:Choice>
        <mc:Fallback xmlns="">
          <p:pic>
            <p:nvPicPr>
              <p:cNvPr id="201" name="Ink 200">
                <a:extLst>
                  <a:ext uri="{FF2B5EF4-FFF2-40B4-BE49-F238E27FC236}">
                    <a16:creationId xmlns:a16="http://schemas.microsoft.com/office/drawing/2014/main" id="{02024649-F428-364B-BD23-702AD95166A1}"/>
                  </a:ext>
                </a:extLst>
              </p:cNvPr>
              <p:cNvPicPr/>
              <p:nvPr/>
            </p:nvPicPr>
            <p:blipFill>
              <a:blip r:embed="rId56"/>
              <a:stretch>
                <a:fillRect/>
              </a:stretch>
            </p:blipFill>
            <p:spPr>
              <a:xfrm>
                <a:off x="3200863" y="2240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202" name="Ink 201">
                <a:extLst>
                  <a:ext uri="{FF2B5EF4-FFF2-40B4-BE49-F238E27FC236}">
                    <a16:creationId xmlns:a16="http://schemas.microsoft.com/office/drawing/2014/main" id="{9B0C40E7-C017-1E43-A75B-9BBC139A8A1D}"/>
                  </a:ext>
                </a:extLst>
              </p14:cNvPr>
              <p14:cNvContentPartPr/>
              <p14:nvPr/>
            </p14:nvContentPartPr>
            <p14:xfrm>
              <a:off x="3538903" y="2253953"/>
              <a:ext cx="360" cy="360"/>
            </p14:xfrm>
          </p:contentPart>
        </mc:Choice>
        <mc:Fallback xmlns="">
          <p:pic>
            <p:nvPicPr>
              <p:cNvPr id="202" name="Ink 201">
                <a:extLst>
                  <a:ext uri="{FF2B5EF4-FFF2-40B4-BE49-F238E27FC236}">
                    <a16:creationId xmlns:a16="http://schemas.microsoft.com/office/drawing/2014/main" id="{9B0C40E7-C017-1E43-A75B-9BBC139A8A1D}"/>
                  </a:ext>
                </a:extLst>
              </p:cNvPr>
              <p:cNvPicPr/>
              <p:nvPr/>
            </p:nvPicPr>
            <p:blipFill>
              <a:blip r:embed="rId56"/>
              <a:stretch>
                <a:fillRect/>
              </a:stretch>
            </p:blipFill>
            <p:spPr>
              <a:xfrm>
                <a:off x="3520903" y="2235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203" name="Ink 202">
                <a:extLst>
                  <a:ext uri="{FF2B5EF4-FFF2-40B4-BE49-F238E27FC236}">
                    <a16:creationId xmlns:a16="http://schemas.microsoft.com/office/drawing/2014/main" id="{45DC1A27-8F94-CF42-A517-11BBD4485C2B}"/>
                  </a:ext>
                </a:extLst>
              </p14:cNvPr>
              <p14:cNvContentPartPr/>
              <p14:nvPr/>
            </p14:nvContentPartPr>
            <p14:xfrm>
              <a:off x="3623143" y="2112113"/>
              <a:ext cx="360" cy="360"/>
            </p14:xfrm>
          </p:contentPart>
        </mc:Choice>
        <mc:Fallback xmlns="">
          <p:pic>
            <p:nvPicPr>
              <p:cNvPr id="203" name="Ink 202">
                <a:extLst>
                  <a:ext uri="{FF2B5EF4-FFF2-40B4-BE49-F238E27FC236}">
                    <a16:creationId xmlns:a16="http://schemas.microsoft.com/office/drawing/2014/main" id="{45DC1A27-8F94-CF42-A517-11BBD4485C2B}"/>
                  </a:ext>
                </a:extLst>
              </p:cNvPr>
              <p:cNvPicPr/>
              <p:nvPr/>
            </p:nvPicPr>
            <p:blipFill>
              <a:blip r:embed="rId56"/>
              <a:stretch>
                <a:fillRect/>
              </a:stretch>
            </p:blipFill>
            <p:spPr>
              <a:xfrm>
                <a:off x="3605143" y="2094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204" name="Ink 203">
                <a:extLst>
                  <a:ext uri="{FF2B5EF4-FFF2-40B4-BE49-F238E27FC236}">
                    <a16:creationId xmlns:a16="http://schemas.microsoft.com/office/drawing/2014/main" id="{6B750DF5-7053-A24B-B0C6-6617765D68BB}"/>
                  </a:ext>
                </a:extLst>
              </p14:cNvPr>
              <p14:cNvContentPartPr/>
              <p14:nvPr/>
            </p14:nvContentPartPr>
            <p14:xfrm>
              <a:off x="3818983" y="2226953"/>
              <a:ext cx="360" cy="360"/>
            </p14:xfrm>
          </p:contentPart>
        </mc:Choice>
        <mc:Fallback xmlns="">
          <p:pic>
            <p:nvPicPr>
              <p:cNvPr id="204" name="Ink 203">
                <a:extLst>
                  <a:ext uri="{FF2B5EF4-FFF2-40B4-BE49-F238E27FC236}">
                    <a16:creationId xmlns:a16="http://schemas.microsoft.com/office/drawing/2014/main" id="{6B750DF5-7053-A24B-B0C6-6617765D68BB}"/>
                  </a:ext>
                </a:extLst>
              </p:cNvPr>
              <p:cNvPicPr/>
              <p:nvPr/>
            </p:nvPicPr>
            <p:blipFill>
              <a:blip r:embed="rId56"/>
              <a:stretch>
                <a:fillRect/>
              </a:stretch>
            </p:blipFill>
            <p:spPr>
              <a:xfrm>
                <a:off x="3800983" y="2208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205" name="Ink 204">
                <a:extLst>
                  <a:ext uri="{FF2B5EF4-FFF2-40B4-BE49-F238E27FC236}">
                    <a16:creationId xmlns:a16="http://schemas.microsoft.com/office/drawing/2014/main" id="{2021B455-2038-4F45-A80F-B0BEF04BD8EC}"/>
                  </a:ext>
                </a:extLst>
              </p14:cNvPr>
              <p14:cNvContentPartPr/>
              <p14:nvPr/>
            </p14:nvContentPartPr>
            <p14:xfrm>
              <a:off x="3612703" y="2388953"/>
              <a:ext cx="360" cy="360"/>
            </p14:xfrm>
          </p:contentPart>
        </mc:Choice>
        <mc:Fallback xmlns="">
          <p:pic>
            <p:nvPicPr>
              <p:cNvPr id="205" name="Ink 204">
                <a:extLst>
                  <a:ext uri="{FF2B5EF4-FFF2-40B4-BE49-F238E27FC236}">
                    <a16:creationId xmlns:a16="http://schemas.microsoft.com/office/drawing/2014/main" id="{2021B455-2038-4F45-A80F-B0BEF04BD8EC}"/>
                  </a:ext>
                </a:extLst>
              </p:cNvPr>
              <p:cNvPicPr/>
              <p:nvPr/>
            </p:nvPicPr>
            <p:blipFill>
              <a:blip r:embed="rId56"/>
              <a:stretch>
                <a:fillRect/>
              </a:stretch>
            </p:blipFill>
            <p:spPr>
              <a:xfrm>
                <a:off x="3594703" y="2370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206" name="Ink 205">
                <a:extLst>
                  <a:ext uri="{FF2B5EF4-FFF2-40B4-BE49-F238E27FC236}">
                    <a16:creationId xmlns:a16="http://schemas.microsoft.com/office/drawing/2014/main" id="{990B2360-F724-674C-BFB6-9CD0C6FBC375}"/>
                  </a:ext>
                </a:extLst>
              </p14:cNvPr>
              <p14:cNvContentPartPr/>
              <p14:nvPr/>
            </p14:nvContentPartPr>
            <p14:xfrm>
              <a:off x="3524143" y="2537633"/>
              <a:ext cx="360" cy="360"/>
            </p14:xfrm>
          </p:contentPart>
        </mc:Choice>
        <mc:Fallback xmlns="">
          <p:pic>
            <p:nvPicPr>
              <p:cNvPr id="206" name="Ink 205">
                <a:extLst>
                  <a:ext uri="{FF2B5EF4-FFF2-40B4-BE49-F238E27FC236}">
                    <a16:creationId xmlns:a16="http://schemas.microsoft.com/office/drawing/2014/main" id="{990B2360-F724-674C-BFB6-9CD0C6FBC375}"/>
                  </a:ext>
                </a:extLst>
              </p:cNvPr>
              <p:cNvPicPr/>
              <p:nvPr/>
            </p:nvPicPr>
            <p:blipFill>
              <a:blip r:embed="rId56"/>
              <a:stretch>
                <a:fillRect/>
              </a:stretch>
            </p:blipFill>
            <p:spPr>
              <a:xfrm>
                <a:off x="3506143" y="2519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213" name="Ink 212">
                <a:extLst>
                  <a:ext uri="{FF2B5EF4-FFF2-40B4-BE49-F238E27FC236}">
                    <a16:creationId xmlns:a16="http://schemas.microsoft.com/office/drawing/2014/main" id="{66348938-8F80-164A-A970-5E2AFBDAF161}"/>
                  </a:ext>
                </a:extLst>
              </p14:cNvPr>
              <p14:cNvContentPartPr/>
              <p14:nvPr/>
            </p14:nvContentPartPr>
            <p14:xfrm>
              <a:off x="3573103" y="2991233"/>
              <a:ext cx="360" cy="360"/>
            </p14:xfrm>
          </p:contentPart>
        </mc:Choice>
        <mc:Fallback xmlns="">
          <p:pic>
            <p:nvPicPr>
              <p:cNvPr id="213" name="Ink 212">
                <a:extLst>
                  <a:ext uri="{FF2B5EF4-FFF2-40B4-BE49-F238E27FC236}">
                    <a16:creationId xmlns:a16="http://schemas.microsoft.com/office/drawing/2014/main" id="{66348938-8F80-164A-A970-5E2AFBDAF161}"/>
                  </a:ext>
                </a:extLst>
              </p:cNvPr>
              <p:cNvPicPr/>
              <p:nvPr/>
            </p:nvPicPr>
            <p:blipFill>
              <a:blip r:embed="rId56"/>
              <a:stretch>
                <a:fillRect/>
              </a:stretch>
            </p:blipFill>
            <p:spPr>
              <a:xfrm>
                <a:off x="3555103" y="2973233"/>
                <a:ext cx="36000" cy="36000"/>
              </a:xfrm>
              <a:prstGeom prst="rect">
                <a:avLst/>
              </a:prstGeom>
            </p:spPr>
          </p:pic>
        </mc:Fallback>
      </mc:AlternateContent>
      <p:grpSp>
        <p:nvGrpSpPr>
          <p:cNvPr id="257" name="Group 256">
            <a:extLst>
              <a:ext uri="{FF2B5EF4-FFF2-40B4-BE49-F238E27FC236}">
                <a16:creationId xmlns:a16="http://schemas.microsoft.com/office/drawing/2014/main" id="{0E01E9E0-A706-D64A-92AD-F5DBFD157AB3}"/>
              </a:ext>
            </a:extLst>
          </p:cNvPr>
          <p:cNvGrpSpPr/>
          <p:nvPr/>
        </p:nvGrpSpPr>
        <p:grpSpPr>
          <a:xfrm>
            <a:off x="3763543" y="2796473"/>
            <a:ext cx="360" cy="360"/>
            <a:chOff x="3763543" y="2796473"/>
            <a:chExt cx="360" cy="360"/>
          </a:xfrm>
        </p:grpSpPr>
        <mc:AlternateContent xmlns:mc="http://schemas.openxmlformats.org/markup-compatibility/2006" xmlns:p14="http://schemas.microsoft.com/office/powerpoint/2010/main">
          <mc:Choice Requires="p14">
            <p:contentPart p14:bwMode="auto" r:id="rId260">
              <p14:nvContentPartPr>
                <p14:cNvPr id="216" name="Ink 215">
                  <a:extLst>
                    <a:ext uri="{FF2B5EF4-FFF2-40B4-BE49-F238E27FC236}">
                      <a16:creationId xmlns:a16="http://schemas.microsoft.com/office/drawing/2014/main" id="{FC71CE1D-3538-9746-8422-8C835FFCD24F}"/>
                    </a:ext>
                  </a:extLst>
                </p14:cNvPr>
                <p14:cNvContentPartPr/>
                <p14:nvPr/>
              </p14:nvContentPartPr>
              <p14:xfrm>
                <a:off x="3763543" y="2796473"/>
                <a:ext cx="360" cy="360"/>
              </p14:xfrm>
            </p:contentPart>
          </mc:Choice>
          <mc:Fallback xmlns="">
            <p:pic>
              <p:nvPicPr>
                <p:cNvPr id="216" name="Ink 215">
                  <a:extLst>
                    <a:ext uri="{FF2B5EF4-FFF2-40B4-BE49-F238E27FC236}">
                      <a16:creationId xmlns:a16="http://schemas.microsoft.com/office/drawing/2014/main" id="{FC71CE1D-3538-9746-8422-8C835FFCD24F}"/>
                    </a:ext>
                  </a:extLst>
                </p:cNvPr>
                <p:cNvPicPr/>
                <p:nvPr/>
              </p:nvPicPr>
              <p:blipFill>
                <a:blip r:embed="rId56"/>
                <a:stretch>
                  <a:fillRect/>
                </a:stretch>
              </p:blipFill>
              <p:spPr>
                <a:xfrm>
                  <a:off x="3745543" y="2778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217" name="Ink 216">
                  <a:extLst>
                    <a:ext uri="{FF2B5EF4-FFF2-40B4-BE49-F238E27FC236}">
                      <a16:creationId xmlns:a16="http://schemas.microsoft.com/office/drawing/2014/main" id="{8C68CD09-4E7E-4A42-AEE3-ABEE3F3F68C7}"/>
                    </a:ext>
                  </a:extLst>
                </p14:cNvPr>
                <p14:cNvContentPartPr/>
                <p14:nvPr/>
              </p14:nvContentPartPr>
              <p14:xfrm>
                <a:off x="3763543" y="2796473"/>
                <a:ext cx="360" cy="360"/>
              </p14:xfrm>
            </p:contentPart>
          </mc:Choice>
          <mc:Fallback xmlns="">
            <p:pic>
              <p:nvPicPr>
                <p:cNvPr id="217" name="Ink 216">
                  <a:extLst>
                    <a:ext uri="{FF2B5EF4-FFF2-40B4-BE49-F238E27FC236}">
                      <a16:creationId xmlns:a16="http://schemas.microsoft.com/office/drawing/2014/main" id="{8C68CD09-4E7E-4A42-AEE3-ABEE3F3F68C7}"/>
                    </a:ext>
                  </a:extLst>
                </p:cNvPr>
                <p:cNvPicPr/>
                <p:nvPr/>
              </p:nvPicPr>
              <p:blipFill>
                <a:blip r:embed="rId56"/>
                <a:stretch>
                  <a:fillRect/>
                </a:stretch>
              </p:blipFill>
              <p:spPr>
                <a:xfrm>
                  <a:off x="3745543" y="2778473"/>
                  <a:ext cx="36000" cy="36000"/>
                </a:xfrm>
                <a:prstGeom prst="rect">
                  <a:avLst/>
                </a:prstGeom>
              </p:spPr>
            </p:pic>
          </mc:Fallback>
        </mc:AlternateContent>
      </p:grpSp>
      <p:grpSp>
        <p:nvGrpSpPr>
          <p:cNvPr id="256" name="Group 255">
            <a:extLst>
              <a:ext uri="{FF2B5EF4-FFF2-40B4-BE49-F238E27FC236}">
                <a16:creationId xmlns:a16="http://schemas.microsoft.com/office/drawing/2014/main" id="{535C0C6D-4C1C-7A49-A405-1653515A099F}"/>
              </a:ext>
            </a:extLst>
          </p:cNvPr>
          <p:cNvGrpSpPr/>
          <p:nvPr/>
        </p:nvGrpSpPr>
        <p:grpSpPr>
          <a:xfrm>
            <a:off x="3978463" y="2813033"/>
            <a:ext cx="360" cy="360"/>
            <a:chOff x="3978463" y="2813033"/>
            <a:chExt cx="360" cy="360"/>
          </a:xfrm>
        </p:grpSpPr>
        <mc:AlternateContent xmlns:mc="http://schemas.openxmlformats.org/markup-compatibility/2006" xmlns:p14="http://schemas.microsoft.com/office/powerpoint/2010/main">
          <mc:Choice Requires="p14">
            <p:contentPart p14:bwMode="auto" r:id="rId262">
              <p14:nvContentPartPr>
                <p14:cNvPr id="218" name="Ink 217">
                  <a:extLst>
                    <a:ext uri="{FF2B5EF4-FFF2-40B4-BE49-F238E27FC236}">
                      <a16:creationId xmlns:a16="http://schemas.microsoft.com/office/drawing/2014/main" id="{1A0CC415-BE50-7E4C-A3E8-B839DFEA493F}"/>
                    </a:ext>
                  </a:extLst>
                </p14:cNvPr>
                <p14:cNvContentPartPr/>
                <p14:nvPr/>
              </p14:nvContentPartPr>
              <p14:xfrm>
                <a:off x="3978463" y="2813033"/>
                <a:ext cx="360" cy="360"/>
              </p14:xfrm>
            </p:contentPart>
          </mc:Choice>
          <mc:Fallback xmlns="">
            <p:pic>
              <p:nvPicPr>
                <p:cNvPr id="218" name="Ink 217">
                  <a:extLst>
                    <a:ext uri="{FF2B5EF4-FFF2-40B4-BE49-F238E27FC236}">
                      <a16:creationId xmlns:a16="http://schemas.microsoft.com/office/drawing/2014/main" id="{1A0CC415-BE50-7E4C-A3E8-B839DFEA493F}"/>
                    </a:ext>
                  </a:extLst>
                </p:cNvPr>
                <p:cNvPicPr/>
                <p:nvPr/>
              </p:nvPicPr>
              <p:blipFill>
                <a:blip r:embed="rId56"/>
                <a:stretch>
                  <a:fillRect/>
                </a:stretch>
              </p:blipFill>
              <p:spPr>
                <a:xfrm>
                  <a:off x="3960463" y="2795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219" name="Ink 218">
                  <a:extLst>
                    <a:ext uri="{FF2B5EF4-FFF2-40B4-BE49-F238E27FC236}">
                      <a16:creationId xmlns:a16="http://schemas.microsoft.com/office/drawing/2014/main" id="{AE855AD0-2BCA-BB45-82FE-E6AF51E126FC}"/>
                    </a:ext>
                  </a:extLst>
                </p14:cNvPr>
                <p14:cNvContentPartPr/>
                <p14:nvPr/>
              </p14:nvContentPartPr>
              <p14:xfrm>
                <a:off x="3978463" y="2813033"/>
                <a:ext cx="360" cy="360"/>
              </p14:xfrm>
            </p:contentPart>
          </mc:Choice>
          <mc:Fallback xmlns="">
            <p:pic>
              <p:nvPicPr>
                <p:cNvPr id="219" name="Ink 218">
                  <a:extLst>
                    <a:ext uri="{FF2B5EF4-FFF2-40B4-BE49-F238E27FC236}">
                      <a16:creationId xmlns:a16="http://schemas.microsoft.com/office/drawing/2014/main" id="{AE855AD0-2BCA-BB45-82FE-E6AF51E126FC}"/>
                    </a:ext>
                  </a:extLst>
                </p:cNvPr>
                <p:cNvPicPr/>
                <p:nvPr/>
              </p:nvPicPr>
              <p:blipFill>
                <a:blip r:embed="rId56"/>
                <a:stretch>
                  <a:fillRect/>
                </a:stretch>
              </p:blipFill>
              <p:spPr>
                <a:xfrm>
                  <a:off x="3960463" y="2795033"/>
                  <a:ext cx="36000" cy="36000"/>
                </a:xfrm>
                <a:prstGeom prst="rect">
                  <a:avLst/>
                </a:prstGeom>
              </p:spPr>
            </p:pic>
          </mc:Fallback>
        </mc:AlternateContent>
      </p:grpSp>
      <p:grpSp>
        <p:nvGrpSpPr>
          <p:cNvPr id="255" name="Group 254">
            <a:extLst>
              <a:ext uri="{FF2B5EF4-FFF2-40B4-BE49-F238E27FC236}">
                <a16:creationId xmlns:a16="http://schemas.microsoft.com/office/drawing/2014/main" id="{E7674BB7-1BC4-B547-BD92-C6F809386CA8}"/>
              </a:ext>
            </a:extLst>
          </p:cNvPr>
          <p:cNvGrpSpPr/>
          <p:nvPr/>
        </p:nvGrpSpPr>
        <p:grpSpPr>
          <a:xfrm>
            <a:off x="3890983" y="2897273"/>
            <a:ext cx="360" cy="360"/>
            <a:chOff x="3890983" y="2897273"/>
            <a:chExt cx="360" cy="360"/>
          </a:xfrm>
        </p:grpSpPr>
        <mc:AlternateContent xmlns:mc="http://schemas.openxmlformats.org/markup-compatibility/2006" xmlns:p14="http://schemas.microsoft.com/office/powerpoint/2010/main">
          <mc:Choice Requires="p14">
            <p:contentPart p14:bwMode="auto" r:id="rId264">
              <p14:nvContentPartPr>
                <p14:cNvPr id="220" name="Ink 219">
                  <a:extLst>
                    <a:ext uri="{FF2B5EF4-FFF2-40B4-BE49-F238E27FC236}">
                      <a16:creationId xmlns:a16="http://schemas.microsoft.com/office/drawing/2014/main" id="{6BADC372-B221-034B-B05D-26B2716AE410}"/>
                    </a:ext>
                  </a:extLst>
                </p14:cNvPr>
                <p14:cNvContentPartPr/>
                <p14:nvPr/>
              </p14:nvContentPartPr>
              <p14:xfrm>
                <a:off x="3890983" y="2897273"/>
                <a:ext cx="360" cy="360"/>
              </p14:xfrm>
            </p:contentPart>
          </mc:Choice>
          <mc:Fallback xmlns="">
            <p:pic>
              <p:nvPicPr>
                <p:cNvPr id="220" name="Ink 219">
                  <a:extLst>
                    <a:ext uri="{FF2B5EF4-FFF2-40B4-BE49-F238E27FC236}">
                      <a16:creationId xmlns:a16="http://schemas.microsoft.com/office/drawing/2014/main" id="{6BADC372-B221-034B-B05D-26B2716AE410}"/>
                    </a:ext>
                  </a:extLst>
                </p:cNvPr>
                <p:cNvPicPr/>
                <p:nvPr/>
              </p:nvPicPr>
              <p:blipFill>
                <a:blip r:embed="rId56"/>
                <a:stretch>
                  <a:fillRect/>
                </a:stretch>
              </p:blipFill>
              <p:spPr>
                <a:xfrm>
                  <a:off x="3872983" y="2879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221" name="Ink 220">
                  <a:extLst>
                    <a:ext uri="{FF2B5EF4-FFF2-40B4-BE49-F238E27FC236}">
                      <a16:creationId xmlns:a16="http://schemas.microsoft.com/office/drawing/2014/main" id="{1E1AB930-60AA-7C48-9AD9-9BD20841858F}"/>
                    </a:ext>
                  </a:extLst>
                </p14:cNvPr>
                <p14:cNvContentPartPr/>
                <p14:nvPr/>
              </p14:nvContentPartPr>
              <p14:xfrm>
                <a:off x="3890983" y="2897273"/>
                <a:ext cx="360" cy="360"/>
              </p14:xfrm>
            </p:contentPart>
          </mc:Choice>
          <mc:Fallback xmlns="">
            <p:pic>
              <p:nvPicPr>
                <p:cNvPr id="221" name="Ink 220">
                  <a:extLst>
                    <a:ext uri="{FF2B5EF4-FFF2-40B4-BE49-F238E27FC236}">
                      <a16:creationId xmlns:a16="http://schemas.microsoft.com/office/drawing/2014/main" id="{1E1AB930-60AA-7C48-9AD9-9BD20841858F}"/>
                    </a:ext>
                  </a:extLst>
                </p:cNvPr>
                <p:cNvPicPr/>
                <p:nvPr/>
              </p:nvPicPr>
              <p:blipFill>
                <a:blip r:embed="rId56"/>
                <a:stretch>
                  <a:fillRect/>
                </a:stretch>
              </p:blipFill>
              <p:spPr>
                <a:xfrm>
                  <a:off x="3872983" y="2879273"/>
                  <a:ext cx="36000" cy="36000"/>
                </a:xfrm>
                <a:prstGeom prst="rect">
                  <a:avLst/>
                </a:prstGeom>
              </p:spPr>
            </p:pic>
          </mc:Fallback>
        </mc:AlternateContent>
      </p:grpSp>
      <p:grpSp>
        <p:nvGrpSpPr>
          <p:cNvPr id="254" name="Group 253">
            <a:extLst>
              <a:ext uri="{FF2B5EF4-FFF2-40B4-BE49-F238E27FC236}">
                <a16:creationId xmlns:a16="http://schemas.microsoft.com/office/drawing/2014/main" id="{45ECB098-9C24-874F-9FB6-5CE55303EB35}"/>
              </a:ext>
            </a:extLst>
          </p:cNvPr>
          <p:cNvGrpSpPr/>
          <p:nvPr/>
        </p:nvGrpSpPr>
        <p:grpSpPr>
          <a:xfrm>
            <a:off x="4036063" y="2987993"/>
            <a:ext cx="360" cy="360"/>
            <a:chOff x="4036063" y="2987993"/>
            <a:chExt cx="360" cy="360"/>
          </a:xfrm>
        </p:grpSpPr>
        <mc:AlternateContent xmlns:mc="http://schemas.openxmlformats.org/markup-compatibility/2006" xmlns:p14="http://schemas.microsoft.com/office/powerpoint/2010/main">
          <mc:Choice Requires="p14">
            <p:contentPart p14:bwMode="auto" r:id="rId266">
              <p14:nvContentPartPr>
                <p14:cNvPr id="222" name="Ink 221">
                  <a:extLst>
                    <a:ext uri="{FF2B5EF4-FFF2-40B4-BE49-F238E27FC236}">
                      <a16:creationId xmlns:a16="http://schemas.microsoft.com/office/drawing/2014/main" id="{E082E448-0530-6D49-82C5-83E2CE592756}"/>
                    </a:ext>
                  </a:extLst>
                </p14:cNvPr>
                <p14:cNvContentPartPr/>
                <p14:nvPr/>
              </p14:nvContentPartPr>
              <p14:xfrm>
                <a:off x="4036063" y="2987993"/>
                <a:ext cx="360" cy="360"/>
              </p14:xfrm>
            </p:contentPart>
          </mc:Choice>
          <mc:Fallback xmlns="">
            <p:pic>
              <p:nvPicPr>
                <p:cNvPr id="222" name="Ink 221">
                  <a:extLst>
                    <a:ext uri="{FF2B5EF4-FFF2-40B4-BE49-F238E27FC236}">
                      <a16:creationId xmlns:a16="http://schemas.microsoft.com/office/drawing/2014/main" id="{E082E448-0530-6D49-82C5-83E2CE592756}"/>
                    </a:ext>
                  </a:extLst>
                </p:cNvPr>
                <p:cNvPicPr/>
                <p:nvPr/>
              </p:nvPicPr>
              <p:blipFill>
                <a:blip r:embed="rId56"/>
                <a:stretch>
                  <a:fillRect/>
                </a:stretch>
              </p:blipFill>
              <p:spPr>
                <a:xfrm>
                  <a:off x="4018063" y="2969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223" name="Ink 222">
                  <a:extLst>
                    <a:ext uri="{FF2B5EF4-FFF2-40B4-BE49-F238E27FC236}">
                      <a16:creationId xmlns:a16="http://schemas.microsoft.com/office/drawing/2014/main" id="{ABD670A0-8D61-0E45-802F-EEB815A334F9}"/>
                    </a:ext>
                  </a:extLst>
                </p14:cNvPr>
                <p14:cNvContentPartPr/>
                <p14:nvPr/>
              </p14:nvContentPartPr>
              <p14:xfrm>
                <a:off x="4036063" y="2987993"/>
                <a:ext cx="360" cy="360"/>
              </p14:xfrm>
            </p:contentPart>
          </mc:Choice>
          <mc:Fallback xmlns="">
            <p:pic>
              <p:nvPicPr>
                <p:cNvPr id="223" name="Ink 222">
                  <a:extLst>
                    <a:ext uri="{FF2B5EF4-FFF2-40B4-BE49-F238E27FC236}">
                      <a16:creationId xmlns:a16="http://schemas.microsoft.com/office/drawing/2014/main" id="{ABD670A0-8D61-0E45-802F-EEB815A334F9}"/>
                    </a:ext>
                  </a:extLst>
                </p:cNvPr>
                <p:cNvPicPr/>
                <p:nvPr/>
              </p:nvPicPr>
              <p:blipFill>
                <a:blip r:embed="rId56"/>
                <a:stretch>
                  <a:fillRect/>
                </a:stretch>
              </p:blipFill>
              <p:spPr>
                <a:xfrm>
                  <a:off x="4018063" y="2969993"/>
                  <a:ext cx="36000" cy="36000"/>
                </a:xfrm>
                <a:prstGeom prst="rect">
                  <a:avLst/>
                </a:prstGeom>
              </p:spPr>
            </p:pic>
          </mc:Fallback>
        </mc:AlternateContent>
      </p:grpSp>
      <p:grpSp>
        <p:nvGrpSpPr>
          <p:cNvPr id="253" name="Group 252">
            <a:extLst>
              <a:ext uri="{FF2B5EF4-FFF2-40B4-BE49-F238E27FC236}">
                <a16:creationId xmlns:a16="http://schemas.microsoft.com/office/drawing/2014/main" id="{4B60AF08-545D-EC47-AB9F-69950E4C41A8}"/>
              </a:ext>
            </a:extLst>
          </p:cNvPr>
          <p:cNvGrpSpPr/>
          <p:nvPr/>
        </p:nvGrpSpPr>
        <p:grpSpPr>
          <a:xfrm>
            <a:off x="4216783" y="2969633"/>
            <a:ext cx="360" cy="360"/>
            <a:chOff x="4216783" y="2969633"/>
            <a:chExt cx="360" cy="360"/>
          </a:xfrm>
        </p:grpSpPr>
        <mc:AlternateContent xmlns:mc="http://schemas.openxmlformats.org/markup-compatibility/2006" xmlns:p14="http://schemas.microsoft.com/office/powerpoint/2010/main">
          <mc:Choice Requires="p14">
            <p:contentPart p14:bwMode="auto" r:id="rId268">
              <p14:nvContentPartPr>
                <p14:cNvPr id="224" name="Ink 223">
                  <a:extLst>
                    <a:ext uri="{FF2B5EF4-FFF2-40B4-BE49-F238E27FC236}">
                      <a16:creationId xmlns:a16="http://schemas.microsoft.com/office/drawing/2014/main" id="{D337FA98-5CAC-2C47-A30A-2591297B97B4}"/>
                    </a:ext>
                  </a:extLst>
                </p14:cNvPr>
                <p14:cNvContentPartPr/>
                <p14:nvPr/>
              </p14:nvContentPartPr>
              <p14:xfrm>
                <a:off x="4216783" y="2969633"/>
                <a:ext cx="360" cy="360"/>
              </p14:xfrm>
            </p:contentPart>
          </mc:Choice>
          <mc:Fallback xmlns="">
            <p:pic>
              <p:nvPicPr>
                <p:cNvPr id="224" name="Ink 223">
                  <a:extLst>
                    <a:ext uri="{FF2B5EF4-FFF2-40B4-BE49-F238E27FC236}">
                      <a16:creationId xmlns:a16="http://schemas.microsoft.com/office/drawing/2014/main" id="{D337FA98-5CAC-2C47-A30A-2591297B97B4}"/>
                    </a:ext>
                  </a:extLst>
                </p:cNvPr>
                <p:cNvPicPr/>
                <p:nvPr/>
              </p:nvPicPr>
              <p:blipFill>
                <a:blip r:embed="rId56"/>
                <a:stretch>
                  <a:fillRect/>
                </a:stretch>
              </p:blipFill>
              <p:spPr>
                <a:xfrm>
                  <a:off x="4198783" y="2951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225" name="Ink 224">
                  <a:extLst>
                    <a:ext uri="{FF2B5EF4-FFF2-40B4-BE49-F238E27FC236}">
                      <a16:creationId xmlns:a16="http://schemas.microsoft.com/office/drawing/2014/main" id="{05DC4A00-2407-194C-863F-B8E904A4A3C7}"/>
                    </a:ext>
                  </a:extLst>
                </p14:cNvPr>
                <p14:cNvContentPartPr/>
                <p14:nvPr/>
              </p14:nvContentPartPr>
              <p14:xfrm>
                <a:off x="4216783" y="2969633"/>
                <a:ext cx="360" cy="360"/>
              </p14:xfrm>
            </p:contentPart>
          </mc:Choice>
          <mc:Fallback xmlns="">
            <p:pic>
              <p:nvPicPr>
                <p:cNvPr id="225" name="Ink 224">
                  <a:extLst>
                    <a:ext uri="{FF2B5EF4-FFF2-40B4-BE49-F238E27FC236}">
                      <a16:creationId xmlns:a16="http://schemas.microsoft.com/office/drawing/2014/main" id="{05DC4A00-2407-194C-863F-B8E904A4A3C7}"/>
                    </a:ext>
                  </a:extLst>
                </p:cNvPr>
                <p:cNvPicPr/>
                <p:nvPr/>
              </p:nvPicPr>
              <p:blipFill>
                <a:blip r:embed="rId56"/>
                <a:stretch>
                  <a:fillRect/>
                </a:stretch>
              </p:blipFill>
              <p:spPr>
                <a:xfrm>
                  <a:off x="4198783" y="2951633"/>
                  <a:ext cx="36000" cy="36000"/>
                </a:xfrm>
                <a:prstGeom prst="rect">
                  <a:avLst/>
                </a:prstGeom>
              </p:spPr>
            </p:pic>
          </mc:Fallback>
        </mc:AlternateContent>
      </p:grpSp>
      <p:grpSp>
        <p:nvGrpSpPr>
          <p:cNvPr id="252" name="Group 251">
            <a:extLst>
              <a:ext uri="{FF2B5EF4-FFF2-40B4-BE49-F238E27FC236}">
                <a16:creationId xmlns:a16="http://schemas.microsoft.com/office/drawing/2014/main" id="{D20DBD4F-6E39-9049-BF3A-13C4DE395039}"/>
              </a:ext>
            </a:extLst>
          </p:cNvPr>
          <p:cNvGrpSpPr/>
          <p:nvPr/>
        </p:nvGrpSpPr>
        <p:grpSpPr>
          <a:xfrm>
            <a:off x="4196263" y="2799713"/>
            <a:ext cx="360" cy="360"/>
            <a:chOff x="4196263" y="2799713"/>
            <a:chExt cx="360" cy="360"/>
          </a:xfrm>
        </p:grpSpPr>
        <mc:AlternateContent xmlns:mc="http://schemas.openxmlformats.org/markup-compatibility/2006" xmlns:p14="http://schemas.microsoft.com/office/powerpoint/2010/main">
          <mc:Choice Requires="p14">
            <p:contentPart p14:bwMode="auto" r:id="rId270">
              <p14:nvContentPartPr>
                <p14:cNvPr id="226" name="Ink 225">
                  <a:extLst>
                    <a:ext uri="{FF2B5EF4-FFF2-40B4-BE49-F238E27FC236}">
                      <a16:creationId xmlns:a16="http://schemas.microsoft.com/office/drawing/2014/main" id="{9C8A99C5-9C69-9840-8D1A-DC760FBD9EAF}"/>
                    </a:ext>
                  </a:extLst>
                </p14:cNvPr>
                <p14:cNvContentPartPr/>
                <p14:nvPr/>
              </p14:nvContentPartPr>
              <p14:xfrm>
                <a:off x="4196263" y="2799713"/>
                <a:ext cx="360" cy="360"/>
              </p14:xfrm>
            </p:contentPart>
          </mc:Choice>
          <mc:Fallback xmlns="">
            <p:pic>
              <p:nvPicPr>
                <p:cNvPr id="226" name="Ink 225">
                  <a:extLst>
                    <a:ext uri="{FF2B5EF4-FFF2-40B4-BE49-F238E27FC236}">
                      <a16:creationId xmlns:a16="http://schemas.microsoft.com/office/drawing/2014/main" id="{9C8A99C5-9C69-9840-8D1A-DC760FBD9EAF}"/>
                    </a:ext>
                  </a:extLst>
                </p:cNvPr>
                <p:cNvPicPr/>
                <p:nvPr/>
              </p:nvPicPr>
              <p:blipFill>
                <a:blip r:embed="rId56"/>
                <a:stretch>
                  <a:fillRect/>
                </a:stretch>
              </p:blipFill>
              <p:spPr>
                <a:xfrm>
                  <a:off x="4178263" y="2781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227" name="Ink 226">
                  <a:extLst>
                    <a:ext uri="{FF2B5EF4-FFF2-40B4-BE49-F238E27FC236}">
                      <a16:creationId xmlns:a16="http://schemas.microsoft.com/office/drawing/2014/main" id="{5E8DF550-C792-A646-B83B-9071170AF80A}"/>
                    </a:ext>
                  </a:extLst>
                </p14:cNvPr>
                <p14:cNvContentPartPr/>
                <p14:nvPr/>
              </p14:nvContentPartPr>
              <p14:xfrm>
                <a:off x="4196263" y="2799713"/>
                <a:ext cx="360" cy="360"/>
              </p14:xfrm>
            </p:contentPart>
          </mc:Choice>
          <mc:Fallback xmlns="">
            <p:pic>
              <p:nvPicPr>
                <p:cNvPr id="227" name="Ink 226">
                  <a:extLst>
                    <a:ext uri="{FF2B5EF4-FFF2-40B4-BE49-F238E27FC236}">
                      <a16:creationId xmlns:a16="http://schemas.microsoft.com/office/drawing/2014/main" id="{5E8DF550-C792-A646-B83B-9071170AF80A}"/>
                    </a:ext>
                  </a:extLst>
                </p:cNvPr>
                <p:cNvPicPr/>
                <p:nvPr/>
              </p:nvPicPr>
              <p:blipFill>
                <a:blip r:embed="rId56"/>
                <a:stretch>
                  <a:fillRect/>
                </a:stretch>
              </p:blipFill>
              <p:spPr>
                <a:xfrm>
                  <a:off x="4178263" y="2781713"/>
                  <a:ext cx="36000" cy="36000"/>
                </a:xfrm>
                <a:prstGeom prst="rect">
                  <a:avLst/>
                </a:prstGeom>
              </p:spPr>
            </p:pic>
          </mc:Fallback>
        </mc:AlternateContent>
      </p:grpSp>
      <p:grpSp>
        <p:nvGrpSpPr>
          <p:cNvPr id="251" name="Group 250">
            <a:extLst>
              <a:ext uri="{FF2B5EF4-FFF2-40B4-BE49-F238E27FC236}">
                <a16:creationId xmlns:a16="http://schemas.microsoft.com/office/drawing/2014/main" id="{05814C9B-BACB-014C-8025-CE27895704E7}"/>
              </a:ext>
            </a:extLst>
          </p:cNvPr>
          <p:cNvGrpSpPr/>
          <p:nvPr/>
        </p:nvGrpSpPr>
        <p:grpSpPr>
          <a:xfrm>
            <a:off x="4212103" y="2659313"/>
            <a:ext cx="360" cy="360"/>
            <a:chOff x="4212103" y="2659313"/>
            <a:chExt cx="360" cy="360"/>
          </a:xfrm>
        </p:grpSpPr>
        <mc:AlternateContent xmlns:mc="http://schemas.openxmlformats.org/markup-compatibility/2006" xmlns:p14="http://schemas.microsoft.com/office/powerpoint/2010/main">
          <mc:Choice Requires="p14">
            <p:contentPart p14:bwMode="auto" r:id="rId272">
              <p14:nvContentPartPr>
                <p14:cNvPr id="228" name="Ink 227">
                  <a:extLst>
                    <a:ext uri="{FF2B5EF4-FFF2-40B4-BE49-F238E27FC236}">
                      <a16:creationId xmlns:a16="http://schemas.microsoft.com/office/drawing/2014/main" id="{FF3877E0-5BE3-D946-A9AB-13BA75E971F0}"/>
                    </a:ext>
                  </a:extLst>
                </p14:cNvPr>
                <p14:cNvContentPartPr/>
                <p14:nvPr/>
              </p14:nvContentPartPr>
              <p14:xfrm>
                <a:off x="4212103" y="2659313"/>
                <a:ext cx="360" cy="360"/>
              </p14:xfrm>
            </p:contentPart>
          </mc:Choice>
          <mc:Fallback xmlns="">
            <p:pic>
              <p:nvPicPr>
                <p:cNvPr id="228" name="Ink 227">
                  <a:extLst>
                    <a:ext uri="{FF2B5EF4-FFF2-40B4-BE49-F238E27FC236}">
                      <a16:creationId xmlns:a16="http://schemas.microsoft.com/office/drawing/2014/main" id="{FF3877E0-5BE3-D946-A9AB-13BA75E971F0}"/>
                    </a:ext>
                  </a:extLst>
                </p:cNvPr>
                <p:cNvPicPr/>
                <p:nvPr/>
              </p:nvPicPr>
              <p:blipFill>
                <a:blip r:embed="rId56"/>
                <a:stretch>
                  <a:fillRect/>
                </a:stretch>
              </p:blipFill>
              <p:spPr>
                <a:xfrm>
                  <a:off x="4194103" y="2641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229" name="Ink 228">
                  <a:extLst>
                    <a:ext uri="{FF2B5EF4-FFF2-40B4-BE49-F238E27FC236}">
                      <a16:creationId xmlns:a16="http://schemas.microsoft.com/office/drawing/2014/main" id="{9C488BB5-35D0-6C4B-8245-A3D2F83849CA}"/>
                    </a:ext>
                  </a:extLst>
                </p14:cNvPr>
                <p14:cNvContentPartPr/>
                <p14:nvPr/>
              </p14:nvContentPartPr>
              <p14:xfrm>
                <a:off x="4212103" y="2659313"/>
                <a:ext cx="360" cy="360"/>
              </p14:xfrm>
            </p:contentPart>
          </mc:Choice>
          <mc:Fallback xmlns="">
            <p:pic>
              <p:nvPicPr>
                <p:cNvPr id="229" name="Ink 228">
                  <a:extLst>
                    <a:ext uri="{FF2B5EF4-FFF2-40B4-BE49-F238E27FC236}">
                      <a16:creationId xmlns:a16="http://schemas.microsoft.com/office/drawing/2014/main" id="{9C488BB5-35D0-6C4B-8245-A3D2F83849CA}"/>
                    </a:ext>
                  </a:extLst>
                </p:cNvPr>
                <p:cNvPicPr/>
                <p:nvPr/>
              </p:nvPicPr>
              <p:blipFill>
                <a:blip r:embed="rId56"/>
                <a:stretch>
                  <a:fillRect/>
                </a:stretch>
              </p:blipFill>
              <p:spPr>
                <a:xfrm>
                  <a:off x="4194103" y="2641313"/>
                  <a:ext cx="36000" cy="36000"/>
                </a:xfrm>
                <a:prstGeom prst="rect">
                  <a:avLst/>
                </a:prstGeom>
              </p:spPr>
            </p:pic>
          </mc:Fallback>
        </mc:AlternateContent>
      </p:grpSp>
      <p:grpSp>
        <p:nvGrpSpPr>
          <p:cNvPr id="250" name="Group 249">
            <a:extLst>
              <a:ext uri="{FF2B5EF4-FFF2-40B4-BE49-F238E27FC236}">
                <a16:creationId xmlns:a16="http://schemas.microsoft.com/office/drawing/2014/main" id="{F1BE39F1-FD8D-E94E-B253-5652849A7C52}"/>
              </a:ext>
            </a:extLst>
          </p:cNvPr>
          <p:cNvGrpSpPr/>
          <p:nvPr/>
        </p:nvGrpSpPr>
        <p:grpSpPr>
          <a:xfrm>
            <a:off x="4358623" y="2580473"/>
            <a:ext cx="360" cy="360"/>
            <a:chOff x="4358623" y="2580473"/>
            <a:chExt cx="360" cy="360"/>
          </a:xfrm>
        </p:grpSpPr>
        <mc:AlternateContent xmlns:mc="http://schemas.openxmlformats.org/markup-compatibility/2006" xmlns:p14="http://schemas.microsoft.com/office/powerpoint/2010/main">
          <mc:Choice Requires="p14">
            <p:contentPart p14:bwMode="auto" r:id="rId274">
              <p14:nvContentPartPr>
                <p14:cNvPr id="230" name="Ink 229">
                  <a:extLst>
                    <a:ext uri="{FF2B5EF4-FFF2-40B4-BE49-F238E27FC236}">
                      <a16:creationId xmlns:a16="http://schemas.microsoft.com/office/drawing/2014/main" id="{1599F4B6-492B-8240-A5F0-B53BB78566CA}"/>
                    </a:ext>
                  </a:extLst>
                </p14:cNvPr>
                <p14:cNvContentPartPr/>
                <p14:nvPr/>
              </p14:nvContentPartPr>
              <p14:xfrm>
                <a:off x="4358623" y="2580473"/>
                <a:ext cx="360" cy="360"/>
              </p14:xfrm>
            </p:contentPart>
          </mc:Choice>
          <mc:Fallback xmlns="">
            <p:pic>
              <p:nvPicPr>
                <p:cNvPr id="230" name="Ink 229">
                  <a:extLst>
                    <a:ext uri="{FF2B5EF4-FFF2-40B4-BE49-F238E27FC236}">
                      <a16:creationId xmlns:a16="http://schemas.microsoft.com/office/drawing/2014/main" id="{1599F4B6-492B-8240-A5F0-B53BB78566CA}"/>
                    </a:ext>
                  </a:extLst>
                </p:cNvPr>
                <p:cNvPicPr/>
                <p:nvPr/>
              </p:nvPicPr>
              <p:blipFill>
                <a:blip r:embed="rId56"/>
                <a:stretch>
                  <a:fillRect/>
                </a:stretch>
              </p:blipFill>
              <p:spPr>
                <a:xfrm>
                  <a:off x="4340623" y="2562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231" name="Ink 230">
                  <a:extLst>
                    <a:ext uri="{FF2B5EF4-FFF2-40B4-BE49-F238E27FC236}">
                      <a16:creationId xmlns:a16="http://schemas.microsoft.com/office/drawing/2014/main" id="{B5D78B17-43C1-2D42-A098-14D411CF9A11}"/>
                    </a:ext>
                  </a:extLst>
                </p14:cNvPr>
                <p14:cNvContentPartPr/>
                <p14:nvPr/>
              </p14:nvContentPartPr>
              <p14:xfrm>
                <a:off x="4358623" y="2580473"/>
                <a:ext cx="360" cy="360"/>
              </p14:xfrm>
            </p:contentPart>
          </mc:Choice>
          <mc:Fallback xmlns="">
            <p:pic>
              <p:nvPicPr>
                <p:cNvPr id="231" name="Ink 230">
                  <a:extLst>
                    <a:ext uri="{FF2B5EF4-FFF2-40B4-BE49-F238E27FC236}">
                      <a16:creationId xmlns:a16="http://schemas.microsoft.com/office/drawing/2014/main" id="{B5D78B17-43C1-2D42-A098-14D411CF9A11}"/>
                    </a:ext>
                  </a:extLst>
                </p:cNvPr>
                <p:cNvPicPr/>
                <p:nvPr/>
              </p:nvPicPr>
              <p:blipFill>
                <a:blip r:embed="rId56"/>
                <a:stretch>
                  <a:fillRect/>
                </a:stretch>
              </p:blipFill>
              <p:spPr>
                <a:xfrm>
                  <a:off x="4340623" y="2562473"/>
                  <a:ext cx="36000" cy="36000"/>
                </a:xfrm>
                <a:prstGeom prst="rect">
                  <a:avLst/>
                </a:prstGeom>
              </p:spPr>
            </p:pic>
          </mc:Fallback>
        </mc:AlternateContent>
      </p:grpSp>
      <p:grpSp>
        <p:nvGrpSpPr>
          <p:cNvPr id="249" name="Group 248">
            <a:extLst>
              <a:ext uri="{FF2B5EF4-FFF2-40B4-BE49-F238E27FC236}">
                <a16:creationId xmlns:a16="http://schemas.microsoft.com/office/drawing/2014/main" id="{5A937CE4-E65A-4644-99C1-F155553248A0}"/>
              </a:ext>
            </a:extLst>
          </p:cNvPr>
          <p:cNvGrpSpPr/>
          <p:nvPr/>
        </p:nvGrpSpPr>
        <p:grpSpPr>
          <a:xfrm>
            <a:off x="4136143" y="2565713"/>
            <a:ext cx="360" cy="360"/>
            <a:chOff x="4136143" y="2565713"/>
            <a:chExt cx="360" cy="360"/>
          </a:xfrm>
        </p:grpSpPr>
        <mc:AlternateContent xmlns:mc="http://schemas.openxmlformats.org/markup-compatibility/2006" xmlns:p14="http://schemas.microsoft.com/office/powerpoint/2010/main">
          <mc:Choice Requires="p14">
            <p:contentPart p14:bwMode="auto" r:id="rId276">
              <p14:nvContentPartPr>
                <p14:cNvPr id="232" name="Ink 231">
                  <a:extLst>
                    <a:ext uri="{FF2B5EF4-FFF2-40B4-BE49-F238E27FC236}">
                      <a16:creationId xmlns:a16="http://schemas.microsoft.com/office/drawing/2014/main" id="{3C1F80FF-68A5-D644-9CD8-0926ECDF1A9C}"/>
                    </a:ext>
                  </a:extLst>
                </p14:cNvPr>
                <p14:cNvContentPartPr/>
                <p14:nvPr/>
              </p14:nvContentPartPr>
              <p14:xfrm>
                <a:off x="4136143" y="2565713"/>
                <a:ext cx="360" cy="360"/>
              </p14:xfrm>
            </p:contentPart>
          </mc:Choice>
          <mc:Fallback xmlns="">
            <p:pic>
              <p:nvPicPr>
                <p:cNvPr id="232" name="Ink 231">
                  <a:extLst>
                    <a:ext uri="{FF2B5EF4-FFF2-40B4-BE49-F238E27FC236}">
                      <a16:creationId xmlns:a16="http://schemas.microsoft.com/office/drawing/2014/main" id="{3C1F80FF-68A5-D644-9CD8-0926ECDF1A9C}"/>
                    </a:ext>
                  </a:extLst>
                </p:cNvPr>
                <p:cNvPicPr/>
                <p:nvPr/>
              </p:nvPicPr>
              <p:blipFill>
                <a:blip r:embed="rId56"/>
                <a:stretch>
                  <a:fillRect/>
                </a:stretch>
              </p:blipFill>
              <p:spPr>
                <a:xfrm>
                  <a:off x="4118143" y="25477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233" name="Ink 232">
                  <a:extLst>
                    <a:ext uri="{FF2B5EF4-FFF2-40B4-BE49-F238E27FC236}">
                      <a16:creationId xmlns:a16="http://schemas.microsoft.com/office/drawing/2014/main" id="{6B277C41-84B0-0945-A39A-9F1C8D145CAB}"/>
                    </a:ext>
                  </a:extLst>
                </p14:cNvPr>
                <p14:cNvContentPartPr/>
                <p14:nvPr/>
              </p14:nvContentPartPr>
              <p14:xfrm>
                <a:off x="4136143" y="2565713"/>
                <a:ext cx="360" cy="360"/>
              </p14:xfrm>
            </p:contentPart>
          </mc:Choice>
          <mc:Fallback xmlns="">
            <p:pic>
              <p:nvPicPr>
                <p:cNvPr id="233" name="Ink 232">
                  <a:extLst>
                    <a:ext uri="{FF2B5EF4-FFF2-40B4-BE49-F238E27FC236}">
                      <a16:creationId xmlns:a16="http://schemas.microsoft.com/office/drawing/2014/main" id="{6B277C41-84B0-0945-A39A-9F1C8D145CAB}"/>
                    </a:ext>
                  </a:extLst>
                </p:cNvPr>
                <p:cNvPicPr/>
                <p:nvPr/>
              </p:nvPicPr>
              <p:blipFill>
                <a:blip r:embed="rId56"/>
                <a:stretch>
                  <a:fillRect/>
                </a:stretch>
              </p:blipFill>
              <p:spPr>
                <a:xfrm>
                  <a:off x="4118143" y="2547713"/>
                  <a:ext cx="36000" cy="36000"/>
                </a:xfrm>
                <a:prstGeom prst="rect">
                  <a:avLst/>
                </a:prstGeom>
              </p:spPr>
            </p:pic>
          </mc:Fallback>
        </mc:AlternateContent>
      </p:grpSp>
      <p:grpSp>
        <p:nvGrpSpPr>
          <p:cNvPr id="248" name="Group 247">
            <a:extLst>
              <a:ext uri="{FF2B5EF4-FFF2-40B4-BE49-F238E27FC236}">
                <a16:creationId xmlns:a16="http://schemas.microsoft.com/office/drawing/2014/main" id="{0AD96877-5CA9-9748-8AFA-623A8D47C112}"/>
              </a:ext>
            </a:extLst>
          </p:cNvPr>
          <p:cNvGrpSpPr/>
          <p:nvPr/>
        </p:nvGrpSpPr>
        <p:grpSpPr>
          <a:xfrm>
            <a:off x="3920143" y="2623313"/>
            <a:ext cx="360" cy="360"/>
            <a:chOff x="3920143" y="2623313"/>
            <a:chExt cx="360" cy="360"/>
          </a:xfrm>
        </p:grpSpPr>
        <mc:AlternateContent xmlns:mc="http://schemas.openxmlformats.org/markup-compatibility/2006" xmlns:p14="http://schemas.microsoft.com/office/powerpoint/2010/main">
          <mc:Choice Requires="p14">
            <p:contentPart p14:bwMode="auto" r:id="rId278">
              <p14:nvContentPartPr>
                <p14:cNvPr id="234" name="Ink 233">
                  <a:extLst>
                    <a:ext uri="{FF2B5EF4-FFF2-40B4-BE49-F238E27FC236}">
                      <a16:creationId xmlns:a16="http://schemas.microsoft.com/office/drawing/2014/main" id="{A3EAECF2-5EEB-A542-9FE7-446F6A50C905}"/>
                    </a:ext>
                  </a:extLst>
                </p14:cNvPr>
                <p14:cNvContentPartPr/>
                <p14:nvPr/>
              </p14:nvContentPartPr>
              <p14:xfrm>
                <a:off x="3920143" y="2623313"/>
                <a:ext cx="360" cy="360"/>
              </p14:xfrm>
            </p:contentPart>
          </mc:Choice>
          <mc:Fallback xmlns="">
            <p:pic>
              <p:nvPicPr>
                <p:cNvPr id="234" name="Ink 233">
                  <a:extLst>
                    <a:ext uri="{FF2B5EF4-FFF2-40B4-BE49-F238E27FC236}">
                      <a16:creationId xmlns:a16="http://schemas.microsoft.com/office/drawing/2014/main" id="{A3EAECF2-5EEB-A542-9FE7-446F6A50C905}"/>
                    </a:ext>
                  </a:extLst>
                </p:cNvPr>
                <p:cNvPicPr/>
                <p:nvPr/>
              </p:nvPicPr>
              <p:blipFill>
                <a:blip r:embed="rId56"/>
                <a:stretch>
                  <a:fillRect/>
                </a:stretch>
              </p:blipFill>
              <p:spPr>
                <a:xfrm>
                  <a:off x="3902143" y="2605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235" name="Ink 234">
                  <a:extLst>
                    <a:ext uri="{FF2B5EF4-FFF2-40B4-BE49-F238E27FC236}">
                      <a16:creationId xmlns:a16="http://schemas.microsoft.com/office/drawing/2014/main" id="{9B626536-3BD1-EE42-AE58-475CCC8D2E60}"/>
                    </a:ext>
                  </a:extLst>
                </p14:cNvPr>
                <p14:cNvContentPartPr/>
                <p14:nvPr/>
              </p14:nvContentPartPr>
              <p14:xfrm>
                <a:off x="3920143" y="2623313"/>
                <a:ext cx="360" cy="360"/>
              </p14:xfrm>
            </p:contentPart>
          </mc:Choice>
          <mc:Fallback xmlns="">
            <p:pic>
              <p:nvPicPr>
                <p:cNvPr id="235" name="Ink 234">
                  <a:extLst>
                    <a:ext uri="{FF2B5EF4-FFF2-40B4-BE49-F238E27FC236}">
                      <a16:creationId xmlns:a16="http://schemas.microsoft.com/office/drawing/2014/main" id="{9B626536-3BD1-EE42-AE58-475CCC8D2E60}"/>
                    </a:ext>
                  </a:extLst>
                </p:cNvPr>
                <p:cNvPicPr/>
                <p:nvPr/>
              </p:nvPicPr>
              <p:blipFill>
                <a:blip r:embed="rId56"/>
                <a:stretch>
                  <a:fillRect/>
                </a:stretch>
              </p:blipFill>
              <p:spPr>
                <a:xfrm>
                  <a:off x="3902143" y="2605313"/>
                  <a:ext cx="36000" cy="36000"/>
                </a:xfrm>
                <a:prstGeom prst="rect">
                  <a:avLst/>
                </a:prstGeom>
              </p:spPr>
            </p:pic>
          </mc:Fallback>
        </mc:AlternateContent>
      </p:grpSp>
      <p:grpSp>
        <p:nvGrpSpPr>
          <p:cNvPr id="247" name="Group 246">
            <a:extLst>
              <a:ext uri="{FF2B5EF4-FFF2-40B4-BE49-F238E27FC236}">
                <a16:creationId xmlns:a16="http://schemas.microsoft.com/office/drawing/2014/main" id="{D7387482-E35C-A843-B1DA-7A7DF24B4721}"/>
              </a:ext>
            </a:extLst>
          </p:cNvPr>
          <p:cNvGrpSpPr/>
          <p:nvPr/>
        </p:nvGrpSpPr>
        <p:grpSpPr>
          <a:xfrm>
            <a:off x="3961543" y="2415593"/>
            <a:ext cx="360" cy="360"/>
            <a:chOff x="3961543" y="2415593"/>
            <a:chExt cx="360" cy="360"/>
          </a:xfrm>
        </p:grpSpPr>
        <mc:AlternateContent xmlns:mc="http://schemas.openxmlformats.org/markup-compatibility/2006" xmlns:p14="http://schemas.microsoft.com/office/powerpoint/2010/main">
          <mc:Choice Requires="p14">
            <p:contentPart p14:bwMode="auto" r:id="rId280">
              <p14:nvContentPartPr>
                <p14:cNvPr id="236" name="Ink 235">
                  <a:extLst>
                    <a:ext uri="{FF2B5EF4-FFF2-40B4-BE49-F238E27FC236}">
                      <a16:creationId xmlns:a16="http://schemas.microsoft.com/office/drawing/2014/main" id="{FE850FED-16D3-604F-B533-46FC7016D54E}"/>
                    </a:ext>
                  </a:extLst>
                </p14:cNvPr>
                <p14:cNvContentPartPr/>
                <p14:nvPr/>
              </p14:nvContentPartPr>
              <p14:xfrm>
                <a:off x="3961543" y="2415593"/>
                <a:ext cx="360" cy="360"/>
              </p14:xfrm>
            </p:contentPart>
          </mc:Choice>
          <mc:Fallback xmlns="">
            <p:pic>
              <p:nvPicPr>
                <p:cNvPr id="236" name="Ink 235">
                  <a:extLst>
                    <a:ext uri="{FF2B5EF4-FFF2-40B4-BE49-F238E27FC236}">
                      <a16:creationId xmlns:a16="http://schemas.microsoft.com/office/drawing/2014/main" id="{FE850FED-16D3-604F-B533-46FC7016D54E}"/>
                    </a:ext>
                  </a:extLst>
                </p:cNvPr>
                <p:cNvPicPr/>
                <p:nvPr/>
              </p:nvPicPr>
              <p:blipFill>
                <a:blip r:embed="rId56"/>
                <a:stretch>
                  <a:fillRect/>
                </a:stretch>
              </p:blipFill>
              <p:spPr>
                <a:xfrm>
                  <a:off x="3943543" y="2397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237" name="Ink 236">
                  <a:extLst>
                    <a:ext uri="{FF2B5EF4-FFF2-40B4-BE49-F238E27FC236}">
                      <a16:creationId xmlns:a16="http://schemas.microsoft.com/office/drawing/2014/main" id="{2DC28C39-94E9-664F-A7D2-2120643344AE}"/>
                    </a:ext>
                  </a:extLst>
                </p14:cNvPr>
                <p14:cNvContentPartPr/>
                <p14:nvPr/>
              </p14:nvContentPartPr>
              <p14:xfrm>
                <a:off x="3961543" y="2415593"/>
                <a:ext cx="360" cy="360"/>
              </p14:xfrm>
            </p:contentPart>
          </mc:Choice>
          <mc:Fallback xmlns="">
            <p:pic>
              <p:nvPicPr>
                <p:cNvPr id="237" name="Ink 236">
                  <a:extLst>
                    <a:ext uri="{FF2B5EF4-FFF2-40B4-BE49-F238E27FC236}">
                      <a16:creationId xmlns:a16="http://schemas.microsoft.com/office/drawing/2014/main" id="{2DC28C39-94E9-664F-A7D2-2120643344AE}"/>
                    </a:ext>
                  </a:extLst>
                </p:cNvPr>
                <p:cNvPicPr/>
                <p:nvPr/>
              </p:nvPicPr>
              <p:blipFill>
                <a:blip r:embed="rId56"/>
                <a:stretch>
                  <a:fillRect/>
                </a:stretch>
              </p:blipFill>
              <p:spPr>
                <a:xfrm>
                  <a:off x="3943543" y="2397593"/>
                  <a:ext cx="36000" cy="36000"/>
                </a:xfrm>
                <a:prstGeom prst="rect">
                  <a:avLst/>
                </a:prstGeom>
              </p:spPr>
            </p:pic>
          </mc:Fallback>
        </mc:AlternateContent>
      </p:grpSp>
      <p:grpSp>
        <p:nvGrpSpPr>
          <p:cNvPr id="246" name="Group 245">
            <a:extLst>
              <a:ext uri="{FF2B5EF4-FFF2-40B4-BE49-F238E27FC236}">
                <a16:creationId xmlns:a16="http://schemas.microsoft.com/office/drawing/2014/main" id="{7116DC96-F9EA-6748-9385-EB9829EDE8C8}"/>
              </a:ext>
            </a:extLst>
          </p:cNvPr>
          <p:cNvGrpSpPr/>
          <p:nvPr/>
        </p:nvGrpSpPr>
        <p:grpSpPr>
          <a:xfrm>
            <a:off x="3806743" y="2485433"/>
            <a:ext cx="360" cy="360"/>
            <a:chOff x="3806743" y="2485433"/>
            <a:chExt cx="360" cy="360"/>
          </a:xfrm>
        </p:grpSpPr>
        <mc:AlternateContent xmlns:mc="http://schemas.openxmlformats.org/markup-compatibility/2006" xmlns:p14="http://schemas.microsoft.com/office/powerpoint/2010/main">
          <mc:Choice Requires="p14">
            <p:contentPart p14:bwMode="auto" r:id="rId282">
              <p14:nvContentPartPr>
                <p14:cNvPr id="238" name="Ink 237">
                  <a:extLst>
                    <a:ext uri="{FF2B5EF4-FFF2-40B4-BE49-F238E27FC236}">
                      <a16:creationId xmlns:a16="http://schemas.microsoft.com/office/drawing/2014/main" id="{2C15F9F5-F804-C94D-926B-A0CC48AC841C}"/>
                    </a:ext>
                  </a:extLst>
                </p14:cNvPr>
                <p14:cNvContentPartPr/>
                <p14:nvPr/>
              </p14:nvContentPartPr>
              <p14:xfrm>
                <a:off x="3806743" y="2485433"/>
                <a:ext cx="360" cy="360"/>
              </p14:xfrm>
            </p:contentPart>
          </mc:Choice>
          <mc:Fallback xmlns="">
            <p:pic>
              <p:nvPicPr>
                <p:cNvPr id="238" name="Ink 237">
                  <a:extLst>
                    <a:ext uri="{FF2B5EF4-FFF2-40B4-BE49-F238E27FC236}">
                      <a16:creationId xmlns:a16="http://schemas.microsoft.com/office/drawing/2014/main" id="{2C15F9F5-F804-C94D-926B-A0CC48AC841C}"/>
                    </a:ext>
                  </a:extLst>
                </p:cNvPr>
                <p:cNvPicPr/>
                <p:nvPr/>
              </p:nvPicPr>
              <p:blipFill>
                <a:blip r:embed="rId56"/>
                <a:stretch>
                  <a:fillRect/>
                </a:stretch>
              </p:blipFill>
              <p:spPr>
                <a:xfrm>
                  <a:off x="3788743" y="2467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239" name="Ink 238">
                  <a:extLst>
                    <a:ext uri="{FF2B5EF4-FFF2-40B4-BE49-F238E27FC236}">
                      <a16:creationId xmlns:a16="http://schemas.microsoft.com/office/drawing/2014/main" id="{7BDE12E6-8238-6445-87C2-58D1193E482D}"/>
                    </a:ext>
                  </a:extLst>
                </p14:cNvPr>
                <p14:cNvContentPartPr/>
                <p14:nvPr/>
              </p14:nvContentPartPr>
              <p14:xfrm>
                <a:off x="3806743" y="2485433"/>
                <a:ext cx="360" cy="360"/>
              </p14:xfrm>
            </p:contentPart>
          </mc:Choice>
          <mc:Fallback xmlns="">
            <p:pic>
              <p:nvPicPr>
                <p:cNvPr id="239" name="Ink 238">
                  <a:extLst>
                    <a:ext uri="{FF2B5EF4-FFF2-40B4-BE49-F238E27FC236}">
                      <a16:creationId xmlns:a16="http://schemas.microsoft.com/office/drawing/2014/main" id="{7BDE12E6-8238-6445-87C2-58D1193E482D}"/>
                    </a:ext>
                  </a:extLst>
                </p:cNvPr>
                <p:cNvPicPr/>
                <p:nvPr/>
              </p:nvPicPr>
              <p:blipFill>
                <a:blip r:embed="rId56"/>
                <a:stretch>
                  <a:fillRect/>
                </a:stretch>
              </p:blipFill>
              <p:spPr>
                <a:xfrm>
                  <a:off x="3788743" y="2467433"/>
                  <a:ext cx="36000" cy="36000"/>
                </a:xfrm>
                <a:prstGeom prst="rect">
                  <a:avLst/>
                </a:prstGeom>
              </p:spPr>
            </p:pic>
          </mc:Fallback>
        </mc:AlternateContent>
      </p:grpSp>
      <p:grpSp>
        <p:nvGrpSpPr>
          <p:cNvPr id="245" name="Group 244">
            <a:extLst>
              <a:ext uri="{FF2B5EF4-FFF2-40B4-BE49-F238E27FC236}">
                <a16:creationId xmlns:a16="http://schemas.microsoft.com/office/drawing/2014/main" id="{50A205CD-4E10-8146-8866-4AE865B9ABC6}"/>
              </a:ext>
            </a:extLst>
          </p:cNvPr>
          <p:cNvGrpSpPr/>
          <p:nvPr/>
        </p:nvGrpSpPr>
        <p:grpSpPr>
          <a:xfrm>
            <a:off x="3988183" y="2135153"/>
            <a:ext cx="360" cy="360"/>
            <a:chOff x="3988183" y="2135153"/>
            <a:chExt cx="360" cy="360"/>
          </a:xfrm>
        </p:grpSpPr>
        <mc:AlternateContent xmlns:mc="http://schemas.openxmlformats.org/markup-compatibility/2006" xmlns:p14="http://schemas.microsoft.com/office/powerpoint/2010/main">
          <mc:Choice Requires="p14">
            <p:contentPart p14:bwMode="auto" r:id="rId284">
              <p14:nvContentPartPr>
                <p14:cNvPr id="240" name="Ink 239">
                  <a:extLst>
                    <a:ext uri="{FF2B5EF4-FFF2-40B4-BE49-F238E27FC236}">
                      <a16:creationId xmlns:a16="http://schemas.microsoft.com/office/drawing/2014/main" id="{44C7AEEB-926A-774C-9541-FC51CE2D39D2}"/>
                    </a:ext>
                  </a:extLst>
                </p14:cNvPr>
                <p14:cNvContentPartPr/>
                <p14:nvPr/>
              </p14:nvContentPartPr>
              <p14:xfrm>
                <a:off x="3988183" y="2135153"/>
                <a:ext cx="360" cy="360"/>
              </p14:xfrm>
            </p:contentPart>
          </mc:Choice>
          <mc:Fallback xmlns="">
            <p:pic>
              <p:nvPicPr>
                <p:cNvPr id="240" name="Ink 239">
                  <a:extLst>
                    <a:ext uri="{FF2B5EF4-FFF2-40B4-BE49-F238E27FC236}">
                      <a16:creationId xmlns:a16="http://schemas.microsoft.com/office/drawing/2014/main" id="{44C7AEEB-926A-774C-9541-FC51CE2D39D2}"/>
                    </a:ext>
                  </a:extLst>
                </p:cNvPr>
                <p:cNvPicPr/>
                <p:nvPr/>
              </p:nvPicPr>
              <p:blipFill>
                <a:blip r:embed="rId56"/>
                <a:stretch>
                  <a:fillRect/>
                </a:stretch>
              </p:blipFill>
              <p:spPr>
                <a:xfrm>
                  <a:off x="3970183" y="2117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241" name="Ink 240">
                  <a:extLst>
                    <a:ext uri="{FF2B5EF4-FFF2-40B4-BE49-F238E27FC236}">
                      <a16:creationId xmlns:a16="http://schemas.microsoft.com/office/drawing/2014/main" id="{E45DACDA-EA39-AB47-B06D-23A64CE6A642}"/>
                    </a:ext>
                  </a:extLst>
                </p14:cNvPr>
                <p14:cNvContentPartPr/>
                <p14:nvPr/>
              </p14:nvContentPartPr>
              <p14:xfrm>
                <a:off x="3988183" y="2135153"/>
                <a:ext cx="360" cy="360"/>
              </p14:xfrm>
            </p:contentPart>
          </mc:Choice>
          <mc:Fallback xmlns="">
            <p:pic>
              <p:nvPicPr>
                <p:cNvPr id="241" name="Ink 240">
                  <a:extLst>
                    <a:ext uri="{FF2B5EF4-FFF2-40B4-BE49-F238E27FC236}">
                      <a16:creationId xmlns:a16="http://schemas.microsoft.com/office/drawing/2014/main" id="{E45DACDA-EA39-AB47-B06D-23A64CE6A642}"/>
                    </a:ext>
                  </a:extLst>
                </p:cNvPr>
                <p:cNvPicPr/>
                <p:nvPr/>
              </p:nvPicPr>
              <p:blipFill>
                <a:blip r:embed="rId56"/>
                <a:stretch>
                  <a:fillRect/>
                </a:stretch>
              </p:blipFill>
              <p:spPr>
                <a:xfrm>
                  <a:off x="3970183" y="2117153"/>
                  <a:ext cx="36000" cy="36000"/>
                </a:xfrm>
                <a:prstGeom prst="rect">
                  <a:avLst/>
                </a:prstGeom>
              </p:spPr>
            </p:pic>
          </mc:Fallback>
        </mc:AlternateContent>
      </p:grpSp>
      <p:grpSp>
        <p:nvGrpSpPr>
          <p:cNvPr id="244" name="Group 243">
            <a:extLst>
              <a:ext uri="{FF2B5EF4-FFF2-40B4-BE49-F238E27FC236}">
                <a16:creationId xmlns:a16="http://schemas.microsoft.com/office/drawing/2014/main" id="{A249A102-09DC-3D4D-9507-75859558D61F}"/>
              </a:ext>
            </a:extLst>
          </p:cNvPr>
          <p:cNvGrpSpPr/>
          <p:nvPr/>
        </p:nvGrpSpPr>
        <p:grpSpPr>
          <a:xfrm>
            <a:off x="3985303" y="2310113"/>
            <a:ext cx="360" cy="360"/>
            <a:chOff x="3985303" y="2310113"/>
            <a:chExt cx="360" cy="360"/>
          </a:xfrm>
        </p:grpSpPr>
        <mc:AlternateContent xmlns:mc="http://schemas.openxmlformats.org/markup-compatibility/2006" xmlns:p14="http://schemas.microsoft.com/office/powerpoint/2010/main">
          <mc:Choice Requires="p14">
            <p:contentPart p14:bwMode="auto" r:id="rId286">
              <p14:nvContentPartPr>
                <p14:cNvPr id="242" name="Ink 241">
                  <a:extLst>
                    <a:ext uri="{FF2B5EF4-FFF2-40B4-BE49-F238E27FC236}">
                      <a16:creationId xmlns:a16="http://schemas.microsoft.com/office/drawing/2014/main" id="{EC5375FB-0522-A746-959F-8DB4D8AF935D}"/>
                    </a:ext>
                  </a:extLst>
                </p14:cNvPr>
                <p14:cNvContentPartPr/>
                <p14:nvPr/>
              </p14:nvContentPartPr>
              <p14:xfrm>
                <a:off x="3985303" y="2310113"/>
                <a:ext cx="360" cy="360"/>
              </p14:xfrm>
            </p:contentPart>
          </mc:Choice>
          <mc:Fallback xmlns="">
            <p:pic>
              <p:nvPicPr>
                <p:cNvPr id="242" name="Ink 241">
                  <a:extLst>
                    <a:ext uri="{FF2B5EF4-FFF2-40B4-BE49-F238E27FC236}">
                      <a16:creationId xmlns:a16="http://schemas.microsoft.com/office/drawing/2014/main" id="{EC5375FB-0522-A746-959F-8DB4D8AF935D}"/>
                    </a:ext>
                  </a:extLst>
                </p:cNvPr>
                <p:cNvPicPr/>
                <p:nvPr/>
              </p:nvPicPr>
              <p:blipFill>
                <a:blip r:embed="rId56"/>
                <a:stretch>
                  <a:fillRect/>
                </a:stretch>
              </p:blipFill>
              <p:spPr>
                <a:xfrm>
                  <a:off x="3967303" y="2292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243" name="Ink 242">
                  <a:extLst>
                    <a:ext uri="{FF2B5EF4-FFF2-40B4-BE49-F238E27FC236}">
                      <a16:creationId xmlns:a16="http://schemas.microsoft.com/office/drawing/2014/main" id="{2CFB0537-58AF-2147-A940-644826916F49}"/>
                    </a:ext>
                  </a:extLst>
                </p14:cNvPr>
                <p14:cNvContentPartPr/>
                <p14:nvPr/>
              </p14:nvContentPartPr>
              <p14:xfrm>
                <a:off x="3985303" y="2310113"/>
                <a:ext cx="360" cy="360"/>
              </p14:xfrm>
            </p:contentPart>
          </mc:Choice>
          <mc:Fallback xmlns="">
            <p:pic>
              <p:nvPicPr>
                <p:cNvPr id="243" name="Ink 242">
                  <a:extLst>
                    <a:ext uri="{FF2B5EF4-FFF2-40B4-BE49-F238E27FC236}">
                      <a16:creationId xmlns:a16="http://schemas.microsoft.com/office/drawing/2014/main" id="{2CFB0537-58AF-2147-A940-644826916F49}"/>
                    </a:ext>
                  </a:extLst>
                </p:cNvPr>
                <p:cNvPicPr/>
                <p:nvPr/>
              </p:nvPicPr>
              <p:blipFill>
                <a:blip r:embed="rId56"/>
                <a:stretch>
                  <a:fillRect/>
                </a:stretch>
              </p:blipFill>
              <p:spPr>
                <a:xfrm>
                  <a:off x="3967303" y="2292113"/>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88">
            <p14:nvContentPartPr>
              <p14:cNvPr id="259" name="Ink 258">
                <a:extLst>
                  <a:ext uri="{FF2B5EF4-FFF2-40B4-BE49-F238E27FC236}">
                    <a16:creationId xmlns:a16="http://schemas.microsoft.com/office/drawing/2014/main" id="{00B8BB03-DBEE-674C-BBB1-ED1D621CAC5C}"/>
                  </a:ext>
                </a:extLst>
              </p14:cNvPr>
              <p14:cNvContentPartPr/>
              <p14:nvPr/>
            </p14:nvContentPartPr>
            <p14:xfrm>
              <a:off x="4327303" y="2906633"/>
              <a:ext cx="360" cy="360"/>
            </p14:xfrm>
          </p:contentPart>
        </mc:Choice>
        <mc:Fallback xmlns="">
          <p:pic>
            <p:nvPicPr>
              <p:cNvPr id="259" name="Ink 258">
                <a:extLst>
                  <a:ext uri="{FF2B5EF4-FFF2-40B4-BE49-F238E27FC236}">
                    <a16:creationId xmlns:a16="http://schemas.microsoft.com/office/drawing/2014/main" id="{00B8BB03-DBEE-674C-BBB1-ED1D621CAC5C}"/>
                  </a:ext>
                </a:extLst>
              </p:cNvPr>
              <p:cNvPicPr/>
              <p:nvPr/>
            </p:nvPicPr>
            <p:blipFill>
              <a:blip r:embed="rId56"/>
              <a:stretch>
                <a:fillRect/>
              </a:stretch>
            </p:blipFill>
            <p:spPr>
              <a:xfrm>
                <a:off x="4309303" y="2888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260" name="Ink 259">
                <a:extLst>
                  <a:ext uri="{FF2B5EF4-FFF2-40B4-BE49-F238E27FC236}">
                    <a16:creationId xmlns:a16="http://schemas.microsoft.com/office/drawing/2014/main" id="{8D4C3569-AF78-804E-A7E5-156CC4C0719B}"/>
                  </a:ext>
                </a:extLst>
              </p14:cNvPr>
              <p14:cNvContentPartPr/>
              <p14:nvPr/>
            </p14:nvContentPartPr>
            <p14:xfrm>
              <a:off x="4347463" y="2798633"/>
              <a:ext cx="360" cy="360"/>
            </p14:xfrm>
          </p:contentPart>
        </mc:Choice>
        <mc:Fallback xmlns="">
          <p:pic>
            <p:nvPicPr>
              <p:cNvPr id="260" name="Ink 259">
                <a:extLst>
                  <a:ext uri="{FF2B5EF4-FFF2-40B4-BE49-F238E27FC236}">
                    <a16:creationId xmlns:a16="http://schemas.microsoft.com/office/drawing/2014/main" id="{8D4C3569-AF78-804E-A7E5-156CC4C0719B}"/>
                  </a:ext>
                </a:extLst>
              </p:cNvPr>
              <p:cNvPicPr/>
              <p:nvPr/>
            </p:nvPicPr>
            <p:blipFill>
              <a:blip r:embed="rId56"/>
              <a:stretch>
                <a:fillRect/>
              </a:stretch>
            </p:blipFill>
            <p:spPr>
              <a:xfrm>
                <a:off x="4329463" y="2780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261" name="Ink 260">
                <a:extLst>
                  <a:ext uri="{FF2B5EF4-FFF2-40B4-BE49-F238E27FC236}">
                    <a16:creationId xmlns:a16="http://schemas.microsoft.com/office/drawing/2014/main" id="{18D6B50D-B7F0-CD48-91F7-714B8C6A048E}"/>
                  </a:ext>
                </a:extLst>
              </p14:cNvPr>
              <p14:cNvContentPartPr/>
              <p14:nvPr/>
            </p14:nvContentPartPr>
            <p14:xfrm>
              <a:off x="4510543" y="2786393"/>
              <a:ext cx="360" cy="360"/>
            </p14:xfrm>
          </p:contentPart>
        </mc:Choice>
        <mc:Fallback xmlns="">
          <p:pic>
            <p:nvPicPr>
              <p:cNvPr id="261" name="Ink 260">
                <a:extLst>
                  <a:ext uri="{FF2B5EF4-FFF2-40B4-BE49-F238E27FC236}">
                    <a16:creationId xmlns:a16="http://schemas.microsoft.com/office/drawing/2014/main" id="{18D6B50D-B7F0-CD48-91F7-714B8C6A048E}"/>
                  </a:ext>
                </a:extLst>
              </p:cNvPr>
              <p:cNvPicPr/>
              <p:nvPr/>
            </p:nvPicPr>
            <p:blipFill>
              <a:blip r:embed="rId56"/>
              <a:stretch>
                <a:fillRect/>
              </a:stretch>
            </p:blipFill>
            <p:spPr>
              <a:xfrm>
                <a:off x="4492543" y="2768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262" name="Ink 261">
                <a:extLst>
                  <a:ext uri="{FF2B5EF4-FFF2-40B4-BE49-F238E27FC236}">
                    <a16:creationId xmlns:a16="http://schemas.microsoft.com/office/drawing/2014/main" id="{81058B3A-5DC5-9741-8C58-3D07C62E2FB5}"/>
                  </a:ext>
                </a:extLst>
              </p14:cNvPr>
              <p14:cNvContentPartPr/>
              <p14:nvPr/>
            </p14:nvContentPartPr>
            <p14:xfrm>
              <a:off x="4666783" y="2877833"/>
              <a:ext cx="360" cy="360"/>
            </p14:xfrm>
          </p:contentPart>
        </mc:Choice>
        <mc:Fallback xmlns="">
          <p:pic>
            <p:nvPicPr>
              <p:cNvPr id="262" name="Ink 261">
                <a:extLst>
                  <a:ext uri="{FF2B5EF4-FFF2-40B4-BE49-F238E27FC236}">
                    <a16:creationId xmlns:a16="http://schemas.microsoft.com/office/drawing/2014/main" id="{81058B3A-5DC5-9741-8C58-3D07C62E2FB5}"/>
                  </a:ext>
                </a:extLst>
              </p:cNvPr>
              <p:cNvPicPr/>
              <p:nvPr/>
            </p:nvPicPr>
            <p:blipFill>
              <a:blip r:embed="rId56"/>
              <a:stretch>
                <a:fillRect/>
              </a:stretch>
            </p:blipFill>
            <p:spPr>
              <a:xfrm>
                <a:off x="4648783" y="28598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263" name="Ink 262">
                <a:extLst>
                  <a:ext uri="{FF2B5EF4-FFF2-40B4-BE49-F238E27FC236}">
                    <a16:creationId xmlns:a16="http://schemas.microsoft.com/office/drawing/2014/main" id="{134B287B-7F29-1E47-9F8E-8DDCB894C6AF}"/>
                  </a:ext>
                </a:extLst>
              </p14:cNvPr>
              <p14:cNvContentPartPr/>
              <p14:nvPr/>
            </p14:nvContentPartPr>
            <p14:xfrm>
              <a:off x="4579663" y="2978273"/>
              <a:ext cx="360" cy="360"/>
            </p14:xfrm>
          </p:contentPart>
        </mc:Choice>
        <mc:Fallback xmlns="">
          <p:pic>
            <p:nvPicPr>
              <p:cNvPr id="263" name="Ink 262">
                <a:extLst>
                  <a:ext uri="{FF2B5EF4-FFF2-40B4-BE49-F238E27FC236}">
                    <a16:creationId xmlns:a16="http://schemas.microsoft.com/office/drawing/2014/main" id="{134B287B-7F29-1E47-9F8E-8DDCB894C6AF}"/>
                  </a:ext>
                </a:extLst>
              </p:cNvPr>
              <p:cNvPicPr/>
              <p:nvPr/>
            </p:nvPicPr>
            <p:blipFill>
              <a:blip r:embed="rId56"/>
              <a:stretch>
                <a:fillRect/>
              </a:stretch>
            </p:blipFill>
            <p:spPr>
              <a:xfrm>
                <a:off x="4561663" y="29602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264" name="Ink 263">
                <a:extLst>
                  <a:ext uri="{FF2B5EF4-FFF2-40B4-BE49-F238E27FC236}">
                    <a16:creationId xmlns:a16="http://schemas.microsoft.com/office/drawing/2014/main" id="{41143C03-B0C0-5846-849E-A6711328F92D}"/>
                  </a:ext>
                </a:extLst>
              </p14:cNvPr>
              <p14:cNvContentPartPr/>
              <p14:nvPr/>
            </p14:nvContentPartPr>
            <p14:xfrm>
              <a:off x="4804303" y="2829233"/>
              <a:ext cx="360" cy="360"/>
            </p14:xfrm>
          </p:contentPart>
        </mc:Choice>
        <mc:Fallback xmlns="">
          <p:pic>
            <p:nvPicPr>
              <p:cNvPr id="264" name="Ink 263">
                <a:extLst>
                  <a:ext uri="{FF2B5EF4-FFF2-40B4-BE49-F238E27FC236}">
                    <a16:creationId xmlns:a16="http://schemas.microsoft.com/office/drawing/2014/main" id="{41143C03-B0C0-5846-849E-A6711328F92D}"/>
                  </a:ext>
                </a:extLst>
              </p:cNvPr>
              <p:cNvPicPr/>
              <p:nvPr/>
            </p:nvPicPr>
            <p:blipFill>
              <a:blip r:embed="rId56"/>
              <a:stretch>
                <a:fillRect/>
              </a:stretch>
            </p:blipFill>
            <p:spPr>
              <a:xfrm>
                <a:off x="4786303" y="2811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265" name="Ink 264">
                <a:extLst>
                  <a:ext uri="{FF2B5EF4-FFF2-40B4-BE49-F238E27FC236}">
                    <a16:creationId xmlns:a16="http://schemas.microsoft.com/office/drawing/2014/main" id="{25FACD19-EEF5-E048-A772-467C3BA536AD}"/>
                  </a:ext>
                </a:extLst>
              </p14:cNvPr>
              <p14:cNvContentPartPr/>
              <p14:nvPr/>
            </p14:nvContentPartPr>
            <p14:xfrm>
              <a:off x="4880263" y="2990873"/>
              <a:ext cx="360" cy="360"/>
            </p14:xfrm>
          </p:contentPart>
        </mc:Choice>
        <mc:Fallback xmlns="">
          <p:pic>
            <p:nvPicPr>
              <p:cNvPr id="265" name="Ink 264">
                <a:extLst>
                  <a:ext uri="{FF2B5EF4-FFF2-40B4-BE49-F238E27FC236}">
                    <a16:creationId xmlns:a16="http://schemas.microsoft.com/office/drawing/2014/main" id="{25FACD19-EEF5-E048-A772-467C3BA536AD}"/>
                  </a:ext>
                </a:extLst>
              </p:cNvPr>
              <p:cNvPicPr/>
              <p:nvPr/>
            </p:nvPicPr>
            <p:blipFill>
              <a:blip r:embed="rId56"/>
              <a:stretch>
                <a:fillRect/>
              </a:stretch>
            </p:blipFill>
            <p:spPr>
              <a:xfrm>
                <a:off x="4862263" y="2972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266" name="Ink 265">
                <a:extLst>
                  <a:ext uri="{FF2B5EF4-FFF2-40B4-BE49-F238E27FC236}">
                    <a16:creationId xmlns:a16="http://schemas.microsoft.com/office/drawing/2014/main" id="{D16EE357-4DB4-6A48-986E-90A4BEEDF4C9}"/>
                  </a:ext>
                </a:extLst>
              </p14:cNvPr>
              <p14:cNvContentPartPr/>
              <p14:nvPr/>
            </p14:nvContentPartPr>
            <p14:xfrm>
              <a:off x="4993303" y="2919233"/>
              <a:ext cx="360" cy="360"/>
            </p14:xfrm>
          </p:contentPart>
        </mc:Choice>
        <mc:Fallback xmlns="">
          <p:pic>
            <p:nvPicPr>
              <p:cNvPr id="266" name="Ink 265">
                <a:extLst>
                  <a:ext uri="{FF2B5EF4-FFF2-40B4-BE49-F238E27FC236}">
                    <a16:creationId xmlns:a16="http://schemas.microsoft.com/office/drawing/2014/main" id="{D16EE357-4DB4-6A48-986E-90A4BEEDF4C9}"/>
                  </a:ext>
                </a:extLst>
              </p:cNvPr>
              <p:cNvPicPr/>
              <p:nvPr/>
            </p:nvPicPr>
            <p:blipFill>
              <a:blip r:embed="rId56"/>
              <a:stretch>
                <a:fillRect/>
              </a:stretch>
            </p:blipFill>
            <p:spPr>
              <a:xfrm>
                <a:off x="4975303" y="2901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267" name="Ink 266">
                <a:extLst>
                  <a:ext uri="{FF2B5EF4-FFF2-40B4-BE49-F238E27FC236}">
                    <a16:creationId xmlns:a16="http://schemas.microsoft.com/office/drawing/2014/main" id="{2FA70D7A-DCC8-A44C-81CB-E12A6F06FC04}"/>
                  </a:ext>
                </a:extLst>
              </p14:cNvPr>
              <p14:cNvContentPartPr/>
              <p14:nvPr/>
            </p14:nvContentPartPr>
            <p14:xfrm>
              <a:off x="3255583" y="2473913"/>
              <a:ext cx="360" cy="360"/>
            </p14:xfrm>
          </p:contentPart>
        </mc:Choice>
        <mc:Fallback xmlns="">
          <p:pic>
            <p:nvPicPr>
              <p:cNvPr id="267" name="Ink 266">
                <a:extLst>
                  <a:ext uri="{FF2B5EF4-FFF2-40B4-BE49-F238E27FC236}">
                    <a16:creationId xmlns:a16="http://schemas.microsoft.com/office/drawing/2014/main" id="{2FA70D7A-DCC8-A44C-81CB-E12A6F06FC04}"/>
                  </a:ext>
                </a:extLst>
              </p:cNvPr>
              <p:cNvPicPr/>
              <p:nvPr/>
            </p:nvPicPr>
            <p:blipFill>
              <a:blip r:embed="rId297"/>
              <a:stretch>
                <a:fillRect/>
              </a:stretch>
            </p:blipFill>
            <p:spPr>
              <a:xfrm>
                <a:off x="3219583" y="24379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268" name="Ink 267">
                <a:extLst>
                  <a:ext uri="{FF2B5EF4-FFF2-40B4-BE49-F238E27FC236}">
                    <a16:creationId xmlns:a16="http://schemas.microsoft.com/office/drawing/2014/main" id="{24DA9C6B-9180-2341-B24B-317D1983A934}"/>
                  </a:ext>
                </a:extLst>
              </p14:cNvPr>
              <p14:cNvContentPartPr/>
              <p14:nvPr/>
            </p14:nvContentPartPr>
            <p14:xfrm>
              <a:off x="3366103" y="2228753"/>
              <a:ext cx="360" cy="360"/>
            </p14:xfrm>
          </p:contentPart>
        </mc:Choice>
        <mc:Fallback xmlns="">
          <p:pic>
            <p:nvPicPr>
              <p:cNvPr id="268" name="Ink 267">
                <a:extLst>
                  <a:ext uri="{FF2B5EF4-FFF2-40B4-BE49-F238E27FC236}">
                    <a16:creationId xmlns:a16="http://schemas.microsoft.com/office/drawing/2014/main" id="{24DA9C6B-9180-2341-B24B-317D1983A934}"/>
                  </a:ext>
                </a:extLst>
              </p:cNvPr>
              <p:cNvPicPr/>
              <p:nvPr/>
            </p:nvPicPr>
            <p:blipFill>
              <a:blip r:embed="rId297"/>
              <a:stretch>
                <a:fillRect/>
              </a:stretch>
            </p:blipFill>
            <p:spPr>
              <a:xfrm>
                <a:off x="3330103" y="21927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269" name="Ink 268">
                <a:extLst>
                  <a:ext uri="{FF2B5EF4-FFF2-40B4-BE49-F238E27FC236}">
                    <a16:creationId xmlns:a16="http://schemas.microsoft.com/office/drawing/2014/main" id="{527FAEE6-9E60-184E-AF02-537F4E6D446D}"/>
                  </a:ext>
                </a:extLst>
              </p14:cNvPr>
              <p14:cNvContentPartPr/>
              <p14:nvPr/>
            </p14:nvContentPartPr>
            <p14:xfrm>
              <a:off x="3207343" y="2271593"/>
              <a:ext cx="360" cy="360"/>
            </p14:xfrm>
          </p:contentPart>
        </mc:Choice>
        <mc:Fallback xmlns="">
          <p:pic>
            <p:nvPicPr>
              <p:cNvPr id="269" name="Ink 268">
                <a:extLst>
                  <a:ext uri="{FF2B5EF4-FFF2-40B4-BE49-F238E27FC236}">
                    <a16:creationId xmlns:a16="http://schemas.microsoft.com/office/drawing/2014/main" id="{527FAEE6-9E60-184E-AF02-537F4E6D446D}"/>
                  </a:ext>
                </a:extLst>
              </p:cNvPr>
              <p:cNvPicPr/>
              <p:nvPr/>
            </p:nvPicPr>
            <p:blipFill>
              <a:blip r:embed="rId297"/>
              <a:stretch>
                <a:fillRect/>
              </a:stretch>
            </p:blipFill>
            <p:spPr>
              <a:xfrm>
                <a:off x="3171343" y="22355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270" name="Ink 269">
                <a:extLst>
                  <a:ext uri="{FF2B5EF4-FFF2-40B4-BE49-F238E27FC236}">
                    <a16:creationId xmlns:a16="http://schemas.microsoft.com/office/drawing/2014/main" id="{7E2B0C02-3C34-F54A-A565-83F86E818FB8}"/>
                  </a:ext>
                </a:extLst>
              </p14:cNvPr>
              <p14:cNvContentPartPr/>
              <p14:nvPr/>
            </p14:nvContentPartPr>
            <p14:xfrm>
              <a:off x="3137143" y="2632673"/>
              <a:ext cx="360" cy="360"/>
            </p14:xfrm>
          </p:contentPart>
        </mc:Choice>
        <mc:Fallback xmlns="">
          <p:pic>
            <p:nvPicPr>
              <p:cNvPr id="270" name="Ink 269">
                <a:extLst>
                  <a:ext uri="{FF2B5EF4-FFF2-40B4-BE49-F238E27FC236}">
                    <a16:creationId xmlns:a16="http://schemas.microsoft.com/office/drawing/2014/main" id="{7E2B0C02-3C34-F54A-A565-83F86E818FB8}"/>
                  </a:ext>
                </a:extLst>
              </p:cNvPr>
              <p:cNvPicPr/>
              <p:nvPr/>
            </p:nvPicPr>
            <p:blipFill>
              <a:blip r:embed="rId297"/>
              <a:stretch>
                <a:fillRect/>
              </a:stretch>
            </p:blipFill>
            <p:spPr>
              <a:xfrm>
                <a:off x="3101143" y="25966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271" name="Ink 270">
                <a:extLst>
                  <a:ext uri="{FF2B5EF4-FFF2-40B4-BE49-F238E27FC236}">
                    <a16:creationId xmlns:a16="http://schemas.microsoft.com/office/drawing/2014/main" id="{EE855F48-CBE4-D14D-A613-CF2FD468ED5F}"/>
                  </a:ext>
                </a:extLst>
              </p14:cNvPr>
              <p14:cNvContentPartPr/>
              <p14:nvPr/>
            </p14:nvContentPartPr>
            <p14:xfrm>
              <a:off x="3380143" y="2621873"/>
              <a:ext cx="360" cy="360"/>
            </p14:xfrm>
          </p:contentPart>
        </mc:Choice>
        <mc:Fallback xmlns="">
          <p:pic>
            <p:nvPicPr>
              <p:cNvPr id="271" name="Ink 270">
                <a:extLst>
                  <a:ext uri="{FF2B5EF4-FFF2-40B4-BE49-F238E27FC236}">
                    <a16:creationId xmlns:a16="http://schemas.microsoft.com/office/drawing/2014/main" id="{EE855F48-CBE4-D14D-A613-CF2FD468ED5F}"/>
                  </a:ext>
                </a:extLst>
              </p:cNvPr>
              <p:cNvPicPr/>
              <p:nvPr/>
            </p:nvPicPr>
            <p:blipFill>
              <a:blip r:embed="rId297"/>
              <a:stretch>
                <a:fillRect/>
              </a:stretch>
            </p:blipFill>
            <p:spPr>
              <a:xfrm>
                <a:off x="3344143" y="25858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272" name="Ink 271">
                <a:extLst>
                  <a:ext uri="{FF2B5EF4-FFF2-40B4-BE49-F238E27FC236}">
                    <a16:creationId xmlns:a16="http://schemas.microsoft.com/office/drawing/2014/main" id="{99E3D4A5-AE9F-8E48-86AF-1EDAA7E18B3B}"/>
                  </a:ext>
                </a:extLst>
              </p14:cNvPr>
              <p14:cNvContentPartPr/>
              <p14:nvPr/>
            </p14:nvContentPartPr>
            <p14:xfrm>
              <a:off x="3395263" y="2781713"/>
              <a:ext cx="360" cy="360"/>
            </p14:xfrm>
          </p:contentPart>
        </mc:Choice>
        <mc:Fallback xmlns="">
          <p:pic>
            <p:nvPicPr>
              <p:cNvPr id="272" name="Ink 271">
                <a:extLst>
                  <a:ext uri="{FF2B5EF4-FFF2-40B4-BE49-F238E27FC236}">
                    <a16:creationId xmlns:a16="http://schemas.microsoft.com/office/drawing/2014/main" id="{99E3D4A5-AE9F-8E48-86AF-1EDAA7E18B3B}"/>
                  </a:ext>
                </a:extLst>
              </p:cNvPr>
              <p:cNvPicPr/>
              <p:nvPr/>
            </p:nvPicPr>
            <p:blipFill>
              <a:blip r:embed="rId297"/>
              <a:stretch>
                <a:fillRect/>
              </a:stretch>
            </p:blipFill>
            <p:spPr>
              <a:xfrm>
                <a:off x="3359263" y="2745713"/>
                <a:ext cx="72000" cy="72000"/>
              </a:xfrm>
              <a:prstGeom prst="rect">
                <a:avLst/>
              </a:prstGeom>
            </p:spPr>
          </p:pic>
        </mc:Fallback>
      </mc:AlternateContent>
      <p:grpSp>
        <p:nvGrpSpPr>
          <p:cNvPr id="274" name="Group 273">
            <a:extLst>
              <a:ext uri="{FF2B5EF4-FFF2-40B4-BE49-F238E27FC236}">
                <a16:creationId xmlns:a16="http://schemas.microsoft.com/office/drawing/2014/main" id="{D9907475-8D5E-BF4A-996B-34B8C2F235E2}"/>
              </a:ext>
            </a:extLst>
          </p:cNvPr>
          <p:cNvGrpSpPr/>
          <p:nvPr/>
        </p:nvGrpSpPr>
        <p:grpSpPr>
          <a:xfrm>
            <a:off x="3252343" y="2787473"/>
            <a:ext cx="13680" cy="4680"/>
            <a:chOff x="3252343" y="2787473"/>
            <a:chExt cx="13680" cy="4680"/>
          </a:xfrm>
        </p:grpSpPr>
        <mc:AlternateContent xmlns:mc="http://schemas.openxmlformats.org/markup-compatibility/2006" xmlns:p14="http://schemas.microsoft.com/office/powerpoint/2010/main">
          <mc:Choice Requires="p14">
            <p:contentPart p14:bwMode="auto" r:id="rId303">
              <p14:nvContentPartPr>
                <p14:cNvPr id="193" name="Ink 192">
                  <a:extLst>
                    <a:ext uri="{FF2B5EF4-FFF2-40B4-BE49-F238E27FC236}">
                      <a16:creationId xmlns:a16="http://schemas.microsoft.com/office/drawing/2014/main" id="{BEFB5766-3AF9-7A4E-9A79-34D83E674176}"/>
                    </a:ext>
                  </a:extLst>
                </p14:cNvPr>
                <p14:cNvContentPartPr/>
                <p14:nvPr/>
              </p14:nvContentPartPr>
              <p14:xfrm>
                <a:off x="3265663" y="2787473"/>
                <a:ext cx="360" cy="360"/>
              </p14:xfrm>
            </p:contentPart>
          </mc:Choice>
          <mc:Fallback xmlns="">
            <p:pic>
              <p:nvPicPr>
                <p:cNvPr id="193" name="Ink 192">
                  <a:extLst>
                    <a:ext uri="{FF2B5EF4-FFF2-40B4-BE49-F238E27FC236}">
                      <a16:creationId xmlns:a16="http://schemas.microsoft.com/office/drawing/2014/main" id="{BEFB5766-3AF9-7A4E-9A79-34D83E674176}"/>
                    </a:ext>
                  </a:extLst>
                </p:cNvPr>
                <p:cNvPicPr/>
                <p:nvPr/>
              </p:nvPicPr>
              <p:blipFill>
                <a:blip r:embed="rId56"/>
                <a:stretch>
                  <a:fillRect/>
                </a:stretch>
              </p:blipFill>
              <p:spPr>
                <a:xfrm>
                  <a:off x="3247663" y="2769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194" name="Ink 193">
                  <a:extLst>
                    <a:ext uri="{FF2B5EF4-FFF2-40B4-BE49-F238E27FC236}">
                      <a16:creationId xmlns:a16="http://schemas.microsoft.com/office/drawing/2014/main" id="{FC458A56-17F9-D64A-A392-7275555644CE}"/>
                    </a:ext>
                  </a:extLst>
                </p14:cNvPr>
                <p14:cNvContentPartPr/>
                <p14:nvPr/>
              </p14:nvContentPartPr>
              <p14:xfrm>
                <a:off x="3265663" y="2787473"/>
                <a:ext cx="360" cy="360"/>
              </p14:xfrm>
            </p:contentPart>
          </mc:Choice>
          <mc:Fallback xmlns="">
            <p:pic>
              <p:nvPicPr>
                <p:cNvPr id="194" name="Ink 193">
                  <a:extLst>
                    <a:ext uri="{FF2B5EF4-FFF2-40B4-BE49-F238E27FC236}">
                      <a16:creationId xmlns:a16="http://schemas.microsoft.com/office/drawing/2014/main" id="{FC458A56-17F9-D64A-A392-7275555644CE}"/>
                    </a:ext>
                  </a:extLst>
                </p:cNvPr>
                <p:cNvPicPr/>
                <p:nvPr/>
              </p:nvPicPr>
              <p:blipFill>
                <a:blip r:embed="rId56"/>
                <a:stretch>
                  <a:fillRect/>
                </a:stretch>
              </p:blipFill>
              <p:spPr>
                <a:xfrm>
                  <a:off x="3247663" y="2769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273" name="Ink 272">
                  <a:extLst>
                    <a:ext uri="{FF2B5EF4-FFF2-40B4-BE49-F238E27FC236}">
                      <a16:creationId xmlns:a16="http://schemas.microsoft.com/office/drawing/2014/main" id="{5B2F8B69-6670-4D4A-BA47-C4770BF207FC}"/>
                    </a:ext>
                  </a:extLst>
                </p14:cNvPr>
                <p14:cNvContentPartPr/>
                <p14:nvPr/>
              </p14:nvContentPartPr>
              <p14:xfrm>
                <a:off x="3252343" y="2791793"/>
                <a:ext cx="360" cy="360"/>
              </p14:xfrm>
            </p:contentPart>
          </mc:Choice>
          <mc:Fallback xmlns="">
            <p:pic>
              <p:nvPicPr>
                <p:cNvPr id="273" name="Ink 272">
                  <a:extLst>
                    <a:ext uri="{FF2B5EF4-FFF2-40B4-BE49-F238E27FC236}">
                      <a16:creationId xmlns:a16="http://schemas.microsoft.com/office/drawing/2014/main" id="{5B2F8B69-6670-4D4A-BA47-C4770BF207FC}"/>
                    </a:ext>
                  </a:extLst>
                </p:cNvPr>
                <p:cNvPicPr/>
                <p:nvPr/>
              </p:nvPicPr>
              <p:blipFill>
                <a:blip r:embed="rId297"/>
                <a:stretch>
                  <a:fillRect/>
                </a:stretch>
              </p:blipFill>
              <p:spPr>
                <a:xfrm>
                  <a:off x="3216343" y="2755793"/>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06">
            <p14:nvContentPartPr>
              <p14:cNvPr id="275" name="Ink 274">
                <a:extLst>
                  <a:ext uri="{FF2B5EF4-FFF2-40B4-BE49-F238E27FC236}">
                    <a16:creationId xmlns:a16="http://schemas.microsoft.com/office/drawing/2014/main" id="{20035630-00CC-814A-84B5-65C8D652B790}"/>
                  </a:ext>
                </a:extLst>
              </p14:cNvPr>
              <p14:cNvContentPartPr/>
              <p14:nvPr/>
            </p14:nvContentPartPr>
            <p14:xfrm>
              <a:off x="3161263" y="2900513"/>
              <a:ext cx="360" cy="360"/>
            </p14:xfrm>
          </p:contentPart>
        </mc:Choice>
        <mc:Fallback xmlns="">
          <p:pic>
            <p:nvPicPr>
              <p:cNvPr id="275" name="Ink 274">
                <a:extLst>
                  <a:ext uri="{FF2B5EF4-FFF2-40B4-BE49-F238E27FC236}">
                    <a16:creationId xmlns:a16="http://schemas.microsoft.com/office/drawing/2014/main" id="{20035630-00CC-814A-84B5-65C8D652B790}"/>
                  </a:ext>
                </a:extLst>
              </p:cNvPr>
              <p:cNvPicPr/>
              <p:nvPr/>
            </p:nvPicPr>
            <p:blipFill>
              <a:blip r:embed="rId297"/>
              <a:stretch>
                <a:fillRect/>
              </a:stretch>
            </p:blipFill>
            <p:spPr>
              <a:xfrm>
                <a:off x="3125263" y="28645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276" name="Ink 275">
                <a:extLst>
                  <a:ext uri="{FF2B5EF4-FFF2-40B4-BE49-F238E27FC236}">
                    <a16:creationId xmlns:a16="http://schemas.microsoft.com/office/drawing/2014/main" id="{A872FF2C-A2F1-F542-8E8C-F52DBF998C3D}"/>
                  </a:ext>
                </a:extLst>
              </p14:cNvPr>
              <p14:cNvContentPartPr/>
              <p14:nvPr/>
            </p14:nvContentPartPr>
            <p14:xfrm>
              <a:off x="3371143" y="2972873"/>
              <a:ext cx="360" cy="360"/>
            </p14:xfrm>
          </p:contentPart>
        </mc:Choice>
        <mc:Fallback xmlns="">
          <p:pic>
            <p:nvPicPr>
              <p:cNvPr id="276" name="Ink 275">
                <a:extLst>
                  <a:ext uri="{FF2B5EF4-FFF2-40B4-BE49-F238E27FC236}">
                    <a16:creationId xmlns:a16="http://schemas.microsoft.com/office/drawing/2014/main" id="{A872FF2C-A2F1-F542-8E8C-F52DBF998C3D}"/>
                  </a:ext>
                </a:extLst>
              </p:cNvPr>
              <p:cNvPicPr/>
              <p:nvPr/>
            </p:nvPicPr>
            <p:blipFill>
              <a:blip r:embed="rId297"/>
              <a:stretch>
                <a:fillRect/>
              </a:stretch>
            </p:blipFill>
            <p:spPr>
              <a:xfrm>
                <a:off x="3335143" y="2936873"/>
                <a:ext cx="72000" cy="72000"/>
              </a:xfrm>
              <a:prstGeom prst="rect">
                <a:avLst/>
              </a:prstGeom>
            </p:spPr>
          </p:pic>
        </mc:Fallback>
      </mc:AlternateContent>
      <p:grpSp>
        <p:nvGrpSpPr>
          <p:cNvPr id="278" name="Group 277">
            <a:extLst>
              <a:ext uri="{FF2B5EF4-FFF2-40B4-BE49-F238E27FC236}">
                <a16:creationId xmlns:a16="http://schemas.microsoft.com/office/drawing/2014/main" id="{B38A8649-37B6-C24D-ACD5-56BE16281CAB}"/>
              </a:ext>
            </a:extLst>
          </p:cNvPr>
          <p:cNvGrpSpPr/>
          <p:nvPr/>
        </p:nvGrpSpPr>
        <p:grpSpPr>
          <a:xfrm>
            <a:off x="3511183" y="2855873"/>
            <a:ext cx="3240" cy="27000"/>
            <a:chOff x="3511183" y="2855873"/>
            <a:chExt cx="3240" cy="27000"/>
          </a:xfrm>
        </p:grpSpPr>
        <mc:AlternateContent xmlns:mc="http://schemas.openxmlformats.org/markup-compatibility/2006" xmlns:p14="http://schemas.microsoft.com/office/powerpoint/2010/main">
          <mc:Choice Requires="p14">
            <p:contentPart p14:bwMode="auto" r:id="rId308">
              <p14:nvContentPartPr>
                <p14:cNvPr id="210" name="Ink 209">
                  <a:extLst>
                    <a:ext uri="{FF2B5EF4-FFF2-40B4-BE49-F238E27FC236}">
                      <a16:creationId xmlns:a16="http://schemas.microsoft.com/office/drawing/2014/main" id="{BF124D3D-44AE-F547-BCBD-D1F5E05AB0FF}"/>
                    </a:ext>
                  </a:extLst>
                </p14:cNvPr>
                <p14:cNvContentPartPr/>
                <p14:nvPr/>
              </p14:nvContentPartPr>
              <p14:xfrm>
                <a:off x="3511183" y="2855873"/>
                <a:ext cx="360" cy="360"/>
              </p14:xfrm>
            </p:contentPart>
          </mc:Choice>
          <mc:Fallback xmlns="">
            <p:pic>
              <p:nvPicPr>
                <p:cNvPr id="210" name="Ink 209">
                  <a:extLst>
                    <a:ext uri="{FF2B5EF4-FFF2-40B4-BE49-F238E27FC236}">
                      <a16:creationId xmlns:a16="http://schemas.microsoft.com/office/drawing/2014/main" id="{BF124D3D-44AE-F547-BCBD-D1F5E05AB0FF}"/>
                    </a:ext>
                  </a:extLst>
                </p:cNvPr>
                <p:cNvPicPr/>
                <p:nvPr/>
              </p:nvPicPr>
              <p:blipFill>
                <a:blip r:embed="rId56"/>
                <a:stretch>
                  <a:fillRect/>
                </a:stretch>
              </p:blipFill>
              <p:spPr>
                <a:xfrm>
                  <a:off x="3493183" y="2837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211" name="Ink 210">
                  <a:extLst>
                    <a:ext uri="{FF2B5EF4-FFF2-40B4-BE49-F238E27FC236}">
                      <a16:creationId xmlns:a16="http://schemas.microsoft.com/office/drawing/2014/main" id="{3BAA3683-B1F0-7840-9FCF-289B511D180D}"/>
                    </a:ext>
                  </a:extLst>
                </p14:cNvPr>
                <p14:cNvContentPartPr/>
                <p14:nvPr/>
              </p14:nvContentPartPr>
              <p14:xfrm>
                <a:off x="3511183" y="2855873"/>
                <a:ext cx="360" cy="360"/>
              </p14:xfrm>
            </p:contentPart>
          </mc:Choice>
          <mc:Fallback xmlns="">
            <p:pic>
              <p:nvPicPr>
                <p:cNvPr id="211" name="Ink 210">
                  <a:extLst>
                    <a:ext uri="{FF2B5EF4-FFF2-40B4-BE49-F238E27FC236}">
                      <a16:creationId xmlns:a16="http://schemas.microsoft.com/office/drawing/2014/main" id="{3BAA3683-B1F0-7840-9FCF-289B511D180D}"/>
                    </a:ext>
                  </a:extLst>
                </p:cNvPr>
                <p:cNvPicPr/>
                <p:nvPr/>
              </p:nvPicPr>
              <p:blipFill>
                <a:blip r:embed="rId56"/>
                <a:stretch>
                  <a:fillRect/>
                </a:stretch>
              </p:blipFill>
              <p:spPr>
                <a:xfrm>
                  <a:off x="3493183" y="28378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277" name="Ink 276">
                  <a:extLst>
                    <a:ext uri="{FF2B5EF4-FFF2-40B4-BE49-F238E27FC236}">
                      <a16:creationId xmlns:a16="http://schemas.microsoft.com/office/drawing/2014/main" id="{D576C6F0-D030-F940-8950-2CFDCEEC57A1}"/>
                    </a:ext>
                  </a:extLst>
                </p14:cNvPr>
                <p14:cNvContentPartPr/>
                <p14:nvPr/>
              </p14:nvContentPartPr>
              <p14:xfrm>
                <a:off x="3514063" y="2882513"/>
                <a:ext cx="360" cy="360"/>
              </p14:xfrm>
            </p:contentPart>
          </mc:Choice>
          <mc:Fallback xmlns="">
            <p:pic>
              <p:nvPicPr>
                <p:cNvPr id="277" name="Ink 276">
                  <a:extLst>
                    <a:ext uri="{FF2B5EF4-FFF2-40B4-BE49-F238E27FC236}">
                      <a16:creationId xmlns:a16="http://schemas.microsoft.com/office/drawing/2014/main" id="{D576C6F0-D030-F940-8950-2CFDCEEC57A1}"/>
                    </a:ext>
                  </a:extLst>
                </p:cNvPr>
                <p:cNvPicPr/>
                <p:nvPr/>
              </p:nvPicPr>
              <p:blipFill>
                <a:blip r:embed="rId297"/>
                <a:stretch>
                  <a:fillRect/>
                </a:stretch>
              </p:blipFill>
              <p:spPr>
                <a:xfrm>
                  <a:off x="3478063" y="2846513"/>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1">
            <p14:nvContentPartPr>
              <p14:cNvPr id="279" name="Ink 278">
                <a:extLst>
                  <a:ext uri="{FF2B5EF4-FFF2-40B4-BE49-F238E27FC236}">
                    <a16:creationId xmlns:a16="http://schemas.microsoft.com/office/drawing/2014/main" id="{F7CB9DCC-7ECD-4F47-9C79-A4D07A47C044}"/>
                  </a:ext>
                </a:extLst>
              </p14:cNvPr>
              <p14:cNvContentPartPr/>
              <p14:nvPr/>
            </p14:nvContentPartPr>
            <p14:xfrm>
              <a:off x="3515143" y="2543033"/>
              <a:ext cx="360" cy="360"/>
            </p14:xfrm>
          </p:contentPart>
        </mc:Choice>
        <mc:Fallback xmlns="">
          <p:pic>
            <p:nvPicPr>
              <p:cNvPr id="279" name="Ink 278">
                <a:extLst>
                  <a:ext uri="{FF2B5EF4-FFF2-40B4-BE49-F238E27FC236}">
                    <a16:creationId xmlns:a16="http://schemas.microsoft.com/office/drawing/2014/main" id="{F7CB9DCC-7ECD-4F47-9C79-A4D07A47C044}"/>
                  </a:ext>
                </a:extLst>
              </p:cNvPr>
              <p:cNvPicPr/>
              <p:nvPr/>
            </p:nvPicPr>
            <p:blipFill>
              <a:blip r:embed="rId297"/>
              <a:stretch>
                <a:fillRect/>
              </a:stretch>
            </p:blipFill>
            <p:spPr>
              <a:xfrm>
                <a:off x="3479143" y="25070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280" name="Ink 279">
                <a:extLst>
                  <a:ext uri="{FF2B5EF4-FFF2-40B4-BE49-F238E27FC236}">
                    <a16:creationId xmlns:a16="http://schemas.microsoft.com/office/drawing/2014/main" id="{44D3EF2E-0DB9-ED49-A648-A819293BC874}"/>
                  </a:ext>
                </a:extLst>
              </p14:cNvPr>
              <p14:cNvContentPartPr/>
              <p14:nvPr/>
            </p14:nvContentPartPr>
            <p14:xfrm>
              <a:off x="3538903" y="2258633"/>
              <a:ext cx="360" cy="360"/>
            </p14:xfrm>
          </p:contentPart>
        </mc:Choice>
        <mc:Fallback xmlns="">
          <p:pic>
            <p:nvPicPr>
              <p:cNvPr id="280" name="Ink 279">
                <a:extLst>
                  <a:ext uri="{FF2B5EF4-FFF2-40B4-BE49-F238E27FC236}">
                    <a16:creationId xmlns:a16="http://schemas.microsoft.com/office/drawing/2014/main" id="{44D3EF2E-0DB9-ED49-A648-A819293BC874}"/>
                  </a:ext>
                </a:extLst>
              </p:cNvPr>
              <p:cNvPicPr/>
              <p:nvPr/>
            </p:nvPicPr>
            <p:blipFill>
              <a:blip r:embed="rId297"/>
              <a:stretch>
                <a:fillRect/>
              </a:stretch>
            </p:blipFill>
            <p:spPr>
              <a:xfrm>
                <a:off x="3502903" y="22226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281" name="Ink 280">
                <a:extLst>
                  <a:ext uri="{FF2B5EF4-FFF2-40B4-BE49-F238E27FC236}">
                    <a16:creationId xmlns:a16="http://schemas.microsoft.com/office/drawing/2014/main" id="{7E15121D-A73E-0249-ACBE-2B09153D11B6}"/>
                  </a:ext>
                </a:extLst>
              </p14:cNvPr>
              <p14:cNvContentPartPr/>
              <p14:nvPr/>
            </p14:nvContentPartPr>
            <p14:xfrm>
              <a:off x="3412183" y="2417393"/>
              <a:ext cx="360" cy="360"/>
            </p14:xfrm>
          </p:contentPart>
        </mc:Choice>
        <mc:Fallback xmlns="">
          <p:pic>
            <p:nvPicPr>
              <p:cNvPr id="281" name="Ink 280">
                <a:extLst>
                  <a:ext uri="{FF2B5EF4-FFF2-40B4-BE49-F238E27FC236}">
                    <a16:creationId xmlns:a16="http://schemas.microsoft.com/office/drawing/2014/main" id="{7E15121D-A73E-0249-ACBE-2B09153D11B6}"/>
                  </a:ext>
                </a:extLst>
              </p:cNvPr>
              <p:cNvPicPr/>
              <p:nvPr/>
            </p:nvPicPr>
            <p:blipFill>
              <a:blip r:embed="rId297"/>
              <a:stretch>
                <a:fillRect/>
              </a:stretch>
            </p:blipFill>
            <p:spPr>
              <a:xfrm>
                <a:off x="3376183" y="23813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282" name="Ink 281">
                <a:extLst>
                  <a:ext uri="{FF2B5EF4-FFF2-40B4-BE49-F238E27FC236}">
                    <a16:creationId xmlns:a16="http://schemas.microsoft.com/office/drawing/2014/main" id="{D6C2190B-5263-B846-86F6-CB5086CD6502}"/>
                  </a:ext>
                </a:extLst>
              </p14:cNvPr>
              <p14:cNvContentPartPr/>
              <p14:nvPr/>
            </p14:nvContentPartPr>
            <p14:xfrm>
              <a:off x="3635743" y="2422793"/>
              <a:ext cx="360" cy="360"/>
            </p14:xfrm>
          </p:contentPart>
        </mc:Choice>
        <mc:Fallback xmlns="">
          <p:pic>
            <p:nvPicPr>
              <p:cNvPr id="282" name="Ink 281">
                <a:extLst>
                  <a:ext uri="{FF2B5EF4-FFF2-40B4-BE49-F238E27FC236}">
                    <a16:creationId xmlns:a16="http://schemas.microsoft.com/office/drawing/2014/main" id="{D6C2190B-5263-B846-86F6-CB5086CD6502}"/>
                  </a:ext>
                </a:extLst>
              </p:cNvPr>
              <p:cNvPicPr/>
              <p:nvPr/>
            </p:nvPicPr>
            <p:blipFill>
              <a:blip r:embed="rId297"/>
              <a:stretch>
                <a:fillRect/>
              </a:stretch>
            </p:blipFill>
            <p:spPr>
              <a:xfrm>
                <a:off x="3599743" y="2386793"/>
                <a:ext cx="72000" cy="72000"/>
              </a:xfrm>
              <a:prstGeom prst="rect">
                <a:avLst/>
              </a:prstGeom>
            </p:spPr>
          </p:pic>
        </mc:Fallback>
      </mc:AlternateContent>
      <p:grpSp>
        <p:nvGrpSpPr>
          <p:cNvPr id="284" name="Group 283">
            <a:extLst>
              <a:ext uri="{FF2B5EF4-FFF2-40B4-BE49-F238E27FC236}">
                <a16:creationId xmlns:a16="http://schemas.microsoft.com/office/drawing/2014/main" id="{67C47CB4-CFC2-E045-B511-2AB6292D42FB}"/>
              </a:ext>
            </a:extLst>
          </p:cNvPr>
          <p:cNvGrpSpPr/>
          <p:nvPr/>
        </p:nvGrpSpPr>
        <p:grpSpPr>
          <a:xfrm>
            <a:off x="3592183" y="2706113"/>
            <a:ext cx="19800" cy="5400"/>
            <a:chOff x="3592183" y="2706113"/>
            <a:chExt cx="19800" cy="5400"/>
          </a:xfrm>
        </p:grpSpPr>
        <mc:AlternateContent xmlns:mc="http://schemas.openxmlformats.org/markup-compatibility/2006" xmlns:p14="http://schemas.microsoft.com/office/powerpoint/2010/main">
          <mc:Choice Requires="p14">
            <p:contentPart p14:bwMode="auto" r:id="rId315">
              <p14:nvContentPartPr>
                <p14:cNvPr id="207" name="Ink 206">
                  <a:extLst>
                    <a:ext uri="{FF2B5EF4-FFF2-40B4-BE49-F238E27FC236}">
                      <a16:creationId xmlns:a16="http://schemas.microsoft.com/office/drawing/2014/main" id="{8A3C7832-71E6-FE4D-98A4-E208005720ED}"/>
                    </a:ext>
                  </a:extLst>
                </p14:cNvPr>
                <p14:cNvContentPartPr/>
                <p14:nvPr/>
              </p14:nvContentPartPr>
              <p14:xfrm>
                <a:off x="3592183" y="2711153"/>
                <a:ext cx="360" cy="360"/>
              </p14:xfrm>
            </p:contentPart>
          </mc:Choice>
          <mc:Fallback xmlns="">
            <p:pic>
              <p:nvPicPr>
                <p:cNvPr id="207" name="Ink 206">
                  <a:extLst>
                    <a:ext uri="{FF2B5EF4-FFF2-40B4-BE49-F238E27FC236}">
                      <a16:creationId xmlns:a16="http://schemas.microsoft.com/office/drawing/2014/main" id="{8A3C7832-71E6-FE4D-98A4-E208005720ED}"/>
                    </a:ext>
                  </a:extLst>
                </p:cNvPr>
                <p:cNvPicPr/>
                <p:nvPr/>
              </p:nvPicPr>
              <p:blipFill>
                <a:blip r:embed="rId56"/>
                <a:stretch>
                  <a:fillRect/>
                </a:stretch>
              </p:blipFill>
              <p:spPr>
                <a:xfrm>
                  <a:off x="3574183" y="2693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208" name="Ink 207">
                  <a:extLst>
                    <a:ext uri="{FF2B5EF4-FFF2-40B4-BE49-F238E27FC236}">
                      <a16:creationId xmlns:a16="http://schemas.microsoft.com/office/drawing/2014/main" id="{E8E31D78-03C7-BB4A-8C84-4D4585097F02}"/>
                    </a:ext>
                  </a:extLst>
                </p14:cNvPr>
                <p14:cNvContentPartPr/>
                <p14:nvPr/>
              </p14:nvContentPartPr>
              <p14:xfrm>
                <a:off x="3592183" y="2711153"/>
                <a:ext cx="360" cy="360"/>
              </p14:xfrm>
            </p:contentPart>
          </mc:Choice>
          <mc:Fallback xmlns="">
            <p:pic>
              <p:nvPicPr>
                <p:cNvPr id="208" name="Ink 207">
                  <a:extLst>
                    <a:ext uri="{FF2B5EF4-FFF2-40B4-BE49-F238E27FC236}">
                      <a16:creationId xmlns:a16="http://schemas.microsoft.com/office/drawing/2014/main" id="{E8E31D78-03C7-BB4A-8C84-4D4585097F02}"/>
                    </a:ext>
                  </a:extLst>
                </p:cNvPr>
                <p:cNvPicPr/>
                <p:nvPr/>
              </p:nvPicPr>
              <p:blipFill>
                <a:blip r:embed="rId56"/>
                <a:stretch>
                  <a:fillRect/>
                </a:stretch>
              </p:blipFill>
              <p:spPr>
                <a:xfrm>
                  <a:off x="3574183" y="2693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283" name="Ink 282">
                  <a:extLst>
                    <a:ext uri="{FF2B5EF4-FFF2-40B4-BE49-F238E27FC236}">
                      <a16:creationId xmlns:a16="http://schemas.microsoft.com/office/drawing/2014/main" id="{D887FDCF-8791-FD41-AD60-F3F4D2844E01}"/>
                    </a:ext>
                  </a:extLst>
                </p14:cNvPr>
                <p14:cNvContentPartPr/>
                <p14:nvPr/>
              </p14:nvContentPartPr>
              <p14:xfrm>
                <a:off x="3611623" y="2706113"/>
                <a:ext cx="360" cy="360"/>
              </p14:xfrm>
            </p:contentPart>
          </mc:Choice>
          <mc:Fallback xmlns="">
            <p:pic>
              <p:nvPicPr>
                <p:cNvPr id="283" name="Ink 282">
                  <a:extLst>
                    <a:ext uri="{FF2B5EF4-FFF2-40B4-BE49-F238E27FC236}">
                      <a16:creationId xmlns:a16="http://schemas.microsoft.com/office/drawing/2014/main" id="{D887FDCF-8791-FD41-AD60-F3F4D2844E01}"/>
                    </a:ext>
                  </a:extLst>
                </p:cNvPr>
                <p:cNvPicPr/>
                <p:nvPr/>
              </p:nvPicPr>
              <p:blipFill>
                <a:blip r:embed="rId297"/>
                <a:stretch>
                  <a:fillRect/>
                </a:stretch>
              </p:blipFill>
              <p:spPr>
                <a:xfrm>
                  <a:off x="3575623" y="2670113"/>
                  <a:ext cx="72000" cy="72000"/>
                </a:xfrm>
                <a:prstGeom prst="rect">
                  <a:avLst/>
                </a:prstGeom>
              </p:spPr>
            </p:pic>
          </mc:Fallback>
        </mc:AlternateContent>
      </p:grpSp>
      <p:grpSp>
        <p:nvGrpSpPr>
          <p:cNvPr id="286" name="Group 285">
            <a:extLst>
              <a:ext uri="{FF2B5EF4-FFF2-40B4-BE49-F238E27FC236}">
                <a16:creationId xmlns:a16="http://schemas.microsoft.com/office/drawing/2014/main" id="{53586288-0CCD-0E4B-BD06-76A1A96825CF}"/>
              </a:ext>
            </a:extLst>
          </p:cNvPr>
          <p:cNvGrpSpPr/>
          <p:nvPr/>
        </p:nvGrpSpPr>
        <p:grpSpPr>
          <a:xfrm>
            <a:off x="3759583" y="2968193"/>
            <a:ext cx="4320" cy="2520"/>
            <a:chOff x="3759583" y="2968193"/>
            <a:chExt cx="4320" cy="2520"/>
          </a:xfrm>
        </p:grpSpPr>
        <mc:AlternateContent xmlns:mc="http://schemas.openxmlformats.org/markup-compatibility/2006" xmlns:p14="http://schemas.microsoft.com/office/powerpoint/2010/main">
          <mc:Choice Requires="p14">
            <p:contentPart p14:bwMode="auto" r:id="rId318">
              <p14:nvContentPartPr>
                <p14:cNvPr id="214" name="Ink 213">
                  <a:extLst>
                    <a:ext uri="{FF2B5EF4-FFF2-40B4-BE49-F238E27FC236}">
                      <a16:creationId xmlns:a16="http://schemas.microsoft.com/office/drawing/2014/main" id="{5D451058-D6DE-F94C-9DE7-D092A5F77061}"/>
                    </a:ext>
                  </a:extLst>
                </p14:cNvPr>
                <p14:cNvContentPartPr/>
                <p14:nvPr/>
              </p14:nvContentPartPr>
              <p14:xfrm>
                <a:off x="3763543" y="2970353"/>
                <a:ext cx="360" cy="360"/>
              </p14:xfrm>
            </p:contentPart>
          </mc:Choice>
          <mc:Fallback xmlns="">
            <p:pic>
              <p:nvPicPr>
                <p:cNvPr id="214" name="Ink 213">
                  <a:extLst>
                    <a:ext uri="{FF2B5EF4-FFF2-40B4-BE49-F238E27FC236}">
                      <a16:creationId xmlns:a16="http://schemas.microsoft.com/office/drawing/2014/main" id="{5D451058-D6DE-F94C-9DE7-D092A5F77061}"/>
                    </a:ext>
                  </a:extLst>
                </p:cNvPr>
                <p:cNvPicPr/>
                <p:nvPr/>
              </p:nvPicPr>
              <p:blipFill>
                <a:blip r:embed="rId56"/>
                <a:stretch>
                  <a:fillRect/>
                </a:stretch>
              </p:blipFill>
              <p:spPr>
                <a:xfrm>
                  <a:off x="3745543" y="29523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9">
              <p14:nvContentPartPr>
                <p14:cNvPr id="215" name="Ink 214">
                  <a:extLst>
                    <a:ext uri="{FF2B5EF4-FFF2-40B4-BE49-F238E27FC236}">
                      <a16:creationId xmlns:a16="http://schemas.microsoft.com/office/drawing/2014/main" id="{BEFF339E-1CB8-4046-847F-044927C098A9}"/>
                    </a:ext>
                  </a:extLst>
                </p14:cNvPr>
                <p14:cNvContentPartPr/>
                <p14:nvPr/>
              </p14:nvContentPartPr>
              <p14:xfrm>
                <a:off x="3763543" y="2970353"/>
                <a:ext cx="360" cy="360"/>
              </p14:xfrm>
            </p:contentPart>
          </mc:Choice>
          <mc:Fallback xmlns="">
            <p:pic>
              <p:nvPicPr>
                <p:cNvPr id="215" name="Ink 214">
                  <a:extLst>
                    <a:ext uri="{FF2B5EF4-FFF2-40B4-BE49-F238E27FC236}">
                      <a16:creationId xmlns:a16="http://schemas.microsoft.com/office/drawing/2014/main" id="{BEFF339E-1CB8-4046-847F-044927C098A9}"/>
                    </a:ext>
                  </a:extLst>
                </p:cNvPr>
                <p:cNvPicPr/>
                <p:nvPr/>
              </p:nvPicPr>
              <p:blipFill>
                <a:blip r:embed="rId56"/>
                <a:stretch>
                  <a:fillRect/>
                </a:stretch>
              </p:blipFill>
              <p:spPr>
                <a:xfrm>
                  <a:off x="3745543" y="29523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285" name="Ink 284">
                  <a:extLst>
                    <a:ext uri="{FF2B5EF4-FFF2-40B4-BE49-F238E27FC236}">
                      <a16:creationId xmlns:a16="http://schemas.microsoft.com/office/drawing/2014/main" id="{4B18E525-B7B9-5B4F-9142-81CBC49D27EE}"/>
                    </a:ext>
                  </a:extLst>
                </p14:cNvPr>
                <p14:cNvContentPartPr/>
                <p14:nvPr/>
              </p14:nvContentPartPr>
              <p14:xfrm>
                <a:off x="3759583" y="2968193"/>
                <a:ext cx="360" cy="360"/>
              </p14:xfrm>
            </p:contentPart>
          </mc:Choice>
          <mc:Fallback xmlns="">
            <p:pic>
              <p:nvPicPr>
                <p:cNvPr id="285" name="Ink 284">
                  <a:extLst>
                    <a:ext uri="{FF2B5EF4-FFF2-40B4-BE49-F238E27FC236}">
                      <a16:creationId xmlns:a16="http://schemas.microsoft.com/office/drawing/2014/main" id="{4B18E525-B7B9-5B4F-9142-81CBC49D27EE}"/>
                    </a:ext>
                  </a:extLst>
                </p:cNvPr>
                <p:cNvPicPr/>
                <p:nvPr/>
              </p:nvPicPr>
              <p:blipFill>
                <a:blip r:embed="rId297"/>
                <a:stretch>
                  <a:fillRect/>
                </a:stretch>
              </p:blipFill>
              <p:spPr>
                <a:xfrm>
                  <a:off x="3723583" y="2932193"/>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21">
            <p14:nvContentPartPr>
              <p14:cNvPr id="287" name="Ink 286">
                <a:extLst>
                  <a:ext uri="{FF2B5EF4-FFF2-40B4-BE49-F238E27FC236}">
                    <a16:creationId xmlns:a16="http://schemas.microsoft.com/office/drawing/2014/main" id="{ACD0A668-868B-7947-A419-DCFFFBDDC9CE}"/>
                  </a:ext>
                </a:extLst>
              </p14:cNvPr>
              <p14:cNvContentPartPr/>
              <p14:nvPr/>
            </p14:nvContentPartPr>
            <p14:xfrm>
              <a:off x="3126703" y="2409833"/>
              <a:ext cx="360" cy="360"/>
            </p14:xfrm>
          </p:contentPart>
        </mc:Choice>
        <mc:Fallback xmlns="">
          <p:pic>
            <p:nvPicPr>
              <p:cNvPr id="287" name="Ink 286">
                <a:extLst>
                  <a:ext uri="{FF2B5EF4-FFF2-40B4-BE49-F238E27FC236}">
                    <a16:creationId xmlns:a16="http://schemas.microsoft.com/office/drawing/2014/main" id="{ACD0A668-868B-7947-A419-DCFFFBDDC9CE}"/>
                  </a:ext>
                </a:extLst>
              </p:cNvPr>
              <p:cNvPicPr/>
              <p:nvPr/>
            </p:nvPicPr>
            <p:blipFill>
              <a:blip r:embed="rId297"/>
              <a:stretch>
                <a:fillRect/>
              </a:stretch>
            </p:blipFill>
            <p:spPr>
              <a:xfrm>
                <a:off x="3090703" y="23738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288" name="Ink 287">
                <a:extLst>
                  <a:ext uri="{FF2B5EF4-FFF2-40B4-BE49-F238E27FC236}">
                    <a16:creationId xmlns:a16="http://schemas.microsoft.com/office/drawing/2014/main" id="{91A7578E-E250-1046-B1FB-996E6E8230A6}"/>
                  </a:ext>
                </a:extLst>
              </p14:cNvPr>
              <p14:cNvContentPartPr/>
              <p14:nvPr/>
            </p14:nvContentPartPr>
            <p14:xfrm>
              <a:off x="3089983" y="2194553"/>
              <a:ext cx="360" cy="360"/>
            </p14:xfrm>
          </p:contentPart>
        </mc:Choice>
        <mc:Fallback xmlns="">
          <p:pic>
            <p:nvPicPr>
              <p:cNvPr id="288" name="Ink 287">
                <a:extLst>
                  <a:ext uri="{FF2B5EF4-FFF2-40B4-BE49-F238E27FC236}">
                    <a16:creationId xmlns:a16="http://schemas.microsoft.com/office/drawing/2014/main" id="{91A7578E-E250-1046-B1FB-996E6E8230A6}"/>
                  </a:ext>
                </a:extLst>
              </p:cNvPr>
              <p:cNvPicPr/>
              <p:nvPr/>
            </p:nvPicPr>
            <p:blipFill>
              <a:blip r:embed="rId297"/>
              <a:stretch>
                <a:fillRect/>
              </a:stretch>
            </p:blipFill>
            <p:spPr>
              <a:xfrm>
                <a:off x="3053983" y="21585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3">
            <p14:nvContentPartPr>
              <p14:cNvPr id="289" name="Ink 288">
                <a:extLst>
                  <a:ext uri="{FF2B5EF4-FFF2-40B4-BE49-F238E27FC236}">
                    <a16:creationId xmlns:a16="http://schemas.microsoft.com/office/drawing/2014/main" id="{E55824E3-BF2F-B147-8CAD-8BD001C732C7}"/>
                  </a:ext>
                </a:extLst>
              </p14:cNvPr>
              <p14:cNvContentPartPr/>
              <p14:nvPr/>
            </p14:nvContentPartPr>
            <p14:xfrm>
              <a:off x="3080623" y="2795393"/>
              <a:ext cx="360" cy="360"/>
            </p14:xfrm>
          </p:contentPart>
        </mc:Choice>
        <mc:Fallback xmlns="">
          <p:pic>
            <p:nvPicPr>
              <p:cNvPr id="289" name="Ink 288">
                <a:extLst>
                  <a:ext uri="{FF2B5EF4-FFF2-40B4-BE49-F238E27FC236}">
                    <a16:creationId xmlns:a16="http://schemas.microsoft.com/office/drawing/2014/main" id="{E55824E3-BF2F-B147-8CAD-8BD001C732C7}"/>
                  </a:ext>
                </a:extLst>
              </p:cNvPr>
              <p:cNvPicPr/>
              <p:nvPr/>
            </p:nvPicPr>
            <p:blipFill>
              <a:blip r:embed="rId297"/>
              <a:stretch>
                <a:fillRect/>
              </a:stretch>
            </p:blipFill>
            <p:spPr>
              <a:xfrm>
                <a:off x="3044623" y="27593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290" name="Ink 289">
                <a:extLst>
                  <a:ext uri="{FF2B5EF4-FFF2-40B4-BE49-F238E27FC236}">
                    <a16:creationId xmlns:a16="http://schemas.microsoft.com/office/drawing/2014/main" id="{B6E58972-3EDA-A341-95F1-081AF94E461E}"/>
                  </a:ext>
                </a:extLst>
              </p14:cNvPr>
              <p14:cNvContentPartPr/>
              <p14:nvPr/>
            </p14:nvContentPartPr>
            <p14:xfrm>
              <a:off x="7070863" y="5007233"/>
              <a:ext cx="360" cy="360"/>
            </p14:xfrm>
          </p:contentPart>
        </mc:Choice>
        <mc:Fallback xmlns="">
          <p:pic>
            <p:nvPicPr>
              <p:cNvPr id="290" name="Ink 289">
                <a:extLst>
                  <a:ext uri="{FF2B5EF4-FFF2-40B4-BE49-F238E27FC236}">
                    <a16:creationId xmlns:a16="http://schemas.microsoft.com/office/drawing/2014/main" id="{B6E58972-3EDA-A341-95F1-081AF94E461E}"/>
                  </a:ext>
                </a:extLst>
              </p:cNvPr>
              <p:cNvPicPr/>
              <p:nvPr/>
            </p:nvPicPr>
            <p:blipFill>
              <a:blip r:embed="rId297"/>
              <a:stretch>
                <a:fillRect/>
              </a:stretch>
            </p:blipFill>
            <p:spPr>
              <a:xfrm>
                <a:off x="7034863" y="49712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5">
            <p14:nvContentPartPr>
              <p14:cNvPr id="291" name="Ink 290">
                <a:extLst>
                  <a:ext uri="{FF2B5EF4-FFF2-40B4-BE49-F238E27FC236}">
                    <a16:creationId xmlns:a16="http://schemas.microsoft.com/office/drawing/2014/main" id="{CB743EA8-5F44-D648-A290-125D5E10EEAA}"/>
                  </a:ext>
                </a:extLst>
              </p14:cNvPr>
              <p14:cNvContentPartPr/>
              <p14:nvPr/>
            </p14:nvContentPartPr>
            <p14:xfrm>
              <a:off x="7306663" y="4981313"/>
              <a:ext cx="360" cy="360"/>
            </p14:xfrm>
          </p:contentPart>
        </mc:Choice>
        <mc:Fallback xmlns="">
          <p:pic>
            <p:nvPicPr>
              <p:cNvPr id="291" name="Ink 290">
                <a:extLst>
                  <a:ext uri="{FF2B5EF4-FFF2-40B4-BE49-F238E27FC236}">
                    <a16:creationId xmlns:a16="http://schemas.microsoft.com/office/drawing/2014/main" id="{CB743EA8-5F44-D648-A290-125D5E10EEAA}"/>
                  </a:ext>
                </a:extLst>
              </p:cNvPr>
              <p:cNvPicPr/>
              <p:nvPr/>
            </p:nvPicPr>
            <p:blipFill>
              <a:blip r:embed="rId297"/>
              <a:stretch>
                <a:fillRect/>
              </a:stretch>
            </p:blipFill>
            <p:spPr>
              <a:xfrm>
                <a:off x="7270663" y="49453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292" name="Ink 291">
                <a:extLst>
                  <a:ext uri="{FF2B5EF4-FFF2-40B4-BE49-F238E27FC236}">
                    <a16:creationId xmlns:a16="http://schemas.microsoft.com/office/drawing/2014/main" id="{98E1299B-0B0E-7D48-A098-5111DE2E4DB1}"/>
                  </a:ext>
                </a:extLst>
              </p14:cNvPr>
              <p14:cNvContentPartPr/>
              <p14:nvPr/>
            </p14:nvContentPartPr>
            <p14:xfrm>
              <a:off x="7419703" y="5139353"/>
              <a:ext cx="360" cy="360"/>
            </p14:xfrm>
          </p:contentPart>
        </mc:Choice>
        <mc:Fallback xmlns="">
          <p:pic>
            <p:nvPicPr>
              <p:cNvPr id="292" name="Ink 291">
                <a:extLst>
                  <a:ext uri="{FF2B5EF4-FFF2-40B4-BE49-F238E27FC236}">
                    <a16:creationId xmlns:a16="http://schemas.microsoft.com/office/drawing/2014/main" id="{98E1299B-0B0E-7D48-A098-5111DE2E4DB1}"/>
                  </a:ext>
                </a:extLst>
              </p:cNvPr>
              <p:cNvPicPr/>
              <p:nvPr/>
            </p:nvPicPr>
            <p:blipFill>
              <a:blip r:embed="rId297"/>
              <a:stretch>
                <a:fillRect/>
              </a:stretch>
            </p:blipFill>
            <p:spPr>
              <a:xfrm>
                <a:off x="7383703" y="51033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7">
            <p14:nvContentPartPr>
              <p14:cNvPr id="293" name="Ink 292">
                <a:extLst>
                  <a:ext uri="{FF2B5EF4-FFF2-40B4-BE49-F238E27FC236}">
                    <a16:creationId xmlns:a16="http://schemas.microsoft.com/office/drawing/2014/main" id="{9488B361-B753-ED49-879E-280166C23649}"/>
                  </a:ext>
                </a:extLst>
              </p14:cNvPr>
              <p14:cNvContentPartPr/>
              <p14:nvPr/>
            </p14:nvContentPartPr>
            <p14:xfrm>
              <a:off x="7568743" y="5021273"/>
              <a:ext cx="360" cy="360"/>
            </p14:xfrm>
          </p:contentPart>
        </mc:Choice>
        <mc:Fallback xmlns="">
          <p:pic>
            <p:nvPicPr>
              <p:cNvPr id="293" name="Ink 292">
                <a:extLst>
                  <a:ext uri="{FF2B5EF4-FFF2-40B4-BE49-F238E27FC236}">
                    <a16:creationId xmlns:a16="http://schemas.microsoft.com/office/drawing/2014/main" id="{9488B361-B753-ED49-879E-280166C23649}"/>
                  </a:ext>
                </a:extLst>
              </p:cNvPr>
              <p:cNvPicPr/>
              <p:nvPr/>
            </p:nvPicPr>
            <p:blipFill>
              <a:blip r:embed="rId297"/>
              <a:stretch>
                <a:fillRect/>
              </a:stretch>
            </p:blipFill>
            <p:spPr>
              <a:xfrm>
                <a:off x="7532743" y="49852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294" name="Ink 293">
                <a:extLst>
                  <a:ext uri="{FF2B5EF4-FFF2-40B4-BE49-F238E27FC236}">
                    <a16:creationId xmlns:a16="http://schemas.microsoft.com/office/drawing/2014/main" id="{A6374B23-5D15-C64F-993B-F541AE842045}"/>
                  </a:ext>
                </a:extLst>
              </p14:cNvPr>
              <p14:cNvContentPartPr/>
              <p14:nvPr/>
            </p14:nvContentPartPr>
            <p14:xfrm>
              <a:off x="7666303" y="4869713"/>
              <a:ext cx="360" cy="360"/>
            </p14:xfrm>
          </p:contentPart>
        </mc:Choice>
        <mc:Fallback xmlns="">
          <p:pic>
            <p:nvPicPr>
              <p:cNvPr id="294" name="Ink 293">
                <a:extLst>
                  <a:ext uri="{FF2B5EF4-FFF2-40B4-BE49-F238E27FC236}">
                    <a16:creationId xmlns:a16="http://schemas.microsoft.com/office/drawing/2014/main" id="{A6374B23-5D15-C64F-993B-F541AE842045}"/>
                  </a:ext>
                </a:extLst>
              </p:cNvPr>
              <p:cNvPicPr/>
              <p:nvPr/>
            </p:nvPicPr>
            <p:blipFill>
              <a:blip r:embed="rId297"/>
              <a:stretch>
                <a:fillRect/>
              </a:stretch>
            </p:blipFill>
            <p:spPr>
              <a:xfrm>
                <a:off x="7630303" y="48337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295" name="Ink 294">
                <a:extLst>
                  <a:ext uri="{FF2B5EF4-FFF2-40B4-BE49-F238E27FC236}">
                    <a16:creationId xmlns:a16="http://schemas.microsoft.com/office/drawing/2014/main" id="{E219DCC3-80CC-4C4F-A534-BF12A96C6C6E}"/>
                  </a:ext>
                </a:extLst>
              </p14:cNvPr>
              <p14:cNvContentPartPr/>
              <p14:nvPr/>
            </p14:nvContentPartPr>
            <p14:xfrm>
              <a:off x="7448143" y="4808153"/>
              <a:ext cx="360" cy="360"/>
            </p14:xfrm>
          </p:contentPart>
        </mc:Choice>
        <mc:Fallback xmlns="">
          <p:pic>
            <p:nvPicPr>
              <p:cNvPr id="295" name="Ink 294">
                <a:extLst>
                  <a:ext uri="{FF2B5EF4-FFF2-40B4-BE49-F238E27FC236}">
                    <a16:creationId xmlns:a16="http://schemas.microsoft.com/office/drawing/2014/main" id="{E219DCC3-80CC-4C4F-A534-BF12A96C6C6E}"/>
                  </a:ext>
                </a:extLst>
              </p:cNvPr>
              <p:cNvPicPr/>
              <p:nvPr/>
            </p:nvPicPr>
            <p:blipFill>
              <a:blip r:embed="rId297"/>
              <a:stretch>
                <a:fillRect/>
              </a:stretch>
            </p:blipFill>
            <p:spPr>
              <a:xfrm>
                <a:off x="7412143" y="47721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296" name="Ink 295">
                <a:extLst>
                  <a:ext uri="{FF2B5EF4-FFF2-40B4-BE49-F238E27FC236}">
                    <a16:creationId xmlns:a16="http://schemas.microsoft.com/office/drawing/2014/main" id="{63BD754B-C8B2-A040-B349-F62D09F41E45}"/>
                  </a:ext>
                </a:extLst>
              </p14:cNvPr>
              <p14:cNvContentPartPr/>
              <p14:nvPr/>
            </p14:nvContentPartPr>
            <p14:xfrm>
              <a:off x="7238983" y="4715273"/>
              <a:ext cx="360" cy="360"/>
            </p14:xfrm>
          </p:contentPart>
        </mc:Choice>
        <mc:Fallback xmlns="">
          <p:pic>
            <p:nvPicPr>
              <p:cNvPr id="296" name="Ink 295">
                <a:extLst>
                  <a:ext uri="{FF2B5EF4-FFF2-40B4-BE49-F238E27FC236}">
                    <a16:creationId xmlns:a16="http://schemas.microsoft.com/office/drawing/2014/main" id="{63BD754B-C8B2-A040-B349-F62D09F41E45}"/>
                  </a:ext>
                </a:extLst>
              </p:cNvPr>
              <p:cNvPicPr/>
              <p:nvPr/>
            </p:nvPicPr>
            <p:blipFill>
              <a:blip r:embed="rId297"/>
              <a:stretch>
                <a:fillRect/>
              </a:stretch>
            </p:blipFill>
            <p:spPr>
              <a:xfrm>
                <a:off x="7202983" y="46792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1">
            <p14:nvContentPartPr>
              <p14:cNvPr id="297" name="Ink 296">
                <a:extLst>
                  <a:ext uri="{FF2B5EF4-FFF2-40B4-BE49-F238E27FC236}">
                    <a16:creationId xmlns:a16="http://schemas.microsoft.com/office/drawing/2014/main" id="{7B92D04E-F947-B44C-B9CB-E8701D1547F6}"/>
                  </a:ext>
                </a:extLst>
              </p14:cNvPr>
              <p14:cNvContentPartPr/>
              <p14:nvPr/>
            </p14:nvContentPartPr>
            <p14:xfrm>
              <a:off x="7109743" y="4814993"/>
              <a:ext cx="360" cy="360"/>
            </p14:xfrm>
          </p:contentPart>
        </mc:Choice>
        <mc:Fallback xmlns="">
          <p:pic>
            <p:nvPicPr>
              <p:cNvPr id="297" name="Ink 296">
                <a:extLst>
                  <a:ext uri="{FF2B5EF4-FFF2-40B4-BE49-F238E27FC236}">
                    <a16:creationId xmlns:a16="http://schemas.microsoft.com/office/drawing/2014/main" id="{7B92D04E-F947-B44C-B9CB-E8701D1547F6}"/>
                  </a:ext>
                </a:extLst>
              </p:cNvPr>
              <p:cNvPicPr/>
              <p:nvPr/>
            </p:nvPicPr>
            <p:blipFill>
              <a:blip r:embed="rId297"/>
              <a:stretch>
                <a:fillRect/>
              </a:stretch>
            </p:blipFill>
            <p:spPr>
              <a:xfrm>
                <a:off x="7073743" y="47789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298" name="Ink 297">
                <a:extLst>
                  <a:ext uri="{FF2B5EF4-FFF2-40B4-BE49-F238E27FC236}">
                    <a16:creationId xmlns:a16="http://schemas.microsoft.com/office/drawing/2014/main" id="{C5BE11DD-D98D-E54B-A0C2-3D7D4D84C334}"/>
                  </a:ext>
                </a:extLst>
              </p14:cNvPr>
              <p14:cNvContentPartPr/>
              <p14:nvPr/>
            </p14:nvContentPartPr>
            <p14:xfrm>
              <a:off x="7050343" y="4463633"/>
              <a:ext cx="360" cy="360"/>
            </p14:xfrm>
          </p:contentPart>
        </mc:Choice>
        <mc:Fallback xmlns="">
          <p:pic>
            <p:nvPicPr>
              <p:cNvPr id="298" name="Ink 297">
                <a:extLst>
                  <a:ext uri="{FF2B5EF4-FFF2-40B4-BE49-F238E27FC236}">
                    <a16:creationId xmlns:a16="http://schemas.microsoft.com/office/drawing/2014/main" id="{C5BE11DD-D98D-E54B-A0C2-3D7D4D84C334}"/>
                  </a:ext>
                </a:extLst>
              </p:cNvPr>
              <p:cNvPicPr/>
              <p:nvPr/>
            </p:nvPicPr>
            <p:blipFill>
              <a:blip r:embed="rId297"/>
              <a:stretch>
                <a:fillRect/>
              </a:stretch>
            </p:blipFill>
            <p:spPr>
              <a:xfrm>
                <a:off x="7014343" y="44276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3">
            <p14:nvContentPartPr>
              <p14:cNvPr id="299" name="Ink 298">
                <a:extLst>
                  <a:ext uri="{FF2B5EF4-FFF2-40B4-BE49-F238E27FC236}">
                    <a16:creationId xmlns:a16="http://schemas.microsoft.com/office/drawing/2014/main" id="{1C2ECCAD-B07D-4B4B-8CB0-A273B3E21ADB}"/>
                  </a:ext>
                </a:extLst>
              </p14:cNvPr>
              <p14:cNvContentPartPr/>
              <p14:nvPr/>
            </p14:nvContentPartPr>
            <p14:xfrm>
              <a:off x="7045663" y="4651193"/>
              <a:ext cx="360" cy="360"/>
            </p14:xfrm>
          </p:contentPart>
        </mc:Choice>
        <mc:Fallback xmlns="">
          <p:pic>
            <p:nvPicPr>
              <p:cNvPr id="299" name="Ink 298">
                <a:extLst>
                  <a:ext uri="{FF2B5EF4-FFF2-40B4-BE49-F238E27FC236}">
                    <a16:creationId xmlns:a16="http://schemas.microsoft.com/office/drawing/2014/main" id="{1C2ECCAD-B07D-4B4B-8CB0-A273B3E21ADB}"/>
                  </a:ext>
                </a:extLst>
              </p:cNvPr>
              <p:cNvPicPr/>
              <p:nvPr/>
            </p:nvPicPr>
            <p:blipFill>
              <a:blip r:embed="rId297"/>
              <a:stretch>
                <a:fillRect/>
              </a:stretch>
            </p:blipFill>
            <p:spPr>
              <a:xfrm>
                <a:off x="7009663" y="46151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300" name="Ink 299">
                <a:extLst>
                  <a:ext uri="{FF2B5EF4-FFF2-40B4-BE49-F238E27FC236}">
                    <a16:creationId xmlns:a16="http://schemas.microsoft.com/office/drawing/2014/main" id="{A0D2627E-A747-3844-BDE4-1CF05D32AA86}"/>
                  </a:ext>
                </a:extLst>
              </p14:cNvPr>
              <p14:cNvContentPartPr/>
              <p14:nvPr/>
            </p14:nvContentPartPr>
            <p14:xfrm>
              <a:off x="7290463" y="4427633"/>
              <a:ext cx="360" cy="360"/>
            </p14:xfrm>
          </p:contentPart>
        </mc:Choice>
        <mc:Fallback xmlns="">
          <p:pic>
            <p:nvPicPr>
              <p:cNvPr id="300" name="Ink 299">
                <a:extLst>
                  <a:ext uri="{FF2B5EF4-FFF2-40B4-BE49-F238E27FC236}">
                    <a16:creationId xmlns:a16="http://schemas.microsoft.com/office/drawing/2014/main" id="{A0D2627E-A747-3844-BDE4-1CF05D32AA86}"/>
                  </a:ext>
                </a:extLst>
              </p:cNvPr>
              <p:cNvPicPr/>
              <p:nvPr/>
            </p:nvPicPr>
            <p:blipFill>
              <a:blip r:embed="rId297"/>
              <a:stretch>
                <a:fillRect/>
              </a:stretch>
            </p:blipFill>
            <p:spPr>
              <a:xfrm>
                <a:off x="7254463" y="43916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5">
            <p14:nvContentPartPr>
              <p14:cNvPr id="301" name="Ink 300">
                <a:extLst>
                  <a:ext uri="{FF2B5EF4-FFF2-40B4-BE49-F238E27FC236}">
                    <a16:creationId xmlns:a16="http://schemas.microsoft.com/office/drawing/2014/main" id="{FC42E035-E442-1A42-841E-254B317D3D7E}"/>
                  </a:ext>
                </a:extLst>
              </p14:cNvPr>
              <p14:cNvContentPartPr/>
              <p14:nvPr/>
            </p14:nvContentPartPr>
            <p14:xfrm>
              <a:off x="7141423" y="4308473"/>
              <a:ext cx="360" cy="360"/>
            </p14:xfrm>
          </p:contentPart>
        </mc:Choice>
        <mc:Fallback xmlns="">
          <p:pic>
            <p:nvPicPr>
              <p:cNvPr id="301" name="Ink 300">
                <a:extLst>
                  <a:ext uri="{FF2B5EF4-FFF2-40B4-BE49-F238E27FC236}">
                    <a16:creationId xmlns:a16="http://schemas.microsoft.com/office/drawing/2014/main" id="{FC42E035-E442-1A42-841E-254B317D3D7E}"/>
                  </a:ext>
                </a:extLst>
              </p:cNvPr>
              <p:cNvPicPr/>
              <p:nvPr/>
            </p:nvPicPr>
            <p:blipFill>
              <a:blip r:embed="rId297"/>
              <a:stretch>
                <a:fillRect/>
              </a:stretch>
            </p:blipFill>
            <p:spPr>
              <a:xfrm>
                <a:off x="7105423" y="42724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302" name="Ink 301">
                <a:extLst>
                  <a:ext uri="{FF2B5EF4-FFF2-40B4-BE49-F238E27FC236}">
                    <a16:creationId xmlns:a16="http://schemas.microsoft.com/office/drawing/2014/main" id="{77B7AF76-3B68-FF44-A3BB-82C14852369C}"/>
                  </a:ext>
                </a:extLst>
              </p14:cNvPr>
              <p14:cNvContentPartPr/>
              <p14:nvPr/>
            </p14:nvContentPartPr>
            <p14:xfrm>
              <a:off x="7380103" y="4257353"/>
              <a:ext cx="360" cy="360"/>
            </p14:xfrm>
          </p:contentPart>
        </mc:Choice>
        <mc:Fallback xmlns="">
          <p:pic>
            <p:nvPicPr>
              <p:cNvPr id="302" name="Ink 301">
                <a:extLst>
                  <a:ext uri="{FF2B5EF4-FFF2-40B4-BE49-F238E27FC236}">
                    <a16:creationId xmlns:a16="http://schemas.microsoft.com/office/drawing/2014/main" id="{77B7AF76-3B68-FF44-A3BB-82C14852369C}"/>
                  </a:ext>
                </a:extLst>
              </p:cNvPr>
              <p:cNvPicPr/>
              <p:nvPr/>
            </p:nvPicPr>
            <p:blipFill>
              <a:blip r:embed="rId297"/>
              <a:stretch>
                <a:fillRect/>
              </a:stretch>
            </p:blipFill>
            <p:spPr>
              <a:xfrm>
                <a:off x="7344103" y="42213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7">
            <p14:nvContentPartPr>
              <p14:cNvPr id="303" name="Ink 302">
                <a:extLst>
                  <a:ext uri="{FF2B5EF4-FFF2-40B4-BE49-F238E27FC236}">
                    <a16:creationId xmlns:a16="http://schemas.microsoft.com/office/drawing/2014/main" id="{8CC5AC32-F867-5A44-A6A0-8C7543F40FA9}"/>
                  </a:ext>
                </a:extLst>
              </p14:cNvPr>
              <p14:cNvContentPartPr/>
              <p14:nvPr/>
            </p14:nvContentPartPr>
            <p14:xfrm>
              <a:off x="6963223" y="4227833"/>
              <a:ext cx="360" cy="360"/>
            </p14:xfrm>
          </p:contentPart>
        </mc:Choice>
        <mc:Fallback xmlns="">
          <p:pic>
            <p:nvPicPr>
              <p:cNvPr id="303" name="Ink 302">
                <a:extLst>
                  <a:ext uri="{FF2B5EF4-FFF2-40B4-BE49-F238E27FC236}">
                    <a16:creationId xmlns:a16="http://schemas.microsoft.com/office/drawing/2014/main" id="{8CC5AC32-F867-5A44-A6A0-8C7543F40FA9}"/>
                  </a:ext>
                </a:extLst>
              </p:cNvPr>
              <p:cNvPicPr/>
              <p:nvPr/>
            </p:nvPicPr>
            <p:blipFill>
              <a:blip r:embed="rId297"/>
              <a:stretch>
                <a:fillRect/>
              </a:stretch>
            </p:blipFill>
            <p:spPr>
              <a:xfrm>
                <a:off x="6927223" y="41918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304" name="Ink 303">
                <a:extLst>
                  <a:ext uri="{FF2B5EF4-FFF2-40B4-BE49-F238E27FC236}">
                    <a16:creationId xmlns:a16="http://schemas.microsoft.com/office/drawing/2014/main" id="{50BF545D-E11B-F14D-896F-C374322954CE}"/>
                  </a:ext>
                </a:extLst>
              </p14:cNvPr>
              <p14:cNvContentPartPr/>
              <p14:nvPr/>
            </p14:nvContentPartPr>
            <p14:xfrm>
              <a:off x="7471183" y="4549313"/>
              <a:ext cx="360" cy="360"/>
            </p14:xfrm>
          </p:contentPart>
        </mc:Choice>
        <mc:Fallback xmlns="">
          <p:pic>
            <p:nvPicPr>
              <p:cNvPr id="304" name="Ink 303">
                <a:extLst>
                  <a:ext uri="{FF2B5EF4-FFF2-40B4-BE49-F238E27FC236}">
                    <a16:creationId xmlns:a16="http://schemas.microsoft.com/office/drawing/2014/main" id="{50BF545D-E11B-F14D-896F-C374322954CE}"/>
                  </a:ext>
                </a:extLst>
              </p:cNvPr>
              <p:cNvPicPr/>
              <p:nvPr/>
            </p:nvPicPr>
            <p:blipFill>
              <a:blip r:embed="rId297"/>
              <a:stretch>
                <a:fillRect/>
              </a:stretch>
            </p:blipFill>
            <p:spPr>
              <a:xfrm>
                <a:off x="7435183" y="451331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9">
            <p14:nvContentPartPr>
              <p14:cNvPr id="305" name="Ink 304">
                <a:extLst>
                  <a:ext uri="{FF2B5EF4-FFF2-40B4-BE49-F238E27FC236}">
                    <a16:creationId xmlns:a16="http://schemas.microsoft.com/office/drawing/2014/main" id="{CEF6E25C-FB24-4D46-94BE-CF13766FA4A6}"/>
                  </a:ext>
                </a:extLst>
              </p14:cNvPr>
              <p14:cNvContentPartPr/>
              <p14:nvPr/>
            </p14:nvContentPartPr>
            <p14:xfrm>
              <a:off x="7582063" y="4377953"/>
              <a:ext cx="360" cy="360"/>
            </p14:xfrm>
          </p:contentPart>
        </mc:Choice>
        <mc:Fallback xmlns="">
          <p:pic>
            <p:nvPicPr>
              <p:cNvPr id="305" name="Ink 304">
                <a:extLst>
                  <a:ext uri="{FF2B5EF4-FFF2-40B4-BE49-F238E27FC236}">
                    <a16:creationId xmlns:a16="http://schemas.microsoft.com/office/drawing/2014/main" id="{CEF6E25C-FB24-4D46-94BE-CF13766FA4A6}"/>
                  </a:ext>
                </a:extLst>
              </p:cNvPr>
              <p:cNvPicPr/>
              <p:nvPr/>
            </p:nvPicPr>
            <p:blipFill>
              <a:blip r:embed="rId297"/>
              <a:stretch>
                <a:fillRect/>
              </a:stretch>
            </p:blipFill>
            <p:spPr>
              <a:xfrm>
                <a:off x="7546063" y="43419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306" name="Ink 305">
                <a:extLst>
                  <a:ext uri="{FF2B5EF4-FFF2-40B4-BE49-F238E27FC236}">
                    <a16:creationId xmlns:a16="http://schemas.microsoft.com/office/drawing/2014/main" id="{220A18A7-DEFF-9945-A6BC-BE109298061F}"/>
                  </a:ext>
                </a:extLst>
              </p14:cNvPr>
              <p14:cNvContentPartPr/>
              <p14:nvPr/>
            </p14:nvContentPartPr>
            <p14:xfrm>
              <a:off x="7704823" y="4241873"/>
              <a:ext cx="360" cy="360"/>
            </p14:xfrm>
          </p:contentPart>
        </mc:Choice>
        <mc:Fallback xmlns="">
          <p:pic>
            <p:nvPicPr>
              <p:cNvPr id="306" name="Ink 305">
                <a:extLst>
                  <a:ext uri="{FF2B5EF4-FFF2-40B4-BE49-F238E27FC236}">
                    <a16:creationId xmlns:a16="http://schemas.microsoft.com/office/drawing/2014/main" id="{220A18A7-DEFF-9945-A6BC-BE109298061F}"/>
                  </a:ext>
                </a:extLst>
              </p:cNvPr>
              <p:cNvPicPr/>
              <p:nvPr/>
            </p:nvPicPr>
            <p:blipFill>
              <a:blip r:embed="rId297"/>
              <a:stretch>
                <a:fillRect/>
              </a:stretch>
            </p:blipFill>
            <p:spPr>
              <a:xfrm>
                <a:off x="7668823" y="42058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1">
            <p14:nvContentPartPr>
              <p14:cNvPr id="307" name="Ink 306">
                <a:extLst>
                  <a:ext uri="{FF2B5EF4-FFF2-40B4-BE49-F238E27FC236}">
                    <a16:creationId xmlns:a16="http://schemas.microsoft.com/office/drawing/2014/main" id="{9AEAC947-6C4F-394F-B93C-1FC9B0A61EF0}"/>
                  </a:ext>
                </a:extLst>
              </p14:cNvPr>
              <p14:cNvContentPartPr/>
              <p14:nvPr/>
            </p14:nvContentPartPr>
            <p14:xfrm>
              <a:off x="7664863" y="4652993"/>
              <a:ext cx="360" cy="360"/>
            </p14:xfrm>
          </p:contentPart>
        </mc:Choice>
        <mc:Fallback xmlns="">
          <p:pic>
            <p:nvPicPr>
              <p:cNvPr id="307" name="Ink 306">
                <a:extLst>
                  <a:ext uri="{FF2B5EF4-FFF2-40B4-BE49-F238E27FC236}">
                    <a16:creationId xmlns:a16="http://schemas.microsoft.com/office/drawing/2014/main" id="{9AEAC947-6C4F-394F-B93C-1FC9B0A61EF0}"/>
                  </a:ext>
                </a:extLst>
              </p:cNvPr>
              <p:cNvPicPr/>
              <p:nvPr/>
            </p:nvPicPr>
            <p:blipFill>
              <a:blip r:embed="rId297"/>
              <a:stretch>
                <a:fillRect/>
              </a:stretch>
            </p:blipFill>
            <p:spPr>
              <a:xfrm>
                <a:off x="7628863" y="46169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308" name="Ink 307">
                <a:extLst>
                  <a:ext uri="{FF2B5EF4-FFF2-40B4-BE49-F238E27FC236}">
                    <a16:creationId xmlns:a16="http://schemas.microsoft.com/office/drawing/2014/main" id="{C2D524CB-096A-FB44-8A6A-7371AA09DEEB}"/>
                  </a:ext>
                </a:extLst>
              </p14:cNvPr>
              <p14:cNvContentPartPr/>
              <p14:nvPr/>
            </p14:nvContentPartPr>
            <p14:xfrm>
              <a:off x="7781503" y="4440953"/>
              <a:ext cx="360" cy="360"/>
            </p14:xfrm>
          </p:contentPart>
        </mc:Choice>
        <mc:Fallback xmlns="">
          <p:pic>
            <p:nvPicPr>
              <p:cNvPr id="308" name="Ink 307">
                <a:extLst>
                  <a:ext uri="{FF2B5EF4-FFF2-40B4-BE49-F238E27FC236}">
                    <a16:creationId xmlns:a16="http://schemas.microsoft.com/office/drawing/2014/main" id="{C2D524CB-096A-FB44-8A6A-7371AA09DEEB}"/>
                  </a:ext>
                </a:extLst>
              </p:cNvPr>
              <p:cNvPicPr/>
              <p:nvPr/>
            </p:nvPicPr>
            <p:blipFill>
              <a:blip r:embed="rId297"/>
              <a:stretch>
                <a:fillRect/>
              </a:stretch>
            </p:blipFill>
            <p:spPr>
              <a:xfrm>
                <a:off x="7745503" y="44049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3">
            <p14:nvContentPartPr>
              <p14:cNvPr id="309" name="Ink 308">
                <a:extLst>
                  <a:ext uri="{FF2B5EF4-FFF2-40B4-BE49-F238E27FC236}">
                    <a16:creationId xmlns:a16="http://schemas.microsoft.com/office/drawing/2014/main" id="{CA33CCF2-A4BE-1D49-84F3-6B71DA28195E}"/>
                  </a:ext>
                </a:extLst>
              </p14:cNvPr>
              <p14:cNvContentPartPr/>
              <p14:nvPr/>
            </p14:nvContentPartPr>
            <p14:xfrm>
              <a:off x="7796263" y="4764233"/>
              <a:ext cx="360" cy="360"/>
            </p14:xfrm>
          </p:contentPart>
        </mc:Choice>
        <mc:Fallback xmlns="">
          <p:pic>
            <p:nvPicPr>
              <p:cNvPr id="309" name="Ink 308">
                <a:extLst>
                  <a:ext uri="{FF2B5EF4-FFF2-40B4-BE49-F238E27FC236}">
                    <a16:creationId xmlns:a16="http://schemas.microsoft.com/office/drawing/2014/main" id="{CA33CCF2-A4BE-1D49-84F3-6B71DA28195E}"/>
                  </a:ext>
                </a:extLst>
              </p:cNvPr>
              <p:cNvPicPr/>
              <p:nvPr/>
            </p:nvPicPr>
            <p:blipFill>
              <a:blip r:embed="rId297"/>
              <a:stretch>
                <a:fillRect/>
              </a:stretch>
            </p:blipFill>
            <p:spPr>
              <a:xfrm>
                <a:off x="7760263" y="472823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310" name="Ink 309">
                <a:extLst>
                  <a:ext uri="{FF2B5EF4-FFF2-40B4-BE49-F238E27FC236}">
                    <a16:creationId xmlns:a16="http://schemas.microsoft.com/office/drawing/2014/main" id="{18D49EF2-9FDC-9F49-A78B-D62B6F994574}"/>
                  </a:ext>
                </a:extLst>
              </p14:cNvPr>
              <p14:cNvContentPartPr/>
              <p14:nvPr/>
            </p14:nvContentPartPr>
            <p14:xfrm>
              <a:off x="6950263" y="4390553"/>
              <a:ext cx="360" cy="360"/>
            </p14:xfrm>
          </p:contentPart>
        </mc:Choice>
        <mc:Fallback xmlns="">
          <p:pic>
            <p:nvPicPr>
              <p:cNvPr id="310" name="Ink 309">
                <a:extLst>
                  <a:ext uri="{FF2B5EF4-FFF2-40B4-BE49-F238E27FC236}">
                    <a16:creationId xmlns:a16="http://schemas.microsoft.com/office/drawing/2014/main" id="{18D49EF2-9FDC-9F49-A78B-D62B6F994574}"/>
                  </a:ext>
                </a:extLst>
              </p:cNvPr>
              <p:cNvPicPr/>
              <p:nvPr/>
            </p:nvPicPr>
            <p:blipFill>
              <a:blip r:embed="rId56"/>
              <a:stretch>
                <a:fillRect/>
              </a:stretch>
            </p:blipFill>
            <p:spPr>
              <a:xfrm>
                <a:off x="6932263" y="4372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5">
            <p14:nvContentPartPr>
              <p14:cNvPr id="311" name="Ink 310">
                <a:extLst>
                  <a:ext uri="{FF2B5EF4-FFF2-40B4-BE49-F238E27FC236}">
                    <a16:creationId xmlns:a16="http://schemas.microsoft.com/office/drawing/2014/main" id="{E76A48CD-609A-8449-B902-D868571FEEB3}"/>
                  </a:ext>
                </a:extLst>
              </p14:cNvPr>
              <p14:cNvContentPartPr/>
              <p14:nvPr/>
            </p14:nvContentPartPr>
            <p14:xfrm>
              <a:off x="6979063" y="4614833"/>
              <a:ext cx="360" cy="360"/>
            </p14:xfrm>
          </p:contentPart>
        </mc:Choice>
        <mc:Fallback xmlns="">
          <p:pic>
            <p:nvPicPr>
              <p:cNvPr id="311" name="Ink 310">
                <a:extLst>
                  <a:ext uri="{FF2B5EF4-FFF2-40B4-BE49-F238E27FC236}">
                    <a16:creationId xmlns:a16="http://schemas.microsoft.com/office/drawing/2014/main" id="{E76A48CD-609A-8449-B902-D868571FEEB3}"/>
                  </a:ext>
                </a:extLst>
              </p:cNvPr>
              <p:cNvPicPr/>
              <p:nvPr/>
            </p:nvPicPr>
            <p:blipFill>
              <a:blip r:embed="rId56"/>
              <a:stretch>
                <a:fillRect/>
              </a:stretch>
            </p:blipFill>
            <p:spPr>
              <a:xfrm>
                <a:off x="6961063" y="45968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312" name="Ink 311">
                <a:extLst>
                  <a:ext uri="{FF2B5EF4-FFF2-40B4-BE49-F238E27FC236}">
                    <a16:creationId xmlns:a16="http://schemas.microsoft.com/office/drawing/2014/main" id="{6F4CC299-A0F3-2E4E-BDCF-385418C7E4A8}"/>
                  </a:ext>
                </a:extLst>
              </p14:cNvPr>
              <p14:cNvContentPartPr/>
              <p14:nvPr/>
            </p14:nvContentPartPr>
            <p14:xfrm>
              <a:off x="6962143" y="4760633"/>
              <a:ext cx="360" cy="360"/>
            </p14:xfrm>
          </p:contentPart>
        </mc:Choice>
        <mc:Fallback xmlns="">
          <p:pic>
            <p:nvPicPr>
              <p:cNvPr id="312" name="Ink 311">
                <a:extLst>
                  <a:ext uri="{FF2B5EF4-FFF2-40B4-BE49-F238E27FC236}">
                    <a16:creationId xmlns:a16="http://schemas.microsoft.com/office/drawing/2014/main" id="{6F4CC299-A0F3-2E4E-BDCF-385418C7E4A8}"/>
                  </a:ext>
                </a:extLst>
              </p:cNvPr>
              <p:cNvPicPr/>
              <p:nvPr/>
            </p:nvPicPr>
            <p:blipFill>
              <a:blip r:embed="rId56"/>
              <a:stretch>
                <a:fillRect/>
              </a:stretch>
            </p:blipFill>
            <p:spPr>
              <a:xfrm>
                <a:off x="6944143" y="4742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7">
            <p14:nvContentPartPr>
              <p14:cNvPr id="313" name="Ink 312">
                <a:extLst>
                  <a:ext uri="{FF2B5EF4-FFF2-40B4-BE49-F238E27FC236}">
                    <a16:creationId xmlns:a16="http://schemas.microsoft.com/office/drawing/2014/main" id="{796DB051-D3AC-4549-AA98-1B2A4333E6E0}"/>
                  </a:ext>
                </a:extLst>
              </p14:cNvPr>
              <p14:cNvContentPartPr/>
              <p14:nvPr/>
            </p14:nvContentPartPr>
            <p14:xfrm>
              <a:off x="6995983" y="4946753"/>
              <a:ext cx="360" cy="360"/>
            </p14:xfrm>
          </p:contentPart>
        </mc:Choice>
        <mc:Fallback xmlns="">
          <p:pic>
            <p:nvPicPr>
              <p:cNvPr id="313" name="Ink 312">
                <a:extLst>
                  <a:ext uri="{FF2B5EF4-FFF2-40B4-BE49-F238E27FC236}">
                    <a16:creationId xmlns:a16="http://schemas.microsoft.com/office/drawing/2014/main" id="{796DB051-D3AC-4549-AA98-1B2A4333E6E0}"/>
                  </a:ext>
                </a:extLst>
              </p:cNvPr>
              <p:cNvPicPr/>
              <p:nvPr/>
            </p:nvPicPr>
            <p:blipFill>
              <a:blip r:embed="rId56"/>
              <a:stretch>
                <a:fillRect/>
              </a:stretch>
            </p:blipFill>
            <p:spPr>
              <a:xfrm>
                <a:off x="6977983" y="4928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314" name="Ink 313">
                <a:extLst>
                  <a:ext uri="{FF2B5EF4-FFF2-40B4-BE49-F238E27FC236}">
                    <a16:creationId xmlns:a16="http://schemas.microsoft.com/office/drawing/2014/main" id="{908DD12F-6BF1-6B4D-9F15-D3333C46917A}"/>
                  </a:ext>
                </a:extLst>
              </p14:cNvPr>
              <p14:cNvContentPartPr/>
              <p14:nvPr/>
            </p14:nvContentPartPr>
            <p14:xfrm>
              <a:off x="7197943" y="4201193"/>
              <a:ext cx="360" cy="360"/>
            </p14:xfrm>
          </p:contentPart>
        </mc:Choice>
        <mc:Fallback xmlns="">
          <p:pic>
            <p:nvPicPr>
              <p:cNvPr id="314" name="Ink 313">
                <a:extLst>
                  <a:ext uri="{FF2B5EF4-FFF2-40B4-BE49-F238E27FC236}">
                    <a16:creationId xmlns:a16="http://schemas.microsoft.com/office/drawing/2014/main" id="{908DD12F-6BF1-6B4D-9F15-D3333C46917A}"/>
                  </a:ext>
                </a:extLst>
              </p:cNvPr>
              <p:cNvPicPr/>
              <p:nvPr/>
            </p:nvPicPr>
            <p:blipFill>
              <a:blip r:embed="rId56"/>
              <a:stretch>
                <a:fillRect/>
              </a:stretch>
            </p:blipFill>
            <p:spPr>
              <a:xfrm>
                <a:off x="7179943" y="4183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9">
            <p14:nvContentPartPr>
              <p14:cNvPr id="315" name="Ink 314">
                <a:extLst>
                  <a:ext uri="{FF2B5EF4-FFF2-40B4-BE49-F238E27FC236}">
                    <a16:creationId xmlns:a16="http://schemas.microsoft.com/office/drawing/2014/main" id="{0EBC8812-A6B1-E446-B7F5-F9FCB1EE4933}"/>
                  </a:ext>
                </a:extLst>
              </p14:cNvPr>
              <p14:cNvContentPartPr/>
              <p14:nvPr/>
            </p14:nvContentPartPr>
            <p14:xfrm>
              <a:off x="7548583" y="4210553"/>
              <a:ext cx="360" cy="360"/>
            </p14:xfrm>
          </p:contentPart>
        </mc:Choice>
        <mc:Fallback xmlns="">
          <p:pic>
            <p:nvPicPr>
              <p:cNvPr id="315" name="Ink 314">
                <a:extLst>
                  <a:ext uri="{FF2B5EF4-FFF2-40B4-BE49-F238E27FC236}">
                    <a16:creationId xmlns:a16="http://schemas.microsoft.com/office/drawing/2014/main" id="{0EBC8812-A6B1-E446-B7F5-F9FCB1EE4933}"/>
                  </a:ext>
                </a:extLst>
              </p:cNvPr>
              <p:cNvPicPr/>
              <p:nvPr/>
            </p:nvPicPr>
            <p:blipFill>
              <a:blip r:embed="rId56"/>
              <a:stretch>
                <a:fillRect/>
              </a:stretch>
            </p:blipFill>
            <p:spPr>
              <a:xfrm>
                <a:off x="7530583" y="4192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316" name="Ink 315">
                <a:extLst>
                  <a:ext uri="{FF2B5EF4-FFF2-40B4-BE49-F238E27FC236}">
                    <a16:creationId xmlns:a16="http://schemas.microsoft.com/office/drawing/2014/main" id="{E0828E41-BB16-7E40-91E6-856B9C8CFAAD}"/>
                  </a:ext>
                </a:extLst>
              </p14:cNvPr>
              <p14:cNvContentPartPr/>
              <p14:nvPr/>
            </p14:nvContentPartPr>
            <p14:xfrm>
              <a:off x="7941343" y="4214513"/>
              <a:ext cx="360" cy="360"/>
            </p14:xfrm>
          </p:contentPart>
        </mc:Choice>
        <mc:Fallback xmlns="">
          <p:pic>
            <p:nvPicPr>
              <p:cNvPr id="316" name="Ink 315">
                <a:extLst>
                  <a:ext uri="{FF2B5EF4-FFF2-40B4-BE49-F238E27FC236}">
                    <a16:creationId xmlns:a16="http://schemas.microsoft.com/office/drawing/2014/main" id="{E0828E41-BB16-7E40-91E6-856B9C8CFAAD}"/>
                  </a:ext>
                </a:extLst>
              </p:cNvPr>
              <p:cNvPicPr/>
              <p:nvPr/>
            </p:nvPicPr>
            <p:blipFill>
              <a:blip r:embed="rId56"/>
              <a:stretch>
                <a:fillRect/>
              </a:stretch>
            </p:blipFill>
            <p:spPr>
              <a:xfrm>
                <a:off x="7923343" y="4196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1">
            <p14:nvContentPartPr>
              <p14:cNvPr id="317" name="Ink 316">
                <a:extLst>
                  <a:ext uri="{FF2B5EF4-FFF2-40B4-BE49-F238E27FC236}">
                    <a16:creationId xmlns:a16="http://schemas.microsoft.com/office/drawing/2014/main" id="{B4091A0E-BDF4-B145-B425-D2557E9F6DA6}"/>
                  </a:ext>
                </a:extLst>
              </p14:cNvPr>
              <p14:cNvContentPartPr/>
              <p14:nvPr/>
            </p14:nvContentPartPr>
            <p14:xfrm>
              <a:off x="7879423" y="4318553"/>
              <a:ext cx="360" cy="360"/>
            </p14:xfrm>
          </p:contentPart>
        </mc:Choice>
        <mc:Fallback xmlns="">
          <p:pic>
            <p:nvPicPr>
              <p:cNvPr id="317" name="Ink 316">
                <a:extLst>
                  <a:ext uri="{FF2B5EF4-FFF2-40B4-BE49-F238E27FC236}">
                    <a16:creationId xmlns:a16="http://schemas.microsoft.com/office/drawing/2014/main" id="{B4091A0E-BDF4-B145-B425-D2557E9F6DA6}"/>
                  </a:ext>
                </a:extLst>
              </p:cNvPr>
              <p:cNvPicPr/>
              <p:nvPr/>
            </p:nvPicPr>
            <p:blipFill>
              <a:blip r:embed="rId56"/>
              <a:stretch>
                <a:fillRect/>
              </a:stretch>
            </p:blipFill>
            <p:spPr>
              <a:xfrm>
                <a:off x="7861423" y="4300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318" name="Ink 317">
                <a:extLst>
                  <a:ext uri="{FF2B5EF4-FFF2-40B4-BE49-F238E27FC236}">
                    <a16:creationId xmlns:a16="http://schemas.microsoft.com/office/drawing/2014/main" id="{1187997A-941D-AD42-9606-19E3DF8CB8CC}"/>
                  </a:ext>
                </a:extLst>
              </p14:cNvPr>
              <p14:cNvContentPartPr/>
              <p14:nvPr/>
            </p14:nvContentPartPr>
            <p14:xfrm>
              <a:off x="7835503" y="4651553"/>
              <a:ext cx="360" cy="360"/>
            </p14:xfrm>
          </p:contentPart>
        </mc:Choice>
        <mc:Fallback xmlns="">
          <p:pic>
            <p:nvPicPr>
              <p:cNvPr id="318" name="Ink 317">
                <a:extLst>
                  <a:ext uri="{FF2B5EF4-FFF2-40B4-BE49-F238E27FC236}">
                    <a16:creationId xmlns:a16="http://schemas.microsoft.com/office/drawing/2014/main" id="{1187997A-941D-AD42-9606-19E3DF8CB8CC}"/>
                  </a:ext>
                </a:extLst>
              </p:cNvPr>
              <p:cNvPicPr/>
              <p:nvPr/>
            </p:nvPicPr>
            <p:blipFill>
              <a:blip r:embed="rId56"/>
              <a:stretch>
                <a:fillRect/>
              </a:stretch>
            </p:blipFill>
            <p:spPr>
              <a:xfrm>
                <a:off x="7817503" y="46335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3">
            <p14:nvContentPartPr>
              <p14:cNvPr id="319" name="Ink 318">
                <a:extLst>
                  <a:ext uri="{FF2B5EF4-FFF2-40B4-BE49-F238E27FC236}">
                    <a16:creationId xmlns:a16="http://schemas.microsoft.com/office/drawing/2014/main" id="{C6403499-4BAE-1140-A564-1F180C73154D}"/>
                  </a:ext>
                </a:extLst>
              </p14:cNvPr>
              <p14:cNvContentPartPr/>
              <p14:nvPr/>
            </p14:nvContentPartPr>
            <p14:xfrm>
              <a:off x="7813903" y="4975193"/>
              <a:ext cx="360" cy="360"/>
            </p14:xfrm>
          </p:contentPart>
        </mc:Choice>
        <mc:Fallback xmlns="">
          <p:pic>
            <p:nvPicPr>
              <p:cNvPr id="319" name="Ink 318">
                <a:extLst>
                  <a:ext uri="{FF2B5EF4-FFF2-40B4-BE49-F238E27FC236}">
                    <a16:creationId xmlns:a16="http://schemas.microsoft.com/office/drawing/2014/main" id="{C6403499-4BAE-1140-A564-1F180C73154D}"/>
                  </a:ext>
                </a:extLst>
              </p:cNvPr>
              <p:cNvPicPr/>
              <p:nvPr/>
            </p:nvPicPr>
            <p:blipFill>
              <a:blip r:embed="rId56"/>
              <a:stretch>
                <a:fillRect/>
              </a:stretch>
            </p:blipFill>
            <p:spPr>
              <a:xfrm>
                <a:off x="7795903" y="4957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320" name="Ink 319">
                <a:extLst>
                  <a:ext uri="{FF2B5EF4-FFF2-40B4-BE49-F238E27FC236}">
                    <a16:creationId xmlns:a16="http://schemas.microsoft.com/office/drawing/2014/main" id="{ECFE8D29-FED6-7F42-884B-8D07FDEBBB7B}"/>
                  </a:ext>
                </a:extLst>
              </p14:cNvPr>
              <p14:cNvContentPartPr/>
              <p14:nvPr/>
            </p14:nvContentPartPr>
            <p14:xfrm>
              <a:off x="7627063" y="5186513"/>
              <a:ext cx="360" cy="360"/>
            </p14:xfrm>
          </p:contentPart>
        </mc:Choice>
        <mc:Fallback xmlns="">
          <p:pic>
            <p:nvPicPr>
              <p:cNvPr id="320" name="Ink 319">
                <a:extLst>
                  <a:ext uri="{FF2B5EF4-FFF2-40B4-BE49-F238E27FC236}">
                    <a16:creationId xmlns:a16="http://schemas.microsoft.com/office/drawing/2014/main" id="{ECFE8D29-FED6-7F42-884B-8D07FDEBBB7B}"/>
                  </a:ext>
                </a:extLst>
              </p:cNvPr>
              <p:cNvPicPr/>
              <p:nvPr/>
            </p:nvPicPr>
            <p:blipFill>
              <a:blip r:embed="rId56"/>
              <a:stretch>
                <a:fillRect/>
              </a:stretch>
            </p:blipFill>
            <p:spPr>
              <a:xfrm>
                <a:off x="7609063" y="5168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5">
            <p14:nvContentPartPr>
              <p14:cNvPr id="321" name="Ink 320">
                <a:extLst>
                  <a:ext uri="{FF2B5EF4-FFF2-40B4-BE49-F238E27FC236}">
                    <a16:creationId xmlns:a16="http://schemas.microsoft.com/office/drawing/2014/main" id="{42D8DAD6-3BF4-764B-8E72-F8ED7DA60401}"/>
                  </a:ext>
                </a:extLst>
              </p14:cNvPr>
              <p14:cNvContentPartPr/>
              <p14:nvPr/>
            </p14:nvContentPartPr>
            <p14:xfrm>
              <a:off x="7479463" y="4686833"/>
              <a:ext cx="360" cy="360"/>
            </p14:xfrm>
          </p:contentPart>
        </mc:Choice>
        <mc:Fallback xmlns="">
          <p:pic>
            <p:nvPicPr>
              <p:cNvPr id="321" name="Ink 320">
                <a:extLst>
                  <a:ext uri="{FF2B5EF4-FFF2-40B4-BE49-F238E27FC236}">
                    <a16:creationId xmlns:a16="http://schemas.microsoft.com/office/drawing/2014/main" id="{42D8DAD6-3BF4-764B-8E72-F8ED7DA60401}"/>
                  </a:ext>
                </a:extLst>
              </p:cNvPr>
              <p:cNvPicPr/>
              <p:nvPr/>
            </p:nvPicPr>
            <p:blipFill>
              <a:blip r:embed="rId56"/>
              <a:stretch>
                <a:fillRect/>
              </a:stretch>
            </p:blipFill>
            <p:spPr>
              <a:xfrm>
                <a:off x="7461463" y="46688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322" name="Ink 321">
                <a:extLst>
                  <a:ext uri="{FF2B5EF4-FFF2-40B4-BE49-F238E27FC236}">
                    <a16:creationId xmlns:a16="http://schemas.microsoft.com/office/drawing/2014/main" id="{0CD1B748-F9EA-1040-91AF-AB75C652FF33}"/>
                  </a:ext>
                </a:extLst>
              </p14:cNvPr>
              <p14:cNvContentPartPr/>
              <p14:nvPr/>
            </p14:nvContentPartPr>
            <p14:xfrm>
              <a:off x="7919383" y="4470113"/>
              <a:ext cx="360" cy="360"/>
            </p14:xfrm>
          </p:contentPart>
        </mc:Choice>
        <mc:Fallback xmlns="">
          <p:pic>
            <p:nvPicPr>
              <p:cNvPr id="322" name="Ink 321">
                <a:extLst>
                  <a:ext uri="{FF2B5EF4-FFF2-40B4-BE49-F238E27FC236}">
                    <a16:creationId xmlns:a16="http://schemas.microsoft.com/office/drawing/2014/main" id="{0CD1B748-F9EA-1040-91AF-AB75C652FF33}"/>
                  </a:ext>
                </a:extLst>
              </p:cNvPr>
              <p:cNvPicPr/>
              <p:nvPr/>
            </p:nvPicPr>
            <p:blipFill>
              <a:blip r:embed="rId56"/>
              <a:stretch>
                <a:fillRect/>
              </a:stretch>
            </p:blipFill>
            <p:spPr>
              <a:xfrm>
                <a:off x="7901383" y="4452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7">
            <p14:nvContentPartPr>
              <p14:cNvPr id="323" name="Ink 322">
                <a:extLst>
                  <a:ext uri="{FF2B5EF4-FFF2-40B4-BE49-F238E27FC236}">
                    <a16:creationId xmlns:a16="http://schemas.microsoft.com/office/drawing/2014/main" id="{12F89102-766D-9B48-A349-6D2433ACACB0}"/>
                  </a:ext>
                </a:extLst>
              </p14:cNvPr>
              <p14:cNvContentPartPr/>
              <p14:nvPr/>
            </p14:nvContentPartPr>
            <p14:xfrm>
              <a:off x="8002903" y="4642193"/>
              <a:ext cx="360" cy="360"/>
            </p14:xfrm>
          </p:contentPart>
        </mc:Choice>
        <mc:Fallback xmlns="">
          <p:pic>
            <p:nvPicPr>
              <p:cNvPr id="323" name="Ink 322">
                <a:extLst>
                  <a:ext uri="{FF2B5EF4-FFF2-40B4-BE49-F238E27FC236}">
                    <a16:creationId xmlns:a16="http://schemas.microsoft.com/office/drawing/2014/main" id="{12F89102-766D-9B48-A349-6D2433ACACB0}"/>
                  </a:ext>
                </a:extLst>
              </p:cNvPr>
              <p:cNvPicPr/>
              <p:nvPr/>
            </p:nvPicPr>
            <p:blipFill>
              <a:blip r:embed="rId56"/>
              <a:stretch>
                <a:fillRect/>
              </a:stretch>
            </p:blipFill>
            <p:spPr>
              <a:xfrm>
                <a:off x="7984903" y="4624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324" name="Ink 323">
                <a:extLst>
                  <a:ext uri="{FF2B5EF4-FFF2-40B4-BE49-F238E27FC236}">
                    <a16:creationId xmlns:a16="http://schemas.microsoft.com/office/drawing/2014/main" id="{2E650CA7-D216-094C-95DA-989825F2DC01}"/>
                  </a:ext>
                </a:extLst>
              </p14:cNvPr>
              <p14:cNvContentPartPr/>
              <p14:nvPr/>
            </p14:nvContentPartPr>
            <p14:xfrm>
              <a:off x="7939903" y="4886633"/>
              <a:ext cx="360" cy="360"/>
            </p14:xfrm>
          </p:contentPart>
        </mc:Choice>
        <mc:Fallback xmlns="">
          <p:pic>
            <p:nvPicPr>
              <p:cNvPr id="324" name="Ink 323">
                <a:extLst>
                  <a:ext uri="{FF2B5EF4-FFF2-40B4-BE49-F238E27FC236}">
                    <a16:creationId xmlns:a16="http://schemas.microsoft.com/office/drawing/2014/main" id="{2E650CA7-D216-094C-95DA-989825F2DC01}"/>
                  </a:ext>
                </a:extLst>
              </p:cNvPr>
              <p:cNvPicPr/>
              <p:nvPr/>
            </p:nvPicPr>
            <p:blipFill>
              <a:blip r:embed="rId56"/>
              <a:stretch>
                <a:fillRect/>
              </a:stretch>
            </p:blipFill>
            <p:spPr>
              <a:xfrm>
                <a:off x="7921903" y="4868633"/>
                <a:ext cx="36000" cy="36000"/>
              </a:xfrm>
              <a:prstGeom prst="rect">
                <a:avLst/>
              </a:prstGeom>
            </p:spPr>
          </p:pic>
        </mc:Fallback>
      </mc:AlternateContent>
      <p:grpSp>
        <p:nvGrpSpPr>
          <p:cNvPr id="328" name="Group 327">
            <a:extLst>
              <a:ext uri="{FF2B5EF4-FFF2-40B4-BE49-F238E27FC236}">
                <a16:creationId xmlns:a16="http://schemas.microsoft.com/office/drawing/2014/main" id="{1114FB49-2DD5-B942-ACA0-414456B3DD7F}"/>
              </a:ext>
            </a:extLst>
          </p:cNvPr>
          <p:cNvGrpSpPr/>
          <p:nvPr/>
        </p:nvGrpSpPr>
        <p:grpSpPr>
          <a:xfrm>
            <a:off x="8133583" y="4717793"/>
            <a:ext cx="360" cy="360"/>
            <a:chOff x="8133583" y="4717793"/>
            <a:chExt cx="360" cy="360"/>
          </a:xfrm>
        </p:grpSpPr>
        <mc:AlternateContent xmlns:mc="http://schemas.openxmlformats.org/markup-compatibility/2006" xmlns:p14="http://schemas.microsoft.com/office/powerpoint/2010/main">
          <mc:Choice Requires="p14">
            <p:contentPart p14:bwMode="auto" r:id="rId359">
              <p14:nvContentPartPr>
                <p14:cNvPr id="325" name="Ink 324">
                  <a:extLst>
                    <a:ext uri="{FF2B5EF4-FFF2-40B4-BE49-F238E27FC236}">
                      <a16:creationId xmlns:a16="http://schemas.microsoft.com/office/drawing/2014/main" id="{B04DDC33-DD84-B847-BC64-E38ECE204986}"/>
                    </a:ext>
                  </a:extLst>
                </p14:cNvPr>
                <p14:cNvContentPartPr/>
                <p14:nvPr/>
              </p14:nvContentPartPr>
              <p14:xfrm>
                <a:off x="8133583" y="4717793"/>
                <a:ext cx="360" cy="360"/>
              </p14:xfrm>
            </p:contentPart>
          </mc:Choice>
          <mc:Fallback xmlns="">
            <p:pic>
              <p:nvPicPr>
                <p:cNvPr id="325" name="Ink 324">
                  <a:extLst>
                    <a:ext uri="{FF2B5EF4-FFF2-40B4-BE49-F238E27FC236}">
                      <a16:creationId xmlns:a16="http://schemas.microsoft.com/office/drawing/2014/main" id="{B04DDC33-DD84-B847-BC64-E38ECE204986}"/>
                    </a:ext>
                  </a:extLst>
                </p:cNvPr>
                <p:cNvPicPr/>
                <p:nvPr/>
              </p:nvPicPr>
              <p:blipFill>
                <a:blip r:embed="rId56"/>
                <a:stretch>
                  <a:fillRect/>
                </a:stretch>
              </p:blipFill>
              <p:spPr>
                <a:xfrm>
                  <a:off x="8115583" y="4699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326" name="Ink 325">
                  <a:extLst>
                    <a:ext uri="{FF2B5EF4-FFF2-40B4-BE49-F238E27FC236}">
                      <a16:creationId xmlns:a16="http://schemas.microsoft.com/office/drawing/2014/main" id="{31B334FB-C912-044F-BD09-B2774B1DCE93}"/>
                    </a:ext>
                  </a:extLst>
                </p14:cNvPr>
                <p14:cNvContentPartPr/>
                <p14:nvPr/>
              </p14:nvContentPartPr>
              <p14:xfrm>
                <a:off x="8133583" y="4717793"/>
                <a:ext cx="360" cy="360"/>
              </p14:xfrm>
            </p:contentPart>
          </mc:Choice>
          <mc:Fallback xmlns="">
            <p:pic>
              <p:nvPicPr>
                <p:cNvPr id="326" name="Ink 325">
                  <a:extLst>
                    <a:ext uri="{FF2B5EF4-FFF2-40B4-BE49-F238E27FC236}">
                      <a16:creationId xmlns:a16="http://schemas.microsoft.com/office/drawing/2014/main" id="{31B334FB-C912-044F-BD09-B2774B1DCE93}"/>
                    </a:ext>
                  </a:extLst>
                </p:cNvPr>
                <p:cNvPicPr/>
                <p:nvPr/>
              </p:nvPicPr>
              <p:blipFill>
                <a:blip r:embed="rId56"/>
                <a:stretch>
                  <a:fillRect/>
                </a:stretch>
              </p:blipFill>
              <p:spPr>
                <a:xfrm>
                  <a:off x="8115583" y="4699793"/>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1">
            <p14:nvContentPartPr>
              <p14:cNvPr id="327" name="Ink 326">
                <a:extLst>
                  <a:ext uri="{FF2B5EF4-FFF2-40B4-BE49-F238E27FC236}">
                    <a16:creationId xmlns:a16="http://schemas.microsoft.com/office/drawing/2014/main" id="{46FAD683-ED2B-BA42-A9A6-0F9F2F4BA790}"/>
                  </a:ext>
                </a:extLst>
              </p14:cNvPr>
              <p14:cNvContentPartPr/>
              <p14:nvPr/>
            </p14:nvContentPartPr>
            <p14:xfrm>
              <a:off x="8242303" y="4654433"/>
              <a:ext cx="360" cy="360"/>
            </p14:xfrm>
          </p:contentPart>
        </mc:Choice>
        <mc:Fallback xmlns="">
          <p:pic>
            <p:nvPicPr>
              <p:cNvPr id="327" name="Ink 326">
                <a:extLst>
                  <a:ext uri="{FF2B5EF4-FFF2-40B4-BE49-F238E27FC236}">
                    <a16:creationId xmlns:a16="http://schemas.microsoft.com/office/drawing/2014/main" id="{46FAD683-ED2B-BA42-A9A6-0F9F2F4BA790}"/>
                  </a:ext>
                </a:extLst>
              </p:cNvPr>
              <p:cNvPicPr/>
              <p:nvPr/>
            </p:nvPicPr>
            <p:blipFill>
              <a:blip r:embed="rId56"/>
              <a:stretch>
                <a:fillRect/>
              </a:stretch>
            </p:blipFill>
            <p:spPr>
              <a:xfrm>
                <a:off x="8224303" y="4636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2">
            <p14:nvContentPartPr>
              <p14:cNvPr id="329" name="Ink 328">
                <a:extLst>
                  <a:ext uri="{FF2B5EF4-FFF2-40B4-BE49-F238E27FC236}">
                    <a16:creationId xmlns:a16="http://schemas.microsoft.com/office/drawing/2014/main" id="{0114F5FC-750C-A74F-93D4-EF520DB10DCA}"/>
                  </a:ext>
                </a:extLst>
              </p14:cNvPr>
              <p14:cNvContentPartPr/>
              <p14:nvPr/>
            </p14:nvContentPartPr>
            <p14:xfrm>
              <a:off x="8239783" y="4375793"/>
              <a:ext cx="360" cy="360"/>
            </p14:xfrm>
          </p:contentPart>
        </mc:Choice>
        <mc:Fallback xmlns="">
          <p:pic>
            <p:nvPicPr>
              <p:cNvPr id="329" name="Ink 328">
                <a:extLst>
                  <a:ext uri="{FF2B5EF4-FFF2-40B4-BE49-F238E27FC236}">
                    <a16:creationId xmlns:a16="http://schemas.microsoft.com/office/drawing/2014/main" id="{0114F5FC-750C-A74F-93D4-EF520DB10DCA}"/>
                  </a:ext>
                </a:extLst>
              </p:cNvPr>
              <p:cNvPicPr/>
              <p:nvPr/>
            </p:nvPicPr>
            <p:blipFill>
              <a:blip r:embed="rId56"/>
              <a:stretch>
                <a:fillRect/>
              </a:stretch>
            </p:blipFill>
            <p:spPr>
              <a:xfrm>
                <a:off x="8221783" y="4357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3">
            <p14:nvContentPartPr>
              <p14:cNvPr id="330" name="Ink 329">
                <a:extLst>
                  <a:ext uri="{FF2B5EF4-FFF2-40B4-BE49-F238E27FC236}">
                    <a16:creationId xmlns:a16="http://schemas.microsoft.com/office/drawing/2014/main" id="{A378CC48-343E-E041-BE34-5505E7ED547F}"/>
                  </a:ext>
                </a:extLst>
              </p14:cNvPr>
              <p14:cNvContentPartPr/>
              <p14:nvPr/>
            </p14:nvContentPartPr>
            <p14:xfrm>
              <a:off x="8039623" y="4372193"/>
              <a:ext cx="360" cy="360"/>
            </p14:xfrm>
          </p:contentPart>
        </mc:Choice>
        <mc:Fallback xmlns="">
          <p:pic>
            <p:nvPicPr>
              <p:cNvPr id="330" name="Ink 329">
                <a:extLst>
                  <a:ext uri="{FF2B5EF4-FFF2-40B4-BE49-F238E27FC236}">
                    <a16:creationId xmlns:a16="http://schemas.microsoft.com/office/drawing/2014/main" id="{A378CC48-343E-E041-BE34-5505E7ED547F}"/>
                  </a:ext>
                </a:extLst>
              </p:cNvPr>
              <p:cNvPicPr/>
              <p:nvPr/>
            </p:nvPicPr>
            <p:blipFill>
              <a:blip r:embed="rId56"/>
              <a:stretch>
                <a:fillRect/>
              </a:stretch>
            </p:blipFill>
            <p:spPr>
              <a:xfrm>
                <a:off x="8021623" y="4354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4">
            <p14:nvContentPartPr>
              <p14:cNvPr id="331" name="Ink 330">
                <a:extLst>
                  <a:ext uri="{FF2B5EF4-FFF2-40B4-BE49-F238E27FC236}">
                    <a16:creationId xmlns:a16="http://schemas.microsoft.com/office/drawing/2014/main" id="{C0F85616-E002-964D-9519-7EBA7B535FC5}"/>
                  </a:ext>
                </a:extLst>
              </p14:cNvPr>
              <p14:cNvContentPartPr/>
              <p14:nvPr/>
            </p14:nvContentPartPr>
            <p14:xfrm>
              <a:off x="8300623" y="4258433"/>
              <a:ext cx="360" cy="360"/>
            </p14:xfrm>
          </p:contentPart>
        </mc:Choice>
        <mc:Fallback xmlns="">
          <p:pic>
            <p:nvPicPr>
              <p:cNvPr id="331" name="Ink 330">
                <a:extLst>
                  <a:ext uri="{FF2B5EF4-FFF2-40B4-BE49-F238E27FC236}">
                    <a16:creationId xmlns:a16="http://schemas.microsoft.com/office/drawing/2014/main" id="{C0F85616-E002-964D-9519-7EBA7B535FC5}"/>
                  </a:ext>
                </a:extLst>
              </p:cNvPr>
              <p:cNvPicPr/>
              <p:nvPr/>
            </p:nvPicPr>
            <p:blipFill>
              <a:blip r:embed="rId56"/>
              <a:stretch>
                <a:fillRect/>
              </a:stretch>
            </p:blipFill>
            <p:spPr>
              <a:xfrm>
                <a:off x="8282623" y="4240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5">
            <p14:nvContentPartPr>
              <p14:cNvPr id="332" name="Ink 331">
                <a:extLst>
                  <a:ext uri="{FF2B5EF4-FFF2-40B4-BE49-F238E27FC236}">
                    <a16:creationId xmlns:a16="http://schemas.microsoft.com/office/drawing/2014/main" id="{36B86C77-1E83-D24C-B901-3103F35EF063}"/>
                  </a:ext>
                </a:extLst>
              </p14:cNvPr>
              <p14:cNvContentPartPr/>
              <p14:nvPr/>
            </p14:nvContentPartPr>
            <p14:xfrm>
              <a:off x="8444983" y="4409993"/>
              <a:ext cx="360" cy="360"/>
            </p14:xfrm>
          </p:contentPart>
        </mc:Choice>
        <mc:Fallback xmlns="">
          <p:pic>
            <p:nvPicPr>
              <p:cNvPr id="332" name="Ink 331">
                <a:extLst>
                  <a:ext uri="{FF2B5EF4-FFF2-40B4-BE49-F238E27FC236}">
                    <a16:creationId xmlns:a16="http://schemas.microsoft.com/office/drawing/2014/main" id="{36B86C77-1E83-D24C-B901-3103F35EF063}"/>
                  </a:ext>
                </a:extLst>
              </p:cNvPr>
              <p:cNvPicPr/>
              <p:nvPr/>
            </p:nvPicPr>
            <p:blipFill>
              <a:blip r:embed="rId56"/>
              <a:stretch>
                <a:fillRect/>
              </a:stretch>
            </p:blipFill>
            <p:spPr>
              <a:xfrm>
                <a:off x="8426983" y="4391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333" name="Ink 332">
                <a:extLst>
                  <a:ext uri="{FF2B5EF4-FFF2-40B4-BE49-F238E27FC236}">
                    <a16:creationId xmlns:a16="http://schemas.microsoft.com/office/drawing/2014/main" id="{C07381C5-FFA3-AE49-AC20-65ADBC7FAC69}"/>
                  </a:ext>
                </a:extLst>
              </p14:cNvPr>
              <p14:cNvContentPartPr/>
              <p14:nvPr/>
            </p14:nvContentPartPr>
            <p14:xfrm>
              <a:off x="8358943" y="4557233"/>
              <a:ext cx="360" cy="360"/>
            </p14:xfrm>
          </p:contentPart>
        </mc:Choice>
        <mc:Fallback xmlns="">
          <p:pic>
            <p:nvPicPr>
              <p:cNvPr id="333" name="Ink 332">
                <a:extLst>
                  <a:ext uri="{FF2B5EF4-FFF2-40B4-BE49-F238E27FC236}">
                    <a16:creationId xmlns:a16="http://schemas.microsoft.com/office/drawing/2014/main" id="{C07381C5-FFA3-AE49-AC20-65ADBC7FAC69}"/>
                  </a:ext>
                </a:extLst>
              </p:cNvPr>
              <p:cNvPicPr/>
              <p:nvPr/>
            </p:nvPicPr>
            <p:blipFill>
              <a:blip r:embed="rId56"/>
              <a:stretch>
                <a:fillRect/>
              </a:stretch>
            </p:blipFill>
            <p:spPr>
              <a:xfrm>
                <a:off x="8340943" y="4539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7">
            <p14:nvContentPartPr>
              <p14:cNvPr id="334" name="Ink 333">
                <a:extLst>
                  <a:ext uri="{FF2B5EF4-FFF2-40B4-BE49-F238E27FC236}">
                    <a16:creationId xmlns:a16="http://schemas.microsoft.com/office/drawing/2014/main" id="{2E558B1E-2AEF-C344-8BCB-E13E5BB18EB6}"/>
                  </a:ext>
                </a:extLst>
              </p14:cNvPr>
              <p14:cNvContentPartPr/>
              <p14:nvPr/>
            </p14:nvContentPartPr>
            <p14:xfrm>
              <a:off x="8610583" y="4220993"/>
              <a:ext cx="360" cy="360"/>
            </p14:xfrm>
          </p:contentPart>
        </mc:Choice>
        <mc:Fallback xmlns="">
          <p:pic>
            <p:nvPicPr>
              <p:cNvPr id="334" name="Ink 333">
                <a:extLst>
                  <a:ext uri="{FF2B5EF4-FFF2-40B4-BE49-F238E27FC236}">
                    <a16:creationId xmlns:a16="http://schemas.microsoft.com/office/drawing/2014/main" id="{2E558B1E-2AEF-C344-8BCB-E13E5BB18EB6}"/>
                  </a:ext>
                </a:extLst>
              </p:cNvPr>
              <p:cNvPicPr/>
              <p:nvPr/>
            </p:nvPicPr>
            <p:blipFill>
              <a:blip r:embed="rId56"/>
              <a:stretch>
                <a:fillRect/>
              </a:stretch>
            </p:blipFill>
            <p:spPr>
              <a:xfrm>
                <a:off x="8592583" y="4202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335" name="Ink 334">
                <a:extLst>
                  <a:ext uri="{FF2B5EF4-FFF2-40B4-BE49-F238E27FC236}">
                    <a16:creationId xmlns:a16="http://schemas.microsoft.com/office/drawing/2014/main" id="{6C7FED2A-1EA8-3B45-84F1-B5196CA79EB1}"/>
                  </a:ext>
                </a:extLst>
              </p14:cNvPr>
              <p14:cNvContentPartPr/>
              <p14:nvPr/>
            </p14:nvContentPartPr>
            <p14:xfrm>
              <a:off x="8649103" y="4386953"/>
              <a:ext cx="360" cy="360"/>
            </p14:xfrm>
          </p:contentPart>
        </mc:Choice>
        <mc:Fallback xmlns="">
          <p:pic>
            <p:nvPicPr>
              <p:cNvPr id="335" name="Ink 334">
                <a:extLst>
                  <a:ext uri="{FF2B5EF4-FFF2-40B4-BE49-F238E27FC236}">
                    <a16:creationId xmlns:a16="http://schemas.microsoft.com/office/drawing/2014/main" id="{6C7FED2A-1EA8-3B45-84F1-B5196CA79EB1}"/>
                  </a:ext>
                </a:extLst>
              </p:cNvPr>
              <p:cNvPicPr/>
              <p:nvPr/>
            </p:nvPicPr>
            <p:blipFill>
              <a:blip r:embed="rId56"/>
              <a:stretch>
                <a:fillRect/>
              </a:stretch>
            </p:blipFill>
            <p:spPr>
              <a:xfrm>
                <a:off x="8631103" y="4368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9">
            <p14:nvContentPartPr>
              <p14:cNvPr id="336" name="Ink 335">
                <a:extLst>
                  <a:ext uri="{FF2B5EF4-FFF2-40B4-BE49-F238E27FC236}">
                    <a16:creationId xmlns:a16="http://schemas.microsoft.com/office/drawing/2014/main" id="{57DC29B9-2576-8247-B532-9FB66630278C}"/>
                  </a:ext>
                </a:extLst>
              </p14:cNvPr>
              <p14:cNvContentPartPr/>
              <p14:nvPr/>
            </p14:nvContentPartPr>
            <p14:xfrm>
              <a:off x="8723983" y="4242233"/>
              <a:ext cx="360" cy="360"/>
            </p14:xfrm>
          </p:contentPart>
        </mc:Choice>
        <mc:Fallback xmlns="">
          <p:pic>
            <p:nvPicPr>
              <p:cNvPr id="336" name="Ink 335">
                <a:extLst>
                  <a:ext uri="{FF2B5EF4-FFF2-40B4-BE49-F238E27FC236}">
                    <a16:creationId xmlns:a16="http://schemas.microsoft.com/office/drawing/2014/main" id="{57DC29B9-2576-8247-B532-9FB66630278C}"/>
                  </a:ext>
                </a:extLst>
              </p:cNvPr>
              <p:cNvPicPr/>
              <p:nvPr/>
            </p:nvPicPr>
            <p:blipFill>
              <a:blip r:embed="rId56"/>
              <a:stretch>
                <a:fillRect/>
              </a:stretch>
            </p:blipFill>
            <p:spPr>
              <a:xfrm>
                <a:off x="8705983" y="4224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0">
            <p14:nvContentPartPr>
              <p14:cNvPr id="337" name="Ink 336">
                <a:extLst>
                  <a:ext uri="{FF2B5EF4-FFF2-40B4-BE49-F238E27FC236}">
                    <a16:creationId xmlns:a16="http://schemas.microsoft.com/office/drawing/2014/main" id="{9039FA24-3E85-074D-A05A-EA81646FE643}"/>
                  </a:ext>
                </a:extLst>
              </p14:cNvPr>
              <p14:cNvContentPartPr/>
              <p14:nvPr/>
            </p14:nvContentPartPr>
            <p14:xfrm>
              <a:off x="8835583" y="4350233"/>
              <a:ext cx="360" cy="360"/>
            </p14:xfrm>
          </p:contentPart>
        </mc:Choice>
        <mc:Fallback xmlns="">
          <p:pic>
            <p:nvPicPr>
              <p:cNvPr id="337" name="Ink 336">
                <a:extLst>
                  <a:ext uri="{FF2B5EF4-FFF2-40B4-BE49-F238E27FC236}">
                    <a16:creationId xmlns:a16="http://schemas.microsoft.com/office/drawing/2014/main" id="{9039FA24-3E85-074D-A05A-EA81646FE643}"/>
                  </a:ext>
                </a:extLst>
              </p:cNvPr>
              <p:cNvPicPr/>
              <p:nvPr/>
            </p:nvPicPr>
            <p:blipFill>
              <a:blip r:embed="rId56"/>
              <a:stretch>
                <a:fillRect/>
              </a:stretch>
            </p:blipFill>
            <p:spPr>
              <a:xfrm>
                <a:off x="8817583" y="4332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1">
            <p14:nvContentPartPr>
              <p14:cNvPr id="338" name="Ink 337">
                <a:extLst>
                  <a:ext uri="{FF2B5EF4-FFF2-40B4-BE49-F238E27FC236}">
                    <a16:creationId xmlns:a16="http://schemas.microsoft.com/office/drawing/2014/main" id="{71EB74E9-D0FF-5D48-BAE9-F70742BD3A31}"/>
                  </a:ext>
                </a:extLst>
              </p14:cNvPr>
              <p14:cNvContentPartPr/>
              <p14:nvPr/>
            </p14:nvContentPartPr>
            <p14:xfrm>
              <a:off x="8802103" y="4460753"/>
              <a:ext cx="360" cy="360"/>
            </p14:xfrm>
          </p:contentPart>
        </mc:Choice>
        <mc:Fallback xmlns="">
          <p:pic>
            <p:nvPicPr>
              <p:cNvPr id="338" name="Ink 337">
                <a:extLst>
                  <a:ext uri="{FF2B5EF4-FFF2-40B4-BE49-F238E27FC236}">
                    <a16:creationId xmlns:a16="http://schemas.microsoft.com/office/drawing/2014/main" id="{71EB74E9-D0FF-5D48-BAE9-F70742BD3A31}"/>
                  </a:ext>
                </a:extLst>
              </p:cNvPr>
              <p:cNvPicPr/>
              <p:nvPr/>
            </p:nvPicPr>
            <p:blipFill>
              <a:blip r:embed="rId56"/>
              <a:stretch>
                <a:fillRect/>
              </a:stretch>
            </p:blipFill>
            <p:spPr>
              <a:xfrm>
                <a:off x="8784103" y="4442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339" name="Ink 338">
                <a:extLst>
                  <a:ext uri="{FF2B5EF4-FFF2-40B4-BE49-F238E27FC236}">
                    <a16:creationId xmlns:a16="http://schemas.microsoft.com/office/drawing/2014/main" id="{799C76D9-4BAB-DA40-BA15-2108CA7CE9D9}"/>
                  </a:ext>
                </a:extLst>
              </p14:cNvPr>
              <p14:cNvContentPartPr/>
              <p14:nvPr/>
            </p14:nvContentPartPr>
            <p14:xfrm>
              <a:off x="8026303" y="5044313"/>
              <a:ext cx="360" cy="360"/>
            </p14:xfrm>
          </p:contentPart>
        </mc:Choice>
        <mc:Fallback xmlns="">
          <p:pic>
            <p:nvPicPr>
              <p:cNvPr id="339" name="Ink 338">
                <a:extLst>
                  <a:ext uri="{FF2B5EF4-FFF2-40B4-BE49-F238E27FC236}">
                    <a16:creationId xmlns:a16="http://schemas.microsoft.com/office/drawing/2014/main" id="{799C76D9-4BAB-DA40-BA15-2108CA7CE9D9}"/>
                  </a:ext>
                </a:extLst>
              </p:cNvPr>
              <p:cNvPicPr/>
              <p:nvPr/>
            </p:nvPicPr>
            <p:blipFill>
              <a:blip r:embed="rId56"/>
              <a:stretch>
                <a:fillRect/>
              </a:stretch>
            </p:blipFill>
            <p:spPr>
              <a:xfrm>
                <a:off x="8008303" y="5026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3">
            <p14:nvContentPartPr>
              <p14:cNvPr id="340" name="Ink 339">
                <a:extLst>
                  <a:ext uri="{FF2B5EF4-FFF2-40B4-BE49-F238E27FC236}">
                    <a16:creationId xmlns:a16="http://schemas.microsoft.com/office/drawing/2014/main" id="{3A1F6F5B-8DCE-E146-9B36-0FD24097A120}"/>
                  </a:ext>
                </a:extLst>
              </p14:cNvPr>
              <p14:cNvContentPartPr/>
              <p14:nvPr/>
            </p14:nvContentPartPr>
            <p14:xfrm>
              <a:off x="8471263" y="4699793"/>
              <a:ext cx="360" cy="360"/>
            </p14:xfrm>
          </p:contentPart>
        </mc:Choice>
        <mc:Fallback xmlns="">
          <p:pic>
            <p:nvPicPr>
              <p:cNvPr id="340" name="Ink 339">
                <a:extLst>
                  <a:ext uri="{FF2B5EF4-FFF2-40B4-BE49-F238E27FC236}">
                    <a16:creationId xmlns:a16="http://schemas.microsoft.com/office/drawing/2014/main" id="{3A1F6F5B-8DCE-E146-9B36-0FD24097A120}"/>
                  </a:ext>
                </a:extLst>
              </p:cNvPr>
              <p:cNvPicPr/>
              <p:nvPr/>
            </p:nvPicPr>
            <p:blipFill>
              <a:blip r:embed="rId56"/>
              <a:stretch>
                <a:fillRect/>
              </a:stretch>
            </p:blipFill>
            <p:spPr>
              <a:xfrm>
                <a:off x="8453263" y="4681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4">
            <p14:nvContentPartPr>
              <p14:cNvPr id="341" name="Ink 340">
                <a:extLst>
                  <a:ext uri="{FF2B5EF4-FFF2-40B4-BE49-F238E27FC236}">
                    <a16:creationId xmlns:a16="http://schemas.microsoft.com/office/drawing/2014/main" id="{977F3A6A-9D30-1640-9065-D0549040A457}"/>
                  </a:ext>
                </a:extLst>
              </p14:cNvPr>
              <p14:cNvContentPartPr/>
              <p14:nvPr/>
            </p14:nvContentPartPr>
            <p14:xfrm>
              <a:off x="8913703" y="4177793"/>
              <a:ext cx="360" cy="360"/>
            </p14:xfrm>
          </p:contentPart>
        </mc:Choice>
        <mc:Fallback xmlns="">
          <p:pic>
            <p:nvPicPr>
              <p:cNvPr id="341" name="Ink 340">
                <a:extLst>
                  <a:ext uri="{FF2B5EF4-FFF2-40B4-BE49-F238E27FC236}">
                    <a16:creationId xmlns:a16="http://schemas.microsoft.com/office/drawing/2014/main" id="{977F3A6A-9D30-1640-9065-D0549040A457}"/>
                  </a:ext>
                </a:extLst>
              </p:cNvPr>
              <p:cNvPicPr/>
              <p:nvPr/>
            </p:nvPicPr>
            <p:blipFill>
              <a:blip r:embed="rId56"/>
              <a:stretch>
                <a:fillRect/>
              </a:stretch>
            </p:blipFill>
            <p:spPr>
              <a:xfrm>
                <a:off x="8895703" y="4159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5">
            <p14:nvContentPartPr>
              <p14:cNvPr id="342" name="Ink 341">
                <a:extLst>
                  <a:ext uri="{FF2B5EF4-FFF2-40B4-BE49-F238E27FC236}">
                    <a16:creationId xmlns:a16="http://schemas.microsoft.com/office/drawing/2014/main" id="{B291E7AC-5735-B741-B26E-F1795846B4B7}"/>
                  </a:ext>
                </a:extLst>
              </p14:cNvPr>
              <p14:cNvContentPartPr/>
              <p14:nvPr/>
            </p14:nvContentPartPr>
            <p14:xfrm>
              <a:off x="9014863" y="4259513"/>
              <a:ext cx="360" cy="360"/>
            </p14:xfrm>
          </p:contentPart>
        </mc:Choice>
        <mc:Fallback xmlns="">
          <p:pic>
            <p:nvPicPr>
              <p:cNvPr id="342" name="Ink 341">
                <a:extLst>
                  <a:ext uri="{FF2B5EF4-FFF2-40B4-BE49-F238E27FC236}">
                    <a16:creationId xmlns:a16="http://schemas.microsoft.com/office/drawing/2014/main" id="{B291E7AC-5735-B741-B26E-F1795846B4B7}"/>
                  </a:ext>
                </a:extLst>
              </p:cNvPr>
              <p:cNvPicPr/>
              <p:nvPr/>
            </p:nvPicPr>
            <p:blipFill>
              <a:blip r:embed="rId56"/>
              <a:stretch>
                <a:fillRect/>
              </a:stretch>
            </p:blipFill>
            <p:spPr>
              <a:xfrm>
                <a:off x="8996863" y="4241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6">
            <p14:nvContentPartPr>
              <p14:cNvPr id="343" name="Ink 342">
                <a:extLst>
                  <a:ext uri="{FF2B5EF4-FFF2-40B4-BE49-F238E27FC236}">
                    <a16:creationId xmlns:a16="http://schemas.microsoft.com/office/drawing/2014/main" id="{ED241932-79AE-4244-9078-1DA935FE0D8C}"/>
                  </a:ext>
                </a:extLst>
              </p14:cNvPr>
              <p14:cNvContentPartPr/>
              <p14:nvPr/>
            </p14:nvContentPartPr>
            <p14:xfrm>
              <a:off x="9166423" y="4204793"/>
              <a:ext cx="360" cy="360"/>
            </p14:xfrm>
          </p:contentPart>
        </mc:Choice>
        <mc:Fallback xmlns="">
          <p:pic>
            <p:nvPicPr>
              <p:cNvPr id="343" name="Ink 342">
                <a:extLst>
                  <a:ext uri="{FF2B5EF4-FFF2-40B4-BE49-F238E27FC236}">
                    <a16:creationId xmlns:a16="http://schemas.microsoft.com/office/drawing/2014/main" id="{ED241932-79AE-4244-9078-1DA935FE0D8C}"/>
                  </a:ext>
                </a:extLst>
              </p:cNvPr>
              <p:cNvPicPr/>
              <p:nvPr/>
            </p:nvPicPr>
            <p:blipFill>
              <a:blip r:embed="rId56"/>
              <a:stretch>
                <a:fillRect/>
              </a:stretch>
            </p:blipFill>
            <p:spPr>
              <a:xfrm>
                <a:off x="9148423" y="4186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7">
            <p14:nvContentPartPr>
              <p14:cNvPr id="344" name="Ink 343">
                <a:extLst>
                  <a:ext uri="{FF2B5EF4-FFF2-40B4-BE49-F238E27FC236}">
                    <a16:creationId xmlns:a16="http://schemas.microsoft.com/office/drawing/2014/main" id="{FB4C357A-1971-B14B-8909-BE67E48A856E}"/>
                  </a:ext>
                </a:extLst>
              </p14:cNvPr>
              <p14:cNvContentPartPr/>
              <p14:nvPr/>
            </p14:nvContentPartPr>
            <p14:xfrm>
              <a:off x="4584343" y="3224153"/>
              <a:ext cx="360" cy="360"/>
            </p14:xfrm>
          </p:contentPart>
        </mc:Choice>
        <mc:Fallback xmlns="">
          <p:pic>
            <p:nvPicPr>
              <p:cNvPr id="344" name="Ink 343">
                <a:extLst>
                  <a:ext uri="{FF2B5EF4-FFF2-40B4-BE49-F238E27FC236}">
                    <a16:creationId xmlns:a16="http://schemas.microsoft.com/office/drawing/2014/main" id="{FB4C357A-1971-B14B-8909-BE67E48A856E}"/>
                  </a:ext>
                </a:extLst>
              </p:cNvPr>
              <p:cNvPicPr/>
              <p:nvPr/>
            </p:nvPicPr>
            <p:blipFill>
              <a:blip r:embed="rId34"/>
              <a:stretch>
                <a:fillRect/>
              </a:stretch>
            </p:blipFill>
            <p:spPr>
              <a:xfrm>
                <a:off x="4494343" y="3044153"/>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78">
            <p14:nvContentPartPr>
              <p14:cNvPr id="346" name="Ink 345">
                <a:extLst>
                  <a:ext uri="{FF2B5EF4-FFF2-40B4-BE49-F238E27FC236}">
                    <a16:creationId xmlns:a16="http://schemas.microsoft.com/office/drawing/2014/main" id="{E6F8614A-6095-7F4F-8C4D-A674FD3E4AFF}"/>
                  </a:ext>
                </a:extLst>
              </p14:cNvPr>
              <p14:cNvContentPartPr/>
              <p14:nvPr/>
            </p14:nvContentPartPr>
            <p14:xfrm>
              <a:off x="6601063" y="3950633"/>
              <a:ext cx="2231280" cy="31680"/>
            </p14:xfrm>
          </p:contentPart>
        </mc:Choice>
        <mc:Fallback xmlns="">
          <p:pic>
            <p:nvPicPr>
              <p:cNvPr id="346" name="Ink 345">
                <a:extLst>
                  <a:ext uri="{FF2B5EF4-FFF2-40B4-BE49-F238E27FC236}">
                    <a16:creationId xmlns:a16="http://schemas.microsoft.com/office/drawing/2014/main" id="{E6F8614A-6095-7F4F-8C4D-A674FD3E4AFF}"/>
                  </a:ext>
                </a:extLst>
              </p:cNvPr>
              <p:cNvPicPr/>
              <p:nvPr/>
            </p:nvPicPr>
            <p:blipFill>
              <a:blip r:embed="rId379"/>
              <a:stretch>
                <a:fillRect/>
              </a:stretch>
            </p:blipFill>
            <p:spPr>
              <a:xfrm>
                <a:off x="6511078" y="3770633"/>
                <a:ext cx="2410891" cy="391320"/>
              </a:xfrm>
              <a:prstGeom prst="rect">
                <a:avLst/>
              </a:prstGeom>
            </p:spPr>
          </p:pic>
        </mc:Fallback>
      </mc:AlternateContent>
      <mc:AlternateContent xmlns:mc="http://schemas.openxmlformats.org/markup-compatibility/2006" xmlns:p14="http://schemas.microsoft.com/office/powerpoint/2010/main">
        <mc:Choice Requires="p14">
          <p:contentPart p14:bwMode="auto" r:id="rId380">
            <p14:nvContentPartPr>
              <p14:cNvPr id="347" name="Ink 346">
                <a:extLst>
                  <a:ext uri="{FF2B5EF4-FFF2-40B4-BE49-F238E27FC236}">
                    <a16:creationId xmlns:a16="http://schemas.microsoft.com/office/drawing/2014/main" id="{3A29342F-BC36-B644-85F5-78577D3B4262}"/>
                  </a:ext>
                </a:extLst>
              </p14:cNvPr>
              <p14:cNvContentPartPr/>
              <p14:nvPr/>
            </p14:nvContentPartPr>
            <p14:xfrm>
              <a:off x="1562503" y="2849753"/>
              <a:ext cx="360" cy="360"/>
            </p14:xfrm>
          </p:contentPart>
        </mc:Choice>
        <mc:Fallback xmlns="">
          <p:pic>
            <p:nvPicPr>
              <p:cNvPr id="347" name="Ink 346">
                <a:extLst>
                  <a:ext uri="{FF2B5EF4-FFF2-40B4-BE49-F238E27FC236}">
                    <a16:creationId xmlns:a16="http://schemas.microsoft.com/office/drawing/2014/main" id="{3A29342F-BC36-B644-85F5-78577D3B4262}"/>
                  </a:ext>
                </a:extLst>
              </p:cNvPr>
              <p:cNvPicPr/>
              <p:nvPr/>
            </p:nvPicPr>
            <p:blipFill>
              <a:blip r:embed="rId381"/>
              <a:stretch>
                <a:fillRect/>
              </a:stretch>
            </p:blipFill>
            <p:spPr>
              <a:xfrm>
                <a:off x="1472503" y="2669753"/>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348" name="Ink 347">
                <a:extLst>
                  <a:ext uri="{FF2B5EF4-FFF2-40B4-BE49-F238E27FC236}">
                    <a16:creationId xmlns:a16="http://schemas.microsoft.com/office/drawing/2014/main" id="{52A916AF-F6DD-084E-89CA-C1EFCD5CFEF9}"/>
                  </a:ext>
                </a:extLst>
              </p14:cNvPr>
              <p14:cNvContentPartPr/>
              <p14:nvPr/>
            </p14:nvContentPartPr>
            <p14:xfrm>
              <a:off x="1579423" y="2482913"/>
              <a:ext cx="360" cy="360"/>
            </p14:xfrm>
          </p:contentPart>
        </mc:Choice>
        <mc:Fallback xmlns="">
          <p:pic>
            <p:nvPicPr>
              <p:cNvPr id="348" name="Ink 347">
                <a:extLst>
                  <a:ext uri="{FF2B5EF4-FFF2-40B4-BE49-F238E27FC236}">
                    <a16:creationId xmlns:a16="http://schemas.microsoft.com/office/drawing/2014/main" id="{52A916AF-F6DD-084E-89CA-C1EFCD5CFEF9}"/>
                  </a:ext>
                </a:extLst>
              </p:cNvPr>
              <p:cNvPicPr/>
              <p:nvPr/>
            </p:nvPicPr>
            <p:blipFill>
              <a:blip r:embed="rId383"/>
              <a:stretch>
                <a:fillRect/>
              </a:stretch>
            </p:blipFill>
            <p:spPr>
              <a:xfrm>
                <a:off x="1489423" y="2302913"/>
                <a:ext cx="180000" cy="360000"/>
              </a:xfrm>
              <a:prstGeom prst="rect">
                <a:avLst/>
              </a:prstGeom>
            </p:spPr>
          </p:pic>
        </mc:Fallback>
      </mc:AlternateContent>
      <p:sp>
        <p:nvSpPr>
          <p:cNvPr id="349" name="TextBox 348">
            <a:extLst>
              <a:ext uri="{FF2B5EF4-FFF2-40B4-BE49-F238E27FC236}">
                <a16:creationId xmlns:a16="http://schemas.microsoft.com/office/drawing/2014/main" id="{3079BC3C-0DEF-0B45-9B56-33D5C280576A}"/>
              </a:ext>
            </a:extLst>
          </p:cNvPr>
          <p:cNvSpPr txBox="1"/>
          <p:nvPr/>
        </p:nvSpPr>
        <p:spPr>
          <a:xfrm>
            <a:off x="48111" y="3108899"/>
            <a:ext cx="1427632" cy="369332"/>
          </a:xfrm>
          <a:prstGeom prst="rect">
            <a:avLst/>
          </a:prstGeom>
          <a:solidFill>
            <a:schemeClr val="bg1"/>
          </a:solidFill>
          <a:ln>
            <a:solidFill>
              <a:schemeClr val="tx1"/>
            </a:solidFill>
          </a:ln>
        </p:spPr>
        <p:txBody>
          <a:bodyPr wrap="square" rtlCol="0">
            <a:spAutoFit/>
          </a:bodyPr>
          <a:lstStyle/>
          <a:p>
            <a:r>
              <a:rPr lang="en-US" dirty="0">
                <a:solidFill>
                  <a:srgbClr val="10C2B7"/>
                </a:solidFill>
              </a:rPr>
              <a:t>INFECTIOUS</a:t>
            </a:r>
          </a:p>
        </p:txBody>
      </p:sp>
      <p:sp>
        <p:nvSpPr>
          <p:cNvPr id="350" name="TextBox 349">
            <a:extLst>
              <a:ext uri="{FF2B5EF4-FFF2-40B4-BE49-F238E27FC236}">
                <a16:creationId xmlns:a16="http://schemas.microsoft.com/office/drawing/2014/main" id="{084864EC-2025-2448-9CC7-7C496A8CE127}"/>
              </a:ext>
            </a:extLst>
          </p:cNvPr>
          <p:cNvSpPr txBox="1"/>
          <p:nvPr/>
        </p:nvSpPr>
        <p:spPr>
          <a:xfrm>
            <a:off x="35126" y="2535833"/>
            <a:ext cx="1416576" cy="523220"/>
          </a:xfrm>
          <a:prstGeom prst="rect">
            <a:avLst/>
          </a:prstGeom>
          <a:solidFill>
            <a:schemeClr val="bg1"/>
          </a:solidFill>
          <a:ln>
            <a:solidFill>
              <a:schemeClr val="tx1"/>
            </a:solidFill>
          </a:ln>
        </p:spPr>
        <p:txBody>
          <a:bodyPr wrap="square" rtlCol="0">
            <a:spAutoFit/>
          </a:bodyPr>
          <a:lstStyle/>
          <a:p>
            <a:r>
              <a:rPr lang="en-US" sz="1700" dirty="0">
                <a:solidFill>
                  <a:schemeClr val="accent2">
                    <a:lumMod val="75000"/>
                  </a:schemeClr>
                </a:solidFill>
              </a:rPr>
              <a:t>COUGH/COLD </a:t>
            </a:r>
            <a:r>
              <a:rPr lang="en-US" sz="1100" dirty="0">
                <a:solidFill>
                  <a:schemeClr val="accent2">
                    <a:lumMod val="75000"/>
                  </a:schemeClr>
                </a:solidFill>
              </a:rPr>
              <a:t>&amp; CONJUNCTIVITIS</a:t>
            </a:r>
          </a:p>
        </p:txBody>
      </p:sp>
      <p:sp>
        <p:nvSpPr>
          <p:cNvPr id="351" name="TextBox 350">
            <a:extLst>
              <a:ext uri="{FF2B5EF4-FFF2-40B4-BE49-F238E27FC236}">
                <a16:creationId xmlns:a16="http://schemas.microsoft.com/office/drawing/2014/main" id="{8874611F-11DD-1446-804B-433A94C0F698}"/>
              </a:ext>
            </a:extLst>
          </p:cNvPr>
          <p:cNvSpPr txBox="1"/>
          <p:nvPr/>
        </p:nvSpPr>
        <p:spPr>
          <a:xfrm>
            <a:off x="47408" y="2136233"/>
            <a:ext cx="1417498" cy="369332"/>
          </a:xfrm>
          <a:prstGeom prst="rect">
            <a:avLst/>
          </a:prstGeom>
          <a:solidFill>
            <a:schemeClr val="bg1"/>
          </a:solidFill>
          <a:ln>
            <a:solidFill>
              <a:schemeClr val="tx1"/>
            </a:solidFill>
          </a:ln>
        </p:spPr>
        <p:txBody>
          <a:bodyPr wrap="square" rtlCol="0">
            <a:spAutoFit/>
          </a:bodyPr>
          <a:lstStyle/>
          <a:p>
            <a:r>
              <a:rPr lang="en-US" dirty="0">
                <a:solidFill>
                  <a:srgbClr val="C00000"/>
                </a:solidFill>
              </a:rPr>
              <a:t>HIGH FEVER</a:t>
            </a:r>
          </a:p>
        </p:txBody>
      </p:sp>
      <p:sp>
        <p:nvSpPr>
          <p:cNvPr id="358" name="Up Arrow 357">
            <a:extLst>
              <a:ext uri="{FF2B5EF4-FFF2-40B4-BE49-F238E27FC236}">
                <a16:creationId xmlns:a16="http://schemas.microsoft.com/office/drawing/2014/main" id="{EC47DD4B-B2C3-7F45-B0DB-B392320C9C95}"/>
              </a:ext>
            </a:extLst>
          </p:cNvPr>
          <p:cNvSpPr/>
          <p:nvPr/>
        </p:nvSpPr>
        <p:spPr>
          <a:xfrm>
            <a:off x="1763383" y="3788229"/>
            <a:ext cx="140062" cy="1705047"/>
          </a:xfrm>
          <a:prstGeom prst="upArrow">
            <a:avLst>
              <a:gd name="adj1" fmla="val 50000"/>
              <a:gd name="adj2" fmla="val 755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TextBox 344">
            <a:extLst>
              <a:ext uri="{FF2B5EF4-FFF2-40B4-BE49-F238E27FC236}">
                <a16:creationId xmlns:a16="http://schemas.microsoft.com/office/drawing/2014/main" id="{F20E6692-24BA-624A-A919-D730E374A5A5}"/>
              </a:ext>
            </a:extLst>
          </p:cNvPr>
          <p:cNvSpPr txBox="1"/>
          <p:nvPr/>
        </p:nvSpPr>
        <p:spPr>
          <a:xfrm>
            <a:off x="58838" y="3615342"/>
            <a:ext cx="1021320" cy="646331"/>
          </a:xfrm>
          <a:prstGeom prst="rect">
            <a:avLst/>
          </a:prstGeom>
          <a:solidFill>
            <a:schemeClr val="bg1"/>
          </a:solidFill>
          <a:ln>
            <a:solidFill>
              <a:schemeClr val="tx1"/>
            </a:solidFill>
          </a:ln>
        </p:spPr>
        <p:txBody>
          <a:bodyPr wrap="square" rtlCol="0">
            <a:spAutoFit/>
          </a:bodyPr>
          <a:lstStyle/>
          <a:p>
            <a:pPr algn="ctr"/>
            <a:r>
              <a:rPr lang="en-US" dirty="0">
                <a:solidFill>
                  <a:srgbClr val="00B050"/>
                </a:solidFill>
              </a:rPr>
              <a:t>KOPLIK SPOTS</a:t>
            </a:r>
          </a:p>
        </p:txBody>
      </p:sp>
      <mc:AlternateContent xmlns:mc="http://schemas.openxmlformats.org/markup-compatibility/2006" xmlns:p14="http://schemas.microsoft.com/office/powerpoint/2010/main">
        <mc:Choice Requires="p14">
          <p:contentPart p14:bwMode="auto" r:id="rId384">
            <p14:nvContentPartPr>
              <p14:cNvPr id="70" name="Ink 69">
                <a:extLst>
                  <a:ext uri="{FF2B5EF4-FFF2-40B4-BE49-F238E27FC236}">
                    <a16:creationId xmlns:a16="http://schemas.microsoft.com/office/drawing/2014/main" id="{F0E4E50A-D1A3-794D-8128-3F60E0C806D4}"/>
                  </a:ext>
                </a:extLst>
              </p14:cNvPr>
              <p14:cNvContentPartPr/>
              <p14:nvPr/>
            </p14:nvContentPartPr>
            <p14:xfrm>
              <a:off x="2485114" y="1651972"/>
              <a:ext cx="362160" cy="7560"/>
            </p14:xfrm>
          </p:contentPart>
        </mc:Choice>
        <mc:Fallback xmlns="">
          <p:pic>
            <p:nvPicPr>
              <p:cNvPr id="70" name="Ink 69">
                <a:extLst>
                  <a:ext uri="{FF2B5EF4-FFF2-40B4-BE49-F238E27FC236}">
                    <a16:creationId xmlns:a16="http://schemas.microsoft.com/office/drawing/2014/main" id="{F0E4E50A-D1A3-794D-8128-3F60E0C806D4}"/>
                  </a:ext>
                </a:extLst>
              </p:cNvPr>
              <p:cNvPicPr/>
              <p:nvPr/>
            </p:nvPicPr>
            <p:blipFill>
              <a:blip r:embed="rId385"/>
              <a:stretch>
                <a:fillRect/>
              </a:stretch>
            </p:blipFill>
            <p:spPr>
              <a:xfrm>
                <a:off x="2467114" y="1616332"/>
                <a:ext cx="397800"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386">
            <p14:nvContentPartPr>
              <p14:cNvPr id="73" name="Ink 72">
                <a:extLst>
                  <a:ext uri="{FF2B5EF4-FFF2-40B4-BE49-F238E27FC236}">
                    <a16:creationId xmlns:a16="http://schemas.microsoft.com/office/drawing/2014/main" id="{B792C342-C482-484A-80E1-8349D58B8F2F}"/>
                  </a:ext>
                </a:extLst>
              </p14:cNvPr>
              <p14:cNvContentPartPr/>
              <p14:nvPr/>
            </p14:nvContentPartPr>
            <p14:xfrm>
              <a:off x="2883274" y="1300612"/>
              <a:ext cx="788760" cy="29520"/>
            </p14:xfrm>
          </p:contentPart>
        </mc:Choice>
        <mc:Fallback xmlns="">
          <p:pic>
            <p:nvPicPr>
              <p:cNvPr id="73" name="Ink 72">
                <a:extLst>
                  <a:ext uri="{FF2B5EF4-FFF2-40B4-BE49-F238E27FC236}">
                    <a16:creationId xmlns:a16="http://schemas.microsoft.com/office/drawing/2014/main" id="{B792C342-C482-484A-80E1-8349D58B8F2F}"/>
                  </a:ext>
                </a:extLst>
              </p:cNvPr>
              <p:cNvPicPr/>
              <p:nvPr/>
            </p:nvPicPr>
            <p:blipFill>
              <a:blip r:embed="rId387"/>
              <a:stretch>
                <a:fillRect/>
              </a:stretch>
            </p:blipFill>
            <p:spPr>
              <a:xfrm>
                <a:off x="2865274" y="1264972"/>
                <a:ext cx="82440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388">
            <p14:nvContentPartPr>
              <p14:cNvPr id="98" name="Ink 97">
                <a:extLst>
                  <a:ext uri="{FF2B5EF4-FFF2-40B4-BE49-F238E27FC236}">
                    <a16:creationId xmlns:a16="http://schemas.microsoft.com/office/drawing/2014/main" id="{BF80F717-522A-454F-9F47-58782FC77891}"/>
                  </a:ext>
                </a:extLst>
              </p14:cNvPr>
              <p14:cNvContentPartPr/>
              <p14:nvPr/>
            </p14:nvContentPartPr>
            <p14:xfrm>
              <a:off x="3710554" y="1686172"/>
              <a:ext cx="99720" cy="360"/>
            </p14:xfrm>
          </p:contentPart>
        </mc:Choice>
        <mc:Fallback xmlns="">
          <p:pic>
            <p:nvPicPr>
              <p:cNvPr id="98" name="Ink 97">
                <a:extLst>
                  <a:ext uri="{FF2B5EF4-FFF2-40B4-BE49-F238E27FC236}">
                    <a16:creationId xmlns:a16="http://schemas.microsoft.com/office/drawing/2014/main" id="{BF80F717-522A-454F-9F47-58782FC77891}"/>
                  </a:ext>
                </a:extLst>
              </p:cNvPr>
              <p:cNvPicPr/>
              <p:nvPr/>
            </p:nvPicPr>
            <p:blipFill>
              <a:blip r:embed="rId389"/>
              <a:stretch>
                <a:fillRect/>
              </a:stretch>
            </p:blipFill>
            <p:spPr>
              <a:xfrm>
                <a:off x="3692554" y="1650172"/>
                <a:ext cx="13536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90">
            <p14:nvContentPartPr>
              <p14:cNvPr id="107" name="Ink 106">
                <a:extLst>
                  <a:ext uri="{FF2B5EF4-FFF2-40B4-BE49-F238E27FC236}">
                    <a16:creationId xmlns:a16="http://schemas.microsoft.com/office/drawing/2014/main" id="{EDE08968-1FC5-1F47-A354-9B38EF11535F}"/>
                  </a:ext>
                </a:extLst>
              </p14:cNvPr>
              <p14:cNvContentPartPr/>
              <p14:nvPr/>
            </p14:nvContentPartPr>
            <p14:xfrm>
              <a:off x="6532954" y="5534212"/>
              <a:ext cx="392760" cy="25560"/>
            </p14:xfrm>
          </p:contentPart>
        </mc:Choice>
        <mc:Fallback xmlns="">
          <p:pic>
            <p:nvPicPr>
              <p:cNvPr id="107" name="Ink 106">
                <a:extLst>
                  <a:ext uri="{FF2B5EF4-FFF2-40B4-BE49-F238E27FC236}">
                    <a16:creationId xmlns:a16="http://schemas.microsoft.com/office/drawing/2014/main" id="{EDE08968-1FC5-1F47-A354-9B38EF11535F}"/>
                  </a:ext>
                </a:extLst>
              </p:cNvPr>
              <p:cNvPicPr/>
              <p:nvPr/>
            </p:nvPicPr>
            <p:blipFill>
              <a:blip r:embed="rId391"/>
              <a:stretch>
                <a:fillRect/>
              </a:stretch>
            </p:blipFill>
            <p:spPr>
              <a:xfrm>
                <a:off x="6515314" y="5498572"/>
                <a:ext cx="42840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392">
            <p14:nvContentPartPr>
              <p14:cNvPr id="108" name="Ink 107">
                <a:extLst>
                  <a:ext uri="{FF2B5EF4-FFF2-40B4-BE49-F238E27FC236}">
                    <a16:creationId xmlns:a16="http://schemas.microsoft.com/office/drawing/2014/main" id="{B6FA2BFF-09C2-4F40-8D32-6C7E81759F07}"/>
                  </a:ext>
                </a:extLst>
              </p14:cNvPr>
              <p14:cNvContentPartPr/>
              <p14:nvPr/>
            </p14:nvContentPartPr>
            <p14:xfrm>
              <a:off x="6911314" y="5865772"/>
              <a:ext cx="804600" cy="11520"/>
            </p14:xfrm>
          </p:contentPart>
        </mc:Choice>
        <mc:Fallback xmlns="">
          <p:pic>
            <p:nvPicPr>
              <p:cNvPr id="108" name="Ink 107">
                <a:extLst>
                  <a:ext uri="{FF2B5EF4-FFF2-40B4-BE49-F238E27FC236}">
                    <a16:creationId xmlns:a16="http://schemas.microsoft.com/office/drawing/2014/main" id="{B6FA2BFF-09C2-4F40-8D32-6C7E81759F07}"/>
                  </a:ext>
                </a:extLst>
              </p:cNvPr>
              <p:cNvPicPr/>
              <p:nvPr/>
            </p:nvPicPr>
            <p:blipFill>
              <a:blip r:embed="rId393"/>
              <a:stretch>
                <a:fillRect/>
              </a:stretch>
            </p:blipFill>
            <p:spPr>
              <a:xfrm>
                <a:off x="6893314" y="5829772"/>
                <a:ext cx="84024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394">
            <p14:nvContentPartPr>
              <p14:cNvPr id="115" name="Ink 114">
                <a:extLst>
                  <a:ext uri="{FF2B5EF4-FFF2-40B4-BE49-F238E27FC236}">
                    <a16:creationId xmlns:a16="http://schemas.microsoft.com/office/drawing/2014/main" id="{5884A74A-4A34-EE42-B8BC-85C2BC746471}"/>
                  </a:ext>
                </a:extLst>
              </p14:cNvPr>
              <p14:cNvContentPartPr/>
              <p14:nvPr/>
            </p14:nvContentPartPr>
            <p14:xfrm>
              <a:off x="7737874" y="5508652"/>
              <a:ext cx="100800" cy="33840"/>
            </p14:xfrm>
          </p:contentPart>
        </mc:Choice>
        <mc:Fallback xmlns="">
          <p:pic>
            <p:nvPicPr>
              <p:cNvPr id="115" name="Ink 114">
                <a:extLst>
                  <a:ext uri="{FF2B5EF4-FFF2-40B4-BE49-F238E27FC236}">
                    <a16:creationId xmlns:a16="http://schemas.microsoft.com/office/drawing/2014/main" id="{5884A74A-4A34-EE42-B8BC-85C2BC746471}"/>
                  </a:ext>
                </a:extLst>
              </p:cNvPr>
              <p:cNvPicPr/>
              <p:nvPr/>
            </p:nvPicPr>
            <p:blipFill>
              <a:blip r:embed="rId395"/>
              <a:stretch>
                <a:fillRect/>
              </a:stretch>
            </p:blipFill>
            <p:spPr>
              <a:xfrm>
                <a:off x="7720234" y="5473012"/>
                <a:ext cx="136440" cy="105480"/>
              </a:xfrm>
              <a:prstGeom prst="rect">
                <a:avLst/>
              </a:prstGeom>
            </p:spPr>
          </p:pic>
        </mc:Fallback>
      </mc:AlternateContent>
    </p:spTree>
    <p:extLst>
      <p:ext uri="{BB962C8B-B14F-4D97-AF65-F5344CB8AC3E}">
        <p14:creationId xmlns:p14="http://schemas.microsoft.com/office/powerpoint/2010/main" val="22147911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LLR ICB">
      <a:dk1>
        <a:sysClr val="windowText" lastClr="000000"/>
      </a:dk1>
      <a:lt1>
        <a:sysClr val="window" lastClr="FFFFFF"/>
      </a:lt1>
      <a:dk2>
        <a:srgbClr val="005EB8"/>
      </a:dk2>
      <a:lt2>
        <a:srgbClr val="E8EDEE"/>
      </a:lt2>
      <a:accent1>
        <a:srgbClr val="0072CE"/>
      </a:accent1>
      <a:accent2>
        <a:srgbClr val="ED8B00"/>
      </a:accent2>
      <a:accent3>
        <a:srgbClr val="AE2573"/>
      </a:accent3>
      <a:accent4>
        <a:srgbClr val="330072"/>
      </a:accent4>
      <a:accent5>
        <a:srgbClr val="00A499"/>
      </a:accent5>
      <a:accent6>
        <a:srgbClr val="00A9CE"/>
      </a:accent6>
      <a:hlink>
        <a:srgbClr val="005EB8"/>
      </a:hlink>
      <a:folHlink>
        <a:srgbClr val="3300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6328CCCE7BEA4585B029F41A0E1AC9" ma:contentTypeVersion="15" ma:contentTypeDescription="Create a new document." ma:contentTypeScope="" ma:versionID="fcad9c70ce6a762366e68e0012735e66">
  <xsd:schema xmlns:xsd="http://www.w3.org/2001/XMLSchema" xmlns:xs="http://www.w3.org/2001/XMLSchema" xmlns:p="http://schemas.microsoft.com/office/2006/metadata/properties" xmlns:ns2="f17fc8a1-5490-45e7-81e7-6700eb699e55" xmlns:ns3="dbade1a9-730d-4822-837f-bf8eae94ace9" targetNamespace="http://schemas.microsoft.com/office/2006/metadata/properties" ma:root="true" ma:fieldsID="829bb83dd367809d012ec35f7c24d26c" ns2:_="" ns3:_="">
    <xsd:import namespace="f17fc8a1-5490-45e7-81e7-6700eb699e55"/>
    <xsd:import namespace="dbade1a9-730d-4822-837f-bf8eae94ace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7fc8a1-5490-45e7-81e7-6700eb699e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fe1eefcb-1ca8-4dab-9857-826876a6e6e7"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descriptio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ade1a9-730d-4822-837f-bf8eae94ace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da928e8-cd46-4692-860c-df6c89c65594}" ma:internalName="TaxCatchAll" ma:showField="CatchAllData" ma:web="dbade1a9-730d-4822-837f-bf8eae94ace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17fc8a1-5490-45e7-81e7-6700eb699e55">
      <Terms xmlns="http://schemas.microsoft.com/office/infopath/2007/PartnerControls"/>
    </lcf76f155ced4ddcb4097134ff3c332f>
    <TaxCatchAll xmlns="dbade1a9-730d-4822-837f-bf8eae94ace9" xsi:nil="true"/>
  </documentManagement>
</p:properties>
</file>

<file path=customXml/itemProps1.xml><?xml version="1.0" encoding="utf-8"?>
<ds:datastoreItem xmlns:ds="http://schemas.openxmlformats.org/officeDocument/2006/customXml" ds:itemID="{1D1D8A95-FAA2-47D5-8836-EA9325A634EA}">
  <ds:schemaRefs>
    <ds:schemaRef ds:uri="http://schemas.microsoft.com/sharepoint/v3/contenttype/forms"/>
  </ds:schemaRefs>
</ds:datastoreItem>
</file>

<file path=customXml/itemProps2.xml><?xml version="1.0" encoding="utf-8"?>
<ds:datastoreItem xmlns:ds="http://schemas.openxmlformats.org/officeDocument/2006/customXml" ds:itemID="{5D868093-DF25-4F13-8E6C-47F8217F2792}"/>
</file>

<file path=customXml/itemProps3.xml><?xml version="1.0" encoding="utf-8"?>
<ds:datastoreItem xmlns:ds="http://schemas.openxmlformats.org/officeDocument/2006/customXml" ds:itemID="{0A828C2B-97B8-4C34-A957-B614E5E9D45B}">
  <ds:schemaRefs>
    <ds:schemaRef ds:uri="322cf3d2-25f7-4ffe-a38f-e37786e0c7da"/>
    <ds:schemaRef ds:uri="http://www.w3.org/XML/1998/namespace"/>
    <ds:schemaRef ds:uri="http://schemas.microsoft.com/office/2006/metadata/properties"/>
    <ds:schemaRef ds:uri="http://purl.org/dc/elements/1.1/"/>
    <ds:schemaRef ds:uri="http://purl.org/dc/dcmitype/"/>
    <ds:schemaRef ds:uri="15524db1-e475-4a4b-b729-623ca6efdb8b"/>
    <ds:schemaRef ds:uri="http://purl.org/dc/terms/"/>
    <ds:schemaRef ds:uri="http://schemas.microsoft.com/office/2006/documentManagement/typ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17468</TotalTime>
  <Words>1254</Words>
  <Application>Microsoft Office PowerPoint</Application>
  <PresentationFormat>Widescreen</PresentationFormat>
  <Paragraphs>250</Paragraphs>
  <Slides>35</Slides>
  <Notes>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35</vt:i4>
      </vt:variant>
    </vt:vector>
  </HeadingPairs>
  <TitlesOfParts>
    <vt:vector size="40" baseType="lpstr">
      <vt:lpstr>Arial</vt:lpstr>
      <vt:lpstr>Calibri</vt:lpstr>
      <vt:lpstr>Calibri Light</vt:lpstr>
      <vt:lpstr>Office Theme</vt:lpstr>
      <vt:lpstr>1_Office Theme</vt:lpstr>
      <vt:lpstr>Measles and the MMR</vt:lpstr>
      <vt:lpstr>PowerPoint Presentation</vt:lpstr>
      <vt:lpstr>Overview</vt:lpstr>
      <vt:lpstr>Measles (Rubeola virus) very infectious</vt:lpstr>
      <vt:lpstr>How many people could one person infect?   </vt:lpstr>
      <vt:lpstr>10 Non-immune contacts</vt:lpstr>
      <vt:lpstr>PowerPoint Presentation</vt:lpstr>
      <vt:lpstr>PowerPoint Presentation</vt:lpstr>
      <vt:lpstr>PowerPoint Presentation</vt:lpstr>
      <vt:lpstr>Measles symptoms/signs:</vt:lpstr>
      <vt:lpstr>20-40% require hospitalization   10-20% develop complications:</vt:lpstr>
      <vt:lpstr>What can we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Vaccination</vt:lpstr>
      <vt:lpstr>Eligibility for MMR:</vt:lpstr>
      <vt:lpstr>MMR Vaccines:</vt:lpstr>
      <vt:lpstr>MMR side effects:</vt:lpstr>
      <vt:lpstr>What if I’ve been in contact with Measles?</vt:lpstr>
      <vt:lpstr>PowerPoint Presentation</vt:lpstr>
      <vt:lpstr>PowerPoint Presentation</vt:lpstr>
      <vt:lpstr>PowerPoint Presentation</vt:lpstr>
      <vt:lpstr>Summary of key points</vt:lpstr>
      <vt:lpstr>To get a Measles Vaccination</vt:lpstr>
      <vt:lpstr>Mobile MMR Vaccination: City Locations</vt:lpstr>
      <vt:lpstr>Mobile MMR Vaccination: County Locations</vt:lpstr>
      <vt:lpstr>Pertussis</vt:lpstr>
      <vt:lpstr>Confirmed Cases of Pertussis in England</vt:lpstr>
      <vt:lpstr>Pertussis is a notifiable disease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dc:title>
  <dc:creator>Dr Virginia Ashman</dc:creator>
  <cp:lastModifiedBy>KEATING, Samantha (NHS LEICESTER, LEICESTERSHIRE AND RUTLAND ICB - 04C)</cp:lastModifiedBy>
  <cp:revision>11</cp:revision>
  <dcterms:created xsi:type="dcterms:W3CDTF">2024-01-30T11:36:17Z</dcterms:created>
  <dcterms:modified xsi:type="dcterms:W3CDTF">2024-05-15T20:07:36Z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0x010100F7480B286459DE468B1D95BECC86610A</vt:lpwstr>
  </property>
</Properties>
</file>