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7" r:id="rId5"/>
    <p:sldId id="259" r:id="rId6"/>
    <p:sldId id="265" r:id="rId7"/>
    <p:sldId id="261" r:id="rId8"/>
    <p:sldId id="264" r:id="rId9"/>
    <p:sldId id="266" r:id="rId10"/>
    <p:sldId id="263" r:id="rId11"/>
    <p:sldId id="262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6E852-47AF-4565-876D-B89A1F93DCFE}" v="56" dt="2024-10-16T10:50:0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MENT, Rose (NHS LEICESTER, LEICESTERSHIRE AND RUTLAND ICB - 04V)" userId="a4bd6df4-3531-4cf9-9518-872fa959b6b4" providerId="ADAL" clId="{06E6E852-47AF-4565-876D-B89A1F93DCFE}"/>
    <pc:docChg chg="undo custSel addSld modSld sldOrd">
      <pc:chgData name="BALMENT, Rose (NHS LEICESTER, LEICESTERSHIRE AND RUTLAND ICB - 04V)" userId="a4bd6df4-3531-4cf9-9518-872fa959b6b4" providerId="ADAL" clId="{06E6E852-47AF-4565-876D-B89A1F93DCFE}" dt="2024-10-16T17:23:36.873" v="1178" actId="27636"/>
      <pc:docMkLst>
        <pc:docMk/>
      </pc:docMkLst>
      <pc:sldChg chg="modSp mod">
        <pc:chgData name="BALMENT, Rose (NHS LEICESTER, LEICESTERSHIRE AND RUTLAND ICB - 04V)" userId="a4bd6df4-3531-4cf9-9518-872fa959b6b4" providerId="ADAL" clId="{06E6E852-47AF-4565-876D-B89A1F93DCFE}" dt="2024-10-16T17:18:07.009" v="1143" actId="20577"/>
        <pc:sldMkLst>
          <pc:docMk/>
          <pc:sldMk cId="3001856553" sldId="256"/>
        </pc:sldMkLst>
        <pc:spChg chg="mod">
          <ac:chgData name="BALMENT, Rose (NHS LEICESTER, LEICESTERSHIRE AND RUTLAND ICB - 04V)" userId="a4bd6df4-3531-4cf9-9518-872fa959b6b4" providerId="ADAL" clId="{06E6E852-47AF-4565-876D-B89A1F93DCFE}" dt="2024-10-16T17:18:07.009" v="1143" actId="20577"/>
          <ac:spMkLst>
            <pc:docMk/>
            <pc:sldMk cId="3001856553" sldId="256"/>
            <ac:spMk id="3" creationId="{65970AD3-B037-A278-30E7-901ACF4AC2B4}"/>
          </ac:spMkLst>
        </pc:spChg>
      </pc:sldChg>
      <pc:sldChg chg="modSp">
        <pc:chgData name="BALMENT, Rose (NHS LEICESTER, LEICESTERSHIRE AND RUTLAND ICB - 04V)" userId="a4bd6df4-3531-4cf9-9518-872fa959b6b4" providerId="ADAL" clId="{06E6E852-47AF-4565-876D-B89A1F93DCFE}" dt="2024-10-16T07:57:22.961" v="41" actId="20577"/>
        <pc:sldMkLst>
          <pc:docMk/>
          <pc:sldMk cId="1771040036" sldId="257"/>
        </pc:sldMkLst>
        <pc:graphicFrameChg chg="mod">
          <ac:chgData name="BALMENT, Rose (NHS LEICESTER, LEICESTERSHIRE AND RUTLAND ICB - 04V)" userId="a4bd6df4-3531-4cf9-9518-872fa959b6b4" providerId="ADAL" clId="{06E6E852-47AF-4565-876D-B89A1F93DCFE}" dt="2024-10-16T07:57:22.961" v="41" actId="20577"/>
          <ac:graphicFrameMkLst>
            <pc:docMk/>
            <pc:sldMk cId="1771040036" sldId="257"/>
            <ac:graphicFrameMk id="17" creationId="{A9B1F5D3-3404-0105-B777-E099FB641513}"/>
          </ac:graphicFrameMkLst>
        </pc:graphicFrameChg>
      </pc:sldChg>
      <pc:sldChg chg="addSp modSp mod">
        <pc:chgData name="BALMENT, Rose (NHS LEICESTER, LEICESTERSHIRE AND RUTLAND ICB - 04V)" userId="a4bd6df4-3531-4cf9-9518-872fa959b6b4" providerId="ADAL" clId="{06E6E852-47AF-4565-876D-B89A1F93DCFE}" dt="2024-10-16T09:52:04.729" v="544" actId="1076"/>
        <pc:sldMkLst>
          <pc:docMk/>
          <pc:sldMk cId="604042639" sldId="258"/>
        </pc:sldMkLst>
        <pc:spChg chg="add mod">
          <ac:chgData name="BALMENT, Rose (NHS LEICESTER, LEICESTERSHIRE AND RUTLAND ICB - 04V)" userId="a4bd6df4-3531-4cf9-9518-872fa959b6b4" providerId="ADAL" clId="{06E6E852-47AF-4565-876D-B89A1F93DCFE}" dt="2024-10-16T09:51:55.709" v="543" actId="1076"/>
          <ac:spMkLst>
            <pc:docMk/>
            <pc:sldMk cId="604042639" sldId="258"/>
            <ac:spMk id="2" creationId="{449D9AE7-474A-E420-A1F9-715EAD8D0EAC}"/>
          </ac:spMkLst>
        </pc:spChg>
        <pc:spChg chg="mod">
          <ac:chgData name="BALMENT, Rose (NHS LEICESTER, LEICESTERSHIRE AND RUTLAND ICB - 04V)" userId="a4bd6df4-3531-4cf9-9518-872fa959b6b4" providerId="ADAL" clId="{06E6E852-47AF-4565-876D-B89A1F93DCFE}" dt="2024-10-16T09:52:04.729" v="544" actId="1076"/>
          <ac:spMkLst>
            <pc:docMk/>
            <pc:sldMk cId="604042639" sldId="258"/>
            <ac:spMk id="4" creationId="{9DF5DC75-5504-7563-83E4-4B89841C5574}"/>
          </ac:spMkLst>
        </pc:spChg>
      </pc:sldChg>
      <pc:sldChg chg="modSp mod ord">
        <pc:chgData name="BALMENT, Rose (NHS LEICESTER, LEICESTERSHIRE AND RUTLAND ICB - 04V)" userId="a4bd6df4-3531-4cf9-9518-872fa959b6b4" providerId="ADAL" clId="{06E6E852-47AF-4565-876D-B89A1F93DCFE}" dt="2024-10-16T17:18:51.979" v="1145"/>
        <pc:sldMkLst>
          <pc:docMk/>
          <pc:sldMk cId="908891859" sldId="259"/>
        </pc:sldMkLst>
        <pc:spChg chg="mod">
          <ac:chgData name="BALMENT, Rose (NHS LEICESTER, LEICESTERSHIRE AND RUTLAND ICB - 04V)" userId="a4bd6df4-3531-4cf9-9518-872fa959b6b4" providerId="ADAL" clId="{06E6E852-47AF-4565-876D-B89A1F93DCFE}" dt="2024-10-16T07:57:54.075" v="55" actId="20577"/>
          <ac:spMkLst>
            <pc:docMk/>
            <pc:sldMk cId="908891859" sldId="259"/>
            <ac:spMk id="3" creationId="{2790AF27-97F3-A18B-049C-2F529A131579}"/>
          </ac:spMkLst>
        </pc:spChg>
      </pc:sldChg>
      <pc:sldChg chg="addSp delSp modSp new mod setBg">
        <pc:chgData name="BALMENT, Rose (NHS LEICESTER, LEICESTERSHIRE AND RUTLAND ICB - 04V)" userId="a4bd6df4-3531-4cf9-9518-872fa959b6b4" providerId="ADAL" clId="{06E6E852-47AF-4565-876D-B89A1F93DCFE}" dt="2024-10-16T09:45:06.027" v="514" actId="27614"/>
        <pc:sldMkLst>
          <pc:docMk/>
          <pc:sldMk cId="42969621" sldId="260"/>
        </pc:sldMkLst>
        <pc:spChg chg="add del">
          <ac:chgData name="BALMENT, Rose (NHS LEICESTER, LEICESTERSHIRE AND RUTLAND ICB - 04V)" userId="a4bd6df4-3531-4cf9-9518-872fa959b6b4" providerId="ADAL" clId="{06E6E852-47AF-4565-876D-B89A1F93DCFE}" dt="2024-10-16T09:44:40.652" v="506" actId="26606"/>
          <ac:spMkLst>
            <pc:docMk/>
            <pc:sldMk cId="42969621" sldId="260"/>
            <ac:spMk id="9" creationId="{82FB26DF-1058-4FF2-A7D8-CC9D04982CF2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40.652" v="506" actId="26606"/>
          <ac:spMkLst>
            <pc:docMk/>
            <pc:sldMk cId="42969621" sldId="260"/>
            <ac:spMk id="11" creationId="{DF663E57-5EFE-40CA-99A5-7BDB95908FDF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51.478" v="508" actId="26606"/>
          <ac:spMkLst>
            <pc:docMk/>
            <pc:sldMk cId="42969621" sldId="260"/>
            <ac:spMk id="13" creationId="{F754C990-9493-43C5-A08F-2B9A55F7DF0A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51.478" v="508" actId="26606"/>
          <ac:spMkLst>
            <pc:docMk/>
            <pc:sldMk cId="42969621" sldId="260"/>
            <ac:spMk id="14" creationId="{B176A2F0-4868-448D-8624-668A960A0E45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53.823" v="510" actId="26606"/>
          <ac:spMkLst>
            <pc:docMk/>
            <pc:sldMk cId="42969621" sldId="260"/>
            <ac:spMk id="16" creationId="{2ABBB681-F4D2-40F2-ACC3-DE0B4B4880EF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53.823" v="510" actId="26606"/>
          <ac:spMkLst>
            <pc:docMk/>
            <pc:sldMk cId="42969621" sldId="260"/>
            <ac:spMk id="17" creationId="{09388ED0-1FEF-4E11-B488-BD661D1AC1A6}"/>
          </ac:spMkLst>
        </pc:spChg>
        <pc:picChg chg="add del">
          <ac:chgData name="BALMENT, Rose (NHS LEICESTER, LEICESTERSHIRE AND RUTLAND ICB - 04V)" userId="a4bd6df4-3531-4cf9-9518-872fa959b6b4" providerId="ADAL" clId="{06E6E852-47AF-4565-876D-B89A1F93DCFE}" dt="2024-10-16T08:01:17.205" v="58" actId="478"/>
          <ac:picMkLst>
            <pc:docMk/>
            <pc:sldMk cId="42969621" sldId="260"/>
            <ac:picMk id="2" creationId="{505FDDAA-35A9-F8FE-6E26-27796394AF5F}"/>
          </ac:picMkLst>
        </pc:picChg>
        <pc:picChg chg="add del mod modCrop">
          <ac:chgData name="BALMENT, Rose (NHS LEICESTER, LEICESTERSHIRE AND RUTLAND ICB - 04V)" userId="a4bd6df4-3531-4cf9-9518-872fa959b6b4" providerId="ADAL" clId="{06E6E852-47AF-4565-876D-B89A1F93DCFE}" dt="2024-10-16T09:45:06.027" v="514" actId="27614"/>
          <ac:picMkLst>
            <pc:docMk/>
            <pc:sldMk cId="42969621" sldId="260"/>
            <ac:picMk id="4" creationId="{9005ECF2-6E5B-A4AD-BCFE-3044BB0B6B92}"/>
          </ac:picMkLst>
        </pc:picChg>
      </pc:sldChg>
      <pc:sldChg chg="addSp delSp modSp new mod ord setBg">
        <pc:chgData name="BALMENT, Rose (NHS LEICESTER, LEICESTERSHIRE AND RUTLAND ICB - 04V)" userId="a4bd6df4-3531-4cf9-9518-872fa959b6b4" providerId="ADAL" clId="{06E6E852-47AF-4565-876D-B89A1F93DCFE}" dt="2024-10-16T10:51:38.327" v="1112"/>
        <pc:sldMkLst>
          <pc:docMk/>
          <pc:sldMk cId="162621713" sldId="261"/>
        </pc:sldMkLst>
        <pc:spChg chg="mod">
          <ac:chgData name="BALMENT, Rose (NHS LEICESTER, LEICESTERSHIRE AND RUTLAND ICB - 04V)" userId="a4bd6df4-3531-4cf9-9518-872fa959b6b4" providerId="ADAL" clId="{06E6E852-47AF-4565-876D-B89A1F93DCFE}" dt="2024-10-16T09:44:14.115" v="503" actId="26606"/>
          <ac:spMkLst>
            <pc:docMk/>
            <pc:sldMk cId="162621713" sldId="261"/>
            <ac:spMk id="2" creationId="{47EE76CB-F626-49FB-4FB8-7218AE07B616}"/>
          </ac:spMkLst>
        </pc:spChg>
        <pc:spChg chg="add del mod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3" creationId="{E8A14F45-5111-7402-D05C-4C7EA0DFB8DC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16:33.595" v="119" actId="26606"/>
          <ac:spMkLst>
            <pc:docMk/>
            <pc:sldMk cId="162621713" sldId="261"/>
            <ac:spMk id="8" creationId="{5DB23C2B-2054-4D8B-9E98-9190F8E05EAD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16:33.595" v="119" actId="26606"/>
          <ac:spMkLst>
            <pc:docMk/>
            <pc:sldMk cId="162621713" sldId="261"/>
            <ac:spMk id="10" creationId="{8797B5BC-9873-45F9-97D6-298FB5AF08FF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16:33.595" v="119" actId="26606"/>
          <ac:spMkLst>
            <pc:docMk/>
            <pc:sldMk cId="162621713" sldId="261"/>
            <ac:spMk id="12" creationId="{665C2FCD-09A4-4B4B-AA73-F330DFE9179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17" creationId="{29DC5A77-10C9-4ECF-B7EB-8D917F36A9E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19" creationId="{2FFE28B5-FB16-49A9-B851-3C35FAC0CACB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21" creationId="{01014442-855A-4E0F-8D09-C314661A48B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23" creationId="{9B1ABF09-86CF-414E-88A5-2B84CC7232A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25" creationId="{3FE91770-CDBB-4D24-94E5-AD484F36CE87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2:47.486" v="489" actId="26606"/>
          <ac:spMkLst>
            <pc:docMk/>
            <pc:sldMk cId="162621713" sldId="261"/>
            <ac:spMk id="31" creationId="{CDF7C9B3-01BE-4D46-ACA2-312DFE36A143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2:50.602" v="491" actId="26606"/>
          <ac:spMkLst>
            <pc:docMk/>
            <pc:sldMk cId="162621713" sldId="261"/>
            <ac:spMk id="33" creationId="{29DC5A77-10C9-4ECF-B7EB-8D917F36A9E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2:50.602" v="491" actId="26606"/>
          <ac:spMkLst>
            <pc:docMk/>
            <pc:sldMk cId="162621713" sldId="261"/>
            <ac:spMk id="34" creationId="{2FFE28B5-FB16-49A9-B851-3C35FAC0CACB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2:50.602" v="491" actId="26606"/>
          <ac:spMkLst>
            <pc:docMk/>
            <pc:sldMk cId="162621713" sldId="261"/>
            <ac:spMk id="35" creationId="{01014442-855A-4E0F-8D09-C314661A48B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2:50.602" v="491" actId="26606"/>
          <ac:spMkLst>
            <pc:docMk/>
            <pc:sldMk cId="162621713" sldId="261"/>
            <ac:spMk id="36" creationId="{9B1ABF09-86CF-414E-88A5-2B84CC7232A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2:50.602" v="491" actId="26606"/>
          <ac:spMkLst>
            <pc:docMk/>
            <pc:sldMk cId="162621713" sldId="261"/>
            <ac:spMk id="37" creationId="{3FE91770-CDBB-4D24-94E5-AD484F36CE87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1.067" v="493" actId="26606"/>
          <ac:spMkLst>
            <pc:docMk/>
            <pc:sldMk cId="162621713" sldId="261"/>
            <ac:spMk id="40" creationId="{29DC5A77-10C9-4ECF-B7EB-8D917F36A9E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1.067" v="493" actId="26606"/>
          <ac:spMkLst>
            <pc:docMk/>
            <pc:sldMk cId="162621713" sldId="261"/>
            <ac:spMk id="41" creationId="{2FFE28B5-FB16-49A9-B851-3C35FAC0CACB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1.067" v="493" actId="26606"/>
          <ac:spMkLst>
            <pc:docMk/>
            <pc:sldMk cId="162621713" sldId="261"/>
            <ac:spMk id="42" creationId="{01014442-855A-4E0F-8D09-C314661A48B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1.067" v="493" actId="26606"/>
          <ac:spMkLst>
            <pc:docMk/>
            <pc:sldMk cId="162621713" sldId="261"/>
            <ac:spMk id="43" creationId="{9B1ABF09-86CF-414E-88A5-2B84CC7232A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1.067" v="493" actId="26606"/>
          <ac:spMkLst>
            <pc:docMk/>
            <pc:sldMk cId="162621713" sldId="261"/>
            <ac:spMk id="44" creationId="{3FE91770-CDBB-4D24-94E5-AD484F36CE87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6.795" v="495" actId="26606"/>
          <ac:spMkLst>
            <pc:docMk/>
            <pc:sldMk cId="162621713" sldId="261"/>
            <ac:spMk id="47" creationId="{29DC5A77-10C9-4ECF-B7EB-8D917F36A9E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6.795" v="495" actId="26606"/>
          <ac:spMkLst>
            <pc:docMk/>
            <pc:sldMk cId="162621713" sldId="261"/>
            <ac:spMk id="48" creationId="{2FFE28B5-FB16-49A9-B851-3C35FAC0CACB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6.795" v="495" actId="26606"/>
          <ac:spMkLst>
            <pc:docMk/>
            <pc:sldMk cId="162621713" sldId="261"/>
            <ac:spMk id="49" creationId="{01014442-855A-4E0F-8D09-C314661A48B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6.795" v="495" actId="26606"/>
          <ac:spMkLst>
            <pc:docMk/>
            <pc:sldMk cId="162621713" sldId="261"/>
            <ac:spMk id="50" creationId="{9B1ABF09-86CF-414E-88A5-2B84CC7232A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06.795" v="495" actId="26606"/>
          <ac:spMkLst>
            <pc:docMk/>
            <pc:sldMk cId="162621713" sldId="261"/>
            <ac:spMk id="51" creationId="{3FE91770-CDBB-4D24-94E5-AD484F36CE87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29.112" v="497" actId="26606"/>
          <ac:spMkLst>
            <pc:docMk/>
            <pc:sldMk cId="162621713" sldId="261"/>
            <ac:spMk id="54" creationId="{A566E947-FB18-4E34-92A1-7AE6603498A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29.112" v="497" actId="26606"/>
          <ac:spMkLst>
            <pc:docMk/>
            <pc:sldMk cId="162621713" sldId="261"/>
            <ac:spMk id="55" creationId="{7E1FB687-F018-4798-90C8-38F1111E1A6B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3:29.112" v="497" actId="26606"/>
          <ac:spMkLst>
            <pc:docMk/>
            <pc:sldMk cId="162621713" sldId="261"/>
            <ac:spMk id="56" creationId="{99BAA161-AE24-467D-9AE2-A99E23CD71CD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03.364" v="501" actId="26606"/>
          <ac:spMkLst>
            <pc:docMk/>
            <pc:sldMk cId="162621713" sldId="261"/>
            <ac:spMk id="61" creationId="{A566E947-FB18-4E34-92A1-7AE6603498A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03.364" v="501" actId="26606"/>
          <ac:spMkLst>
            <pc:docMk/>
            <pc:sldMk cId="162621713" sldId="261"/>
            <ac:spMk id="62" creationId="{7E1FB687-F018-4798-90C8-38F1111E1A6B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03.364" v="501" actId="26606"/>
          <ac:spMkLst>
            <pc:docMk/>
            <pc:sldMk cId="162621713" sldId="261"/>
            <ac:spMk id="63" creationId="{99BAA161-AE24-467D-9AE2-A99E23CD71CD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15" v="503" actId="26606"/>
          <ac:spMkLst>
            <pc:docMk/>
            <pc:sldMk cId="162621713" sldId="261"/>
            <ac:spMk id="66" creationId="{A652E5D6-E378-4614-BCBD-8663DD15B353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09:44:14.115" v="503" actId="26606"/>
          <ac:spMkLst>
            <pc:docMk/>
            <pc:sldMk cId="162621713" sldId="261"/>
            <ac:spMk id="67" creationId="{3A287AC3-AACF-4ADB-9F73-125E714D93CD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70" creationId="{29DC5A77-10C9-4ECF-B7EB-8D917F36A9EE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71" creationId="{2FFE28B5-FB16-49A9-B851-3C35FAC0CACB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72" creationId="{01014442-855A-4E0F-8D09-C314661A48B9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73" creationId="{9B1ABF09-86CF-414E-88A5-2B84CC7232A9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44:14.160" v="504" actId="26606"/>
          <ac:spMkLst>
            <pc:docMk/>
            <pc:sldMk cId="162621713" sldId="261"/>
            <ac:spMk id="74" creationId="{3FE91770-CDBB-4D24-94E5-AD484F36CE87}"/>
          </ac:spMkLst>
        </pc:spChg>
        <pc:graphicFrameChg chg="add del">
          <ac:chgData name="BALMENT, Rose (NHS LEICESTER, LEICESTERSHIRE AND RUTLAND ICB - 04V)" userId="a4bd6df4-3531-4cf9-9518-872fa959b6b4" providerId="ADAL" clId="{06E6E852-47AF-4565-876D-B89A1F93DCFE}" dt="2024-10-16T09:42:47.486" v="489" actId="26606"/>
          <ac:graphicFrameMkLst>
            <pc:docMk/>
            <pc:sldMk cId="162621713" sldId="261"/>
            <ac:graphicFrameMk id="27" creationId="{CA75CE90-ACFF-8B57-24A8-43BB783A7EB4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2:50.602" v="491" actId="26606"/>
          <ac:graphicFrameMkLst>
            <pc:docMk/>
            <pc:sldMk cId="162621713" sldId="261"/>
            <ac:graphicFrameMk id="38" creationId="{576DD3DF-32CC-28A5-17A6-FCFA797E3D28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3:01.067" v="493" actId="26606"/>
          <ac:graphicFrameMkLst>
            <pc:docMk/>
            <pc:sldMk cId="162621713" sldId="261"/>
            <ac:graphicFrameMk id="45" creationId="{F922FB75-927B-2029-3888-E9E04FE860E8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3:06.795" v="495" actId="26606"/>
          <ac:graphicFrameMkLst>
            <pc:docMk/>
            <pc:sldMk cId="162621713" sldId="261"/>
            <ac:graphicFrameMk id="52" creationId="{7E7E8554-9C62-6BD0-605A-8F6A4F45310A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3:29.112" v="497" actId="26606"/>
          <ac:graphicFrameMkLst>
            <pc:docMk/>
            <pc:sldMk cId="162621713" sldId="261"/>
            <ac:graphicFrameMk id="57" creationId="{A5EE83FA-616D-D130-F962-1DED31433722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3:35.135" v="499" actId="26606"/>
          <ac:graphicFrameMkLst>
            <pc:docMk/>
            <pc:sldMk cId="162621713" sldId="261"/>
            <ac:graphicFrameMk id="59" creationId="{04B5351B-9B64-E23F-E986-C644B76DAC4A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4:03.364" v="501" actId="26606"/>
          <ac:graphicFrameMkLst>
            <pc:docMk/>
            <pc:sldMk cId="162621713" sldId="261"/>
            <ac:graphicFrameMk id="64" creationId="{A5EE83FA-616D-D130-F962-1DED31433722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09:44:14.115" v="503" actId="26606"/>
          <ac:graphicFrameMkLst>
            <pc:docMk/>
            <pc:sldMk cId="162621713" sldId="261"/>
            <ac:graphicFrameMk id="68" creationId="{54A8F5D9-B5A7-7E91-2234-415E2EC87482}"/>
          </ac:graphicFrameMkLst>
        </pc:graphicFrameChg>
        <pc:graphicFrameChg chg="add">
          <ac:chgData name="BALMENT, Rose (NHS LEICESTER, LEICESTERSHIRE AND RUTLAND ICB - 04V)" userId="a4bd6df4-3531-4cf9-9518-872fa959b6b4" providerId="ADAL" clId="{06E6E852-47AF-4565-876D-B89A1F93DCFE}" dt="2024-10-16T09:44:14.160" v="504" actId="26606"/>
          <ac:graphicFrameMkLst>
            <pc:docMk/>
            <pc:sldMk cId="162621713" sldId="261"/>
            <ac:graphicFrameMk id="75" creationId="{F922FB75-927B-2029-3888-E9E04FE860E8}"/>
          </ac:graphicFrameMkLst>
        </pc:graphicFrameChg>
      </pc:sldChg>
      <pc:sldChg chg="addSp delSp modSp new mod ord setBg">
        <pc:chgData name="BALMENT, Rose (NHS LEICESTER, LEICESTERSHIRE AND RUTLAND ICB - 04V)" userId="a4bd6df4-3531-4cf9-9518-872fa959b6b4" providerId="ADAL" clId="{06E6E852-47AF-4565-876D-B89A1F93DCFE}" dt="2024-10-16T10:50:49.457" v="1106"/>
        <pc:sldMkLst>
          <pc:docMk/>
          <pc:sldMk cId="3987301898" sldId="262"/>
        </pc:sldMkLst>
        <pc:spChg chg="mod">
          <ac:chgData name="BALMENT, Rose (NHS LEICESTER, LEICESTERSHIRE AND RUTLAND ICB - 04V)" userId="a4bd6df4-3531-4cf9-9518-872fa959b6b4" providerId="ADAL" clId="{06E6E852-47AF-4565-876D-B89A1F93DCFE}" dt="2024-10-16T09:26:35.046" v="365" actId="1076"/>
          <ac:spMkLst>
            <pc:docMk/>
            <pc:sldMk cId="3987301898" sldId="262"/>
            <ac:spMk id="2" creationId="{85274506-942A-E3F9-4A5A-5FF820D75B47}"/>
          </ac:spMkLst>
        </pc:spChg>
        <pc:spChg chg="del mod">
          <ac:chgData name="BALMENT, Rose (NHS LEICESTER, LEICESTERSHIRE AND RUTLAND ICB - 04V)" userId="a4bd6df4-3531-4cf9-9518-872fa959b6b4" providerId="ADAL" clId="{06E6E852-47AF-4565-876D-B89A1F93DCFE}" dt="2024-10-16T09:31:52.306" v="383" actId="478"/>
          <ac:spMkLst>
            <pc:docMk/>
            <pc:sldMk cId="3987301898" sldId="262"/>
            <ac:spMk id="3" creationId="{93F40981-F1E1-37BC-E9A2-6A922D1A6308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25:21.749" v="263" actId="26606"/>
          <ac:spMkLst>
            <pc:docMk/>
            <pc:sldMk cId="3987301898" sldId="262"/>
            <ac:spMk id="10" creationId="{A5A2BA67-BF68-4F48-BAA9-1091D4FED1F8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25:21.749" v="263" actId="26606"/>
          <ac:spMkLst>
            <pc:docMk/>
            <pc:sldMk cId="3987301898" sldId="262"/>
            <ac:spMk id="12" creationId="{E4190DBD-4A62-4416-ACB7-ACEC1DE3024B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09:25:21.749" v="263" actId="26606"/>
          <ac:spMkLst>
            <pc:docMk/>
            <pc:sldMk cId="3987301898" sldId="262"/>
            <ac:spMk id="14" creationId="{DBF12D6D-FE37-445A-BF16-6DA1A659A4D7}"/>
          </ac:spMkLst>
        </pc:spChg>
        <pc:picChg chg="add mod">
          <ac:chgData name="BALMENT, Rose (NHS LEICESTER, LEICESTERSHIRE AND RUTLAND ICB - 04V)" userId="a4bd6df4-3531-4cf9-9518-872fa959b6b4" providerId="ADAL" clId="{06E6E852-47AF-4565-876D-B89A1F93DCFE}" dt="2024-10-16T09:25:21.749" v="263" actId="26606"/>
          <ac:picMkLst>
            <pc:docMk/>
            <pc:sldMk cId="3987301898" sldId="262"/>
            <ac:picMk id="5" creationId="{9B109364-3CB0-1931-E0DC-3E39511516C7}"/>
          </ac:picMkLst>
        </pc:picChg>
        <pc:picChg chg="add mod modCrop">
          <ac:chgData name="BALMENT, Rose (NHS LEICESTER, LEICESTERSHIRE AND RUTLAND ICB - 04V)" userId="a4bd6df4-3531-4cf9-9518-872fa959b6b4" providerId="ADAL" clId="{06E6E852-47AF-4565-876D-B89A1F93DCFE}" dt="2024-10-16T09:31:56.894" v="384" actId="1076"/>
          <ac:picMkLst>
            <pc:docMk/>
            <pc:sldMk cId="3987301898" sldId="262"/>
            <ac:picMk id="7" creationId="{9497AA50-8A9C-3022-0D61-03A78C4411BE}"/>
          </ac:picMkLst>
        </pc:picChg>
      </pc:sldChg>
      <pc:sldChg chg="addSp delSp modSp new mod ord modAnim">
        <pc:chgData name="BALMENT, Rose (NHS LEICESTER, LEICESTERSHIRE AND RUTLAND ICB - 04V)" userId="a4bd6df4-3531-4cf9-9518-872fa959b6b4" providerId="ADAL" clId="{06E6E852-47AF-4565-876D-B89A1F93DCFE}" dt="2024-10-16T10:50:31.016" v="1104"/>
        <pc:sldMkLst>
          <pc:docMk/>
          <pc:sldMk cId="391462988" sldId="263"/>
        </pc:sldMkLst>
        <pc:spChg chg="mod">
          <ac:chgData name="BALMENT, Rose (NHS LEICESTER, LEICESTERSHIRE AND RUTLAND ICB - 04V)" userId="a4bd6df4-3531-4cf9-9518-872fa959b6b4" providerId="ADAL" clId="{06E6E852-47AF-4565-876D-B89A1F93DCFE}" dt="2024-10-16T09:41:22.242" v="487" actId="1076"/>
          <ac:spMkLst>
            <pc:docMk/>
            <pc:sldMk cId="391462988" sldId="263"/>
            <ac:spMk id="2" creationId="{9EB357C7-80C6-DFD4-E156-E95162C476E9}"/>
          </ac:spMkLst>
        </pc:spChg>
        <pc:spChg chg="mod">
          <ac:chgData name="BALMENT, Rose (NHS LEICESTER, LEICESTERSHIRE AND RUTLAND ICB - 04V)" userId="a4bd6df4-3531-4cf9-9518-872fa959b6b4" providerId="ADAL" clId="{06E6E852-47AF-4565-876D-B89A1F93DCFE}" dt="2024-10-16T09:39:00.113" v="467" actId="20577"/>
          <ac:spMkLst>
            <pc:docMk/>
            <pc:sldMk cId="391462988" sldId="263"/>
            <ac:spMk id="3" creationId="{196997AF-937D-393E-81E9-52143B499F81}"/>
          </ac:spMkLst>
        </pc:spChg>
        <pc:spChg chg="del mod">
          <ac:chgData name="BALMENT, Rose (NHS LEICESTER, LEICESTERSHIRE AND RUTLAND ICB - 04V)" userId="a4bd6df4-3531-4cf9-9518-872fa959b6b4" providerId="ADAL" clId="{06E6E852-47AF-4565-876D-B89A1F93DCFE}" dt="2024-10-16T09:40:57.830" v="483" actId="478"/>
          <ac:spMkLst>
            <pc:docMk/>
            <pc:sldMk cId="391462988" sldId="263"/>
            <ac:spMk id="4" creationId="{9577826A-5074-3B36-BE0D-D4A79E7688C6}"/>
          </ac:spMkLst>
        </pc:spChg>
        <pc:picChg chg="add mod">
          <ac:chgData name="BALMENT, Rose (NHS LEICESTER, LEICESTERSHIRE AND RUTLAND ICB - 04V)" userId="a4bd6df4-3531-4cf9-9518-872fa959b6b4" providerId="ADAL" clId="{06E6E852-47AF-4565-876D-B89A1F93DCFE}" dt="2024-10-16T09:40:17.817" v="475" actId="1076"/>
          <ac:picMkLst>
            <pc:docMk/>
            <pc:sldMk cId="391462988" sldId="263"/>
            <ac:picMk id="5" creationId="{A88B67FF-9C79-748E-5707-C802475BCAD2}"/>
          </ac:picMkLst>
        </pc:picChg>
      </pc:sldChg>
      <pc:sldChg chg="addSp delSp modSp new mod ord">
        <pc:chgData name="BALMENT, Rose (NHS LEICESTER, LEICESTERSHIRE AND RUTLAND ICB - 04V)" userId="a4bd6df4-3531-4cf9-9518-872fa959b6b4" providerId="ADAL" clId="{06E6E852-47AF-4565-876D-B89A1F93DCFE}" dt="2024-10-16T17:23:36.873" v="1178" actId="27636"/>
        <pc:sldMkLst>
          <pc:docMk/>
          <pc:sldMk cId="294651531" sldId="264"/>
        </pc:sldMkLst>
        <pc:spChg chg="mod">
          <ac:chgData name="BALMENT, Rose (NHS LEICESTER, LEICESTERSHIRE AND RUTLAND ICB - 04V)" userId="a4bd6df4-3531-4cf9-9518-872fa959b6b4" providerId="ADAL" clId="{06E6E852-47AF-4565-876D-B89A1F93DCFE}" dt="2024-10-16T10:06:33.123" v="609" actId="20577"/>
          <ac:spMkLst>
            <pc:docMk/>
            <pc:sldMk cId="294651531" sldId="264"/>
            <ac:spMk id="2" creationId="{AD63EA79-95A0-FC36-9829-E299F1E6B88B}"/>
          </ac:spMkLst>
        </pc:spChg>
        <pc:spChg chg="mod">
          <ac:chgData name="BALMENT, Rose (NHS LEICESTER, LEICESTERSHIRE AND RUTLAND ICB - 04V)" userId="a4bd6df4-3531-4cf9-9518-872fa959b6b4" providerId="ADAL" clId="{06E6E852-47AF-4565-876D-B89A1F93DCFE}" dt="2024-10-16T09:59:26.255" v="581" actId="27636"/>
          <ac:spMkLst>
            <pc:docMk/>
            <pc:sldMk cId="294651531" sldId="264"/>
            <ac:spMk id="3" creationId="{DF7A2C50-70EB-37EA-89B8-769F4E9E2E20}"/>
          </ac:spMkLst>
        </pc:spChg>
        <pc:spChg chg="mod">
          <ac:chgData name="BALMENT, Rose (NHS LEICESTER, LEICESTERSHIRE AND RUTLAND ICB - 04V)" userId="a4bd6df4-3531-4cf9-9518-872fa959b6b4" providerId="ADAL" clId="{06E6E852-47AF-4565-876D-B89A1F93DCFE}" dt="2024-10-16T17:23:36.873" v="1178" actId="27636"/>
          <ac:spMkLst>
            <pc:docMk/>
            <pc:sldMk cId="294651531" sldId="264"/>
            <ac:spMk id="4" creationId="{8BCCAA86-C6F6-AE24-400B-15FCE1CE8BEA}"/>
          </ac:spMkLst>
        </pc:spChg>
        <pc:spChg chg="del mod">
          <ac:chgData name="BALMENT, Rose (NHS LEICESTER, LEICESTERSHIRE AND RUTLAND ICB - 04V)" userId="a4bd6df4-3531-4cf9-9518-872fa959b6b4" providerId="ADAL" clId="{06E6E852-47AF-4565-876D-B89A1F93DCFE}" dt="2024-10-16T09:59:16.987" v="577" actId="478"/>
          <ac:spMkLst>
            <pc:docMk/>
            <pc:sldMk cId="294651531" sldId="264"/>
            <ac:spMk id="5" creationId="{5FCBEDD9-737B-AA18-C582-72D5A7FF8201}"/>
          </ac:spMkLst>
        </pc:spChg>
        <pc:spChg chg="del">
          <ac:chgData name="BALMENT, Rose (NHS LEICESTER, LEICESTERSHIRE AND RUTLAND ICB - 04V)" userId="a4bd6df4-3531-4cf9-9518-872fa959b6b4" providerId="ADAL" clId="{06E6E852-47AF-4565-876D-B89A1F93DCFE}" dt="2024-10-16T09:56:08.147" v="546" actId="931"/>
          <ac:spMkLst>
            <pc:docMk/>
            <pc:sldMk cId="294651531" sldId="264"/>
            <ac:spMk id="6" creationId="{91230950-3C91-9B71-9EED-E32722379CAF}"/>
          </ac:spMkLst>
        </pc:spChg>
        <pc:picChg chg="add mod">
          <ac:chgData name="BALMENT, Rose (NHS LEICESTER, LEICESTERSHIRE AND RUTLAND ICB - 04V)" userId="a4bd6df4-3531-4cf9-9518-872fa959b6b4" providerId="ADAL" clId="{06E6E852-47AF-4565-876D-B89A1F93DCFE}" dt="2024-10-16T17:21:19.280" v="1153" actId="1076"/>
          <ac:picMkLst>
            <pc:docMk/>
            <pc:sldMk cId="294651531" sldId="264"/>
            <ac:picMk id="8" creationId="{AAA69A69-0263-9BD8-2EA3-C92C1F94D5E1}"/>
          </ac:picMkLst>
        </pc:picChg>
      </pc:sldChg>
      <pc:sldChg chg="addSp delSp modSp new mod ord setBg">
        <pc:chgData name="BALMENT, Rose (NHS LEICESTER, LEICESTERSHIRE AND RUTLAND ICB - 04V)" userId="a4bd6df4-3531-4cf9-9518-872fa959b6b4" providerId="ADAL" clId="{06E6E852-47AF-4565-876D-B89A1F93DCFE}" dt="2024-10-16T17:20:28.482" v="1149"/>
        <pc:sldMkLst>
          <pc:docMk/>
          <pc:sldMk cId="659970123" sldId="265"/>
        </pc:sldMkLst>
        <pc:spChg chg="mod">
          <ac:chgData name="BALMENT, Rose (NHS LEICESTER, LEICESTERSHIRE AND RUTLAND ICB - 04V)" userId="a4bd6df4-3531-4cf9-9518-872fa959b6b4" providerId="ADAL" clId="{06E6E852-47AF-4565-876D-B89A1F93DCFE}" dt="2024-10-16T10:33:07.684" v="857" actId="26606"/>
          <ac:spMkLst>
            <pc:docMk/>
            <pc:sldMk cId="659970123" sldId="265"/>
            <ac:spMk id="2" creationId="{B425CC08-7577-AD12-645F-BBD91C627528}"/>
          </ac:spMkLst>
        </pc:spChg>
        <pc:spChg chg="add del mod">
          <ac:chgData name="BALMENT, Rose (NHS LEICESTER, LEICESTERSHIRE AND RUTLAND ICB - 04V)" userId="a4bd6df4-3531-4cf9-9518-872fa959b6b4" providerId="ADAL" clId="{06E6E852-47AF-4565-876D-B89A1F93DCFE}" dt="2024-10-16T10:33:39.951" v="860" actId="20577"/>
          <ac:spMkLst>
            <pc:docMk/>
            <pc:sldMk cId="659970123" sldId="265"/>
            <ac:spMk id="3" creationId="{A7A2275E-EE58-A95B-75B7-198F92146993}"/>
          </ac:spMkLst>
        </pc:spChg>
        <pc:spChg chg="add del mod">
          <ac:chgData name="BALMENT, Rose (NHS LEICESTER, LEICESTERSHIRE AND RUTLAND ICB - 04V)" userId="a4bd6df4-3531-4cf9-9518-872fa959b6b4" providerId="ADAL" clId="{06E6E852-47AF-4565-876D-B89A1F93DCFE}" dt="2024-10-16T10:32:51.309" v="852" actId="767"/>
          <ac:spMkLst>
            <pc:docMk/>
            <pc:sldMk cId="659970123" sldId="265"/>
            <ac:spMk id="4" creationId="{B3F6E263-1D95-7F04-C471-C70F61A7B852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33:07.684" v="857" actId="26606"/>
          <ac:spMkLst>
            <pc:docMk/>
            <pc:sldMk cId="659970123" sldId="265"/>
            <ac:spMk id="6" creationId="{C162DF2A-64D1-4AA9-BA42-8A4063EADE0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0.886" v="847" actId="26606"/>
          <ac:spMkLst>
            <pc:docMk/>
            <pc:sldMk cId="659970123" sldId="265"/>
            <ac:spMk id="9" creationId="{C162DF2A-64D1-4AA9-BA42-8A4063EADE0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1:22.528" v="832" actId="26606"/>
          <ac:spMkLst>
            <pc:docMk/>
            <pc:sldMk cId="659970123" sldId="265"/>
            <ac:spMk id="10" creationId="{DB8424AB-D56B-4256-866A-5B54DE93C20F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0.886" v="847" actId="26606"/>
          <ac:spMkLst>
            <pc:docMk/>
            <pc:sldMk cId="659970123" sldId="265"/>
            <ac:spMk id="11" creationId="{5D7C1373-63AF-4A75-909E-990E05356670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1:22.528" v="832" actId="26606"/>
          <ac:spMkLst>
            <pc:docMk/>
            <pc:sldMk cId="659970123" sldId="265"/>
            <ac:spMk id="12" creationId="{FC999C28-AD33-4EB7-A5F1-C06D10A5FDF7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0.886" v="847" actId="26606"/>
          <ac:spMkLst>
            <pc:docMk/>
            <pc:sldMk cId="659970123" sldId="265"/>
            <ac:spMk id="13" creationId="{B4B5CC49-6FAE-42FA-99B6-A3FDA8C68848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1:22.528" v="832" actId="26606"/>
          <ac:spMkLst>
            <pc:docMk/>
            <pc:sldMk cId="659970123" sldId="265"/>
            <ac:spMk id="14" creationId="{07CBBDD0-4420-4A50-96AB-392F9B97CF03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0.886" v="847" actId="26606"/>
          <ac:spMkLst>
            <pc:docMk/>
            <pc:sldMk cId="659970123" sldId="265"/>
            <ac:spMk id="15" creationId="{E6BC9B4A-2119-4645-B4CA-7817D5FAF4B6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1:22.528" v="832" actId="26606"/>
          <ac:spMkLst>
            <pc:docMk/>
            <pc:sldMk cId="659970123" sldId="265"/>
            <ac:spMk id="16" creationId="{465BA403-54B9-4A0B-BC79-028C495C038E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1:22.528" v="832" actId="26606"/>
          <ac:spMkLst>
            <pc:docMk/>
            <pc:sldMk cId="659970123" sldId="265"/>
            <ac:spMk id="18" creationId="{DC8C6883-513A-4FE8-8B55-7AA2A13A9BB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0.886" v="847" actId="26606"/>
          <ac:spMkLst>
            <pc:docMk/>
            <pc:sldMk cId="659970123" sldId="265"/>
            <ac:spMk id="19" creationId="{99A2CD81-3BB6-4ED6-A50F-DC14F37A95CF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33:07.684" v="857" actId="26606"/>
          <ac:spMkLst>
            <pc:docMk/>
            <pc:sldMk cId="659970123" sldId="265"/>
            <ac:spMk id="20" creationId="{5D7C1373-63AF-4A75-909E-990E05356670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3.578" v="849" actId="26606"/>
          <ac:spMkLst>
            <pc:docMk/>
            <pc:sldMk cId="659970123" sldId="265"/>
            <ac:spMk id="21" creationId="{C162DF2A-64D1-4AA9-BA42-8A4063EADE0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3.578" v="849" actId="26606"/>
          <ac:spMkLst>
            <pc:docMk/>
            <pc:sldMk cId="659970123" sldId="265"/>
            <ac:spMk id="22" creationId="{5D7C1373-63AF-4A75-909E-990E05356670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3.578" v="849" actId="26606"/>
          <ac:spMkLst>
            <pc:docMk/>
            <pc:sldMk cId="659970123" sldId="265"/>
            <ac:spMk id="23" creationId="{2F4AD318-2FB6-4C6E-931E-58E404FA18CD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3.578" v="849" actId="26606"/>
          <ac:spMkLst>
            <pc:docMk/>
            <pc:sldMk cId="659970123" sldId="265"/>
            <ac:spMk id="24" creationId="{1A118E35-1CBF-4863-8497-F4DF1A166D2D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43.578" v="849" actId="26606"/>
          <ac:spMkLst>
            <pc:docMk/>
            <pc:sldMk cId="659970123" sldId="265"/>
            <ac:spMk id="25" creationId="{6E187274-5DC2-4BE0-AF99-925D6D973550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33:07.684" v="857" actId="26606"/>
          <ac:spMkLst>
            <pc:docMk/>
            <pc:sldMk cId="659970123" sldId="265"/>
            <ac:spMk id="26" creationId="{B4B5CC49-6FAE-42FA-99B6-A3FDA8C68848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50.556" v="851" actId="26606"/>
          <ac:spMkLst>
            <pc:docMk/>
            <pc:sldMk cId="659970123" sldId="265"/>
            <ac:spMk id="27" creationId="{C162DF2A-64D1-4AA9-BA42-8A4063EADE09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50.556" v="851" actId="26606"/>
          <ac:spMkLst>
            <pc:docMk/>
            <pc:sldMk cId="659970123" sldId="265"/>
            <ac:spMk id="28" creationId="{5D7C1373-63AF-4A75-909E-990E05356670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50.556" v="851" actId="26606"/>
          <ac:spMkLst>
            <pc:docMk/>
            <pc:sldMk cId="659970123" sldId="265"/>
            <ac:spMk id="29" creationId="{57F231E5-F402-49E1-82B4-C762909ED227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50.556" v="851" actId="26606"/>
          <ac:spMkLst>
            <pc:docMk/>
            <pc:sldMk cId="659970123" sldId="265"/>
            <ac:spMk id="30" creationId="{6F0BA12B-74D1-4DB1-9A3F-C9BA27B81512}"/>
          </ac:spMkLst>
        </pc:spChg>
        <pc:spChg chg="add del">
          <ac:chgData name="BALMENT, Rose (NHS LEICESTER, LEICESTERSHIRE AND RUTLAND ICB - 04V)" userId="a4bd6df4-3531-4cf9-9518-872fa959b6b4" providerId="ADAL" clId="{06E6E852-47AF-4565-876D-B89A1F93DCFE}" dt="2024-10-16T10:32:50.556" v="851" actId="26606"/>
          <ac:spMkLst>
            <pc:docMk/>
            <pc:sldMk cId="659970123" sldId="265"/>
            <ac:spMk id="31" creationId="{515FCC40-AA93-4D3B-90D0-69BC824EAD47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33:07.684" v="857" actId="26606"/>
          <ac:spMkLst>
            <pc:docMk/>
            <pc:sldMk cId="659970123" sldId="265"/>
            <ac:spMk id="32" creationId="{E6BC9B4A-2119-4645-B4CA-7817D5FAF4B6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33:07.684" v="857" actId="26606"/>
          <ac:spMkLst>
            <pc:docMk/>
            <pc:sldMk cId="659970123" sldId="265"/>
            <ac:spMk id="34" creationId="{99A2CD81-3BB6-4ED6-A50F-DC14F37A95CF}"/>
          </ac:spMkLst>
        </pc:spChg>
        <pc:graphicFrameChg chg="add del">
          <ac:chgData name="BALMENT, Rose (NHS LEICESTER, LEICESTERSHIRE AND RUTLAND ICB - 04V)" userId="a4bd6df4-3531-4cf9-9518-872fa959b6b4" providerId="ADAL" clId="{06E6E852-47AF-4565-876D-B89A1F93DCFE}" dt="2024-10-16T10:31:34.217" v="834" actId="26606"/>
          <ac:graphicFrameMkLst>
            <pc:docMk/>
            <pc:sldMk cId="659970123" sldId="265"/>
            <ac:graphicFrameMk id="5" creationId="{5E1F934A-2C12-B63F-43B2-E3EB80F7B13F}"/>
          </ac:graphicFrameMkLst>
        </pc:graphicFrameChg>
        <pc:graphicFrameChg chg="add del">
          <ac:chgData name="BALMENT, Rose (NHS LEICESTER, LEICESTERSHIRE AND RUTLAND ICB - 04V)" userId="a4bd6df4-3531-4cf9-9518-872fa959b6b4" providerId="ADAL" clId="{06E6E852-47AF-4565-876D-B89A1F93DCFE}" dt="2024-10-16T10:31:44.001" v="836" actId="26606"/>
          <ac:graphicFrameMkLst>
            <pc:docMk/>
            <pc:sldMk cId="659970123" sldId="265"/>
            <ac:graphicFrameMk id="8" creationId="{D524118B-6A0C-2B88-CA87-6FD62D2C1C5D}"/>
          </ac:graphicFrameMkLst>
        </pc:graphicFrameChg>
        <pc:picChg chg="add del">
          <ac:chgData name="BALMENT, Rose (NHS LEICESTER, LEICESTERSHIRE AND RUTLAND ICB - 04V)" userId="a4bd6df4-3531-4cf9-9518-872fa959b6b4" providerId="ADAL" clId="{06E6E852-47AF-4565-876D-B89A1F93DCFE}" dt="2024-10-16T10:31:22.528" v="832" actId="26606"/>
          <ac:picMkLst>
            <pc:docMk/>
            <pc:sldMk cId="659970123" sldId="265"/>
            <ac:picMk id="7" creationId="{7AFEB177-19D0-06C9-79FE-15BDD9D8CD4F}"/>
          </ac:picMkLst>
        </pc:picChg>
        <pc:cxnChg chg="add del">
          <ac:chgData name="BALMENT, Rose (NHS LEICESTER, LEICESTERSHIRE AND RUTLAND ICB - 04V)" userId="a4bd6df4-3531-4cf9-9518-872fa959b6b4" providerId="ADAL" clId="{06E6E852-47AF-4565-876D-B89A1F93DCFE}" dt="2024-10-16T10:32:40.886" v="847" actId="26606"/>
          <ac:cxnSpMkLst>
            <pc:docMk/>
            <pc:sldMk cId="659970123" sldId="265"/>
            <ac:cxnSpMk id="17" creationId="{158D888F-D87A-4C3C-BD82-273E4C8C5E83}"/>
          </ac:cxnSpMkLst>
        </pc:cxnChg>
        <pc:cxnChg chg="add">
          <ac:chgData name="BALMENT, Rose (NHS LEICESTER, LEICESTERSHIRE AND RUTLAND ICB - 04V)" userId="a4bd6df4-3531-4cf9-9518-872fa959b6b4" providerId="ADAL" clId="{06E6E852-47AF-4565-876D-B89A1F93DCFE}" dt="2024-10-16T10:33:07.684" v="857" actId="26606"/>
          <ac:cxnSpMkLst>
            <pc:docMk/>
            <pc:sldMk cId="659970123" sldId="265"/>
            <ac:cxnSpMk id="33" creationId="{158D888F-D87A-4C3C-BD82-273E4C8C5E83}"/>
          </ac:cxnSpMkLst>
        </pc:cxnChg>
      </pc:sldChg>
      <pc:sldChg chg="modSp new mod">
        <pc:chgData name="BALMENT, Rose (NHS LEICESTER, LEICESTERSHIRE AND RUTLAND ICB - 04V)" userId="a4bd6df4-3531-4cf9-9518-872fa959b6b4" providerId="ADAL" clId="{06E6E852-47AF-4565-876D-B89A1F93DCFE}" dt="2024-10-16T10:46:34.632" v="963" actId="14100"/>
        <pc:sldMkLst>
          <pc:docMk/>
          <pc:sldMk cId="386753889" sldId="266"/>
        </pc:sldMkLst>
        <pc:spChg chg="mod">
          <ac:chgData name="BALMENT, Rose (NHS LEICESTER, LEICESTERSHIRE AND RUTLAND ICB - 04V)" userId="a4bd6df4-3531-4cf9-9518-872fa959b6b4" providerId="ADAL" clId="{06E6E852-47AF-4565-876D-B89A1F93DCFE}" dt="2024-10-16T10:38:13.333" v="896" actId="313"/>
          <ac:spMkLst>
            <pc:docMk/>
            <pc:sldMk cId="386753889" sldId="266"/>
            <ac:spMk id="2" creationId="{CAB32FF1-7BD0-E1C1-FBA3-D8B9893FA63E}"/>
          </ac:spMkLst>
        </pc:spChg>
        <pc:spChg chg="mod">
          <ac:chgData name="BALMENT, Rose (NHS LEICESTER, LEICESTERSHIRE AND RUTLAND ICB - 04V)" userId="a4bd6df4-3531-4cf9-9518-872fa959b6b4" providerId="ADAL" clId="{06E6E852-47AF-4565-876D-B89A1F93DCFE}" dt="2024-10-16T10:45:31.975" v="952" actId="20577"/>
          <ac:spMkLst>
            <pc:docMk/>
            <pc:sldMk cId="386753889" sldId="266"/>
            <ac:spMk id="3" creationId="{6380798B-2FCC-847F-66F1-C43BD1264821}"/>
          </ac:spMkLst>
        </pc:spChg>
        <pc:spChg chg="mod">
          <ac:chgData name="BALMENT, Rose (NHS LEICESTER, LEICESTERSHIRE AND RUTLAND ICB - 04V)" userId="a4bd6df4-3531-4cf9-9518-872fa959b6b4" providerId="ADAL" clId="{06E6E852-47AF-4565-876D-B89A1F93DCFE}" dt="2024-10-16T10:46:34.632" v="963" actId="14100"/>
          <ac:spMkLst>
            <pc:docMk/>
            <pc:sldMk cId="386753889" sldId="266"/>
            <ac:spMk id="4" creationId="{617D1CAB-FB2C-FA3A-43C5-2683DCE8F6B4}"/>
          </ac:spMkLst>
        </pc:spChg>
      </pc:sldChg>
      <pc:sldChg chg="addSp delSp modSp new mod ord setBg">
        <pc:chgData name="BALMENT, Rose (NHS LEICESTER, LEICESTERSHIRE AND RUTLAND ICB - 04V)" userId="a4bd6df4-3531-4cf9-9518-872fa959b6b4" providerId="ADAL" clId="{06E6E852-47AF-4565-876D-B89A1F93DCFE}" dt="2024-10-16T17:20:15.885" v="1147"/>
        <pc:sldMkLst>
          <pc:docMk/>
          <pc:sldMk cId="1472450568" sldId="267"/>
        </pc:sldMkLst>
        <pc:spChg chg="mod">
          <ac:chgData name="BALMENT, Rose (NHS LEICESTER, LEICESTERSHIRE AND RUTLAND ICB - 04V)" userId="a4bd6df4-3531-4cf9-9518-872fa959b6b4" providerId="ADAL" clId="{06E6E852-47AF-4565-876D-B89A1F93DCFE}" dt="2024-10-16T10:50:12.343" v="1102" actId="26606"/>
          <ac:spMkLst>
            <pc:docMk/>
            <pc:sldMk cId="1472450568" sldId="267"/>
            <ac:spMk id="2" creationId="{30F3F798-2E43-6EE2-80E1-5E0804AA8FA3}"/>
          </ac:spMkLst>
        </pc:spChg>
        <pc:spChg chg="del mod">
          <ac:chgData name="BALMENT, Rose (NHS LEICESTER, LEICESTERSHIRE AND RUTLAND ICB - 04V)" userId="a4bd6df4-3531-4cf9-9518-872fa959b6b4" providerId="ADAL" clId="{06E6E852-47AF-4565-876D-B89A1F93DCFE}" dt="2024-10-16T10:50:12.343" v="1102" actId="26606"/>
          <ac:spMkLst>
            <pc:docMk/>
            <pc:sldMk cId="1472450568" sldId="267"/>
            <ac:spMk id="3" creationId="{5344721E-EC0A-1030-2D29-05334FB3F572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50:12.343" v="1102" actId="26606"/>
          <ac:spMkLst>
            <pc:docMk/>
            <pc:sldMk cId="1472450568" sldId="267"/>
            <ac:spMk id="9" creationId="{9AAD8036-96D8-496C-8006-37ACA5AD8628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50:12.343" v="1102" actId="26606"/>
          <ac:spMkLst>
            <pc:docMk/>
            <pc:sldMk cId="1472450568" sldId="267"/>
            <ac:spMk id="11" creationId="{24A4CBA9-3463-4C65-BF46-6B6C50E7FC23}"/>
          </ac:spMkLst>
        </pc:spChg>
        <pc:spChg chg="add">
          <ac:chgData name="BALMENT, Rose (NHS LEICESTER, LEICESTERSHIRE AND RUTLAND ICB - 04V)" userId="a4bd6df4-3531-4cf9-9518-872fa959b6b4" providerId="ADAL" clId="{06E6E852-47AF-4565-876D-B89A1F93DCFE}" dt="2024-10-16T10:50:12.343" v="1102" actId="26606"/>
          <ac:spMkLst>
            <pc:docMk/>
            <pc:sldMk cId="1472450568" sldId="267"/>
            <ac:spMk id="13" creationId="{2DCEED6C-D39C-40AA-B89E-52C3FA5A704F}"/>
          </ac:spMkLst>
        </pc:spChg>
        <pc:graphicFrameChg chg="add">
          <ac:chgData name="BALMENT, Rose (NHS LEICESTER, LEICESTERSHIRE AND RUTLAND ICB - 04V)" userId="a4bd6df4-3531-4cf9-9518-872fa959b6b4" providerId="ADAL" clId="{06E6E852-47AF-4565-876D-B89A1F93DCFE}" dt="2024-10-16T10:50:12.343" v="1102" actId="26606"/>
          <ac:graphicFrameMkLst>
            <pc:docMk/>
            <pc:sldMk cId="1472450568" sldId="267"/>
            <ac:graphicFrameMk id="5" creationId="{0E010F0F-F797-4650-66E5-AFEF2DB4D7F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forms.office.com/e/" TargetMode="External"/><Relationship Id="rId1" Type="http://schemas.openxmlformats.org/officeDocument/2006/relationships/hyperlink" Target="mailto:midlands.regionalpharmacyteam@nhs.net" TargetMode="Externa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s://www.smartsurvey.co.uk/s/CPPSQ1/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e/" TargetMode="External"/><Relationship Id="rId3" Type="http://schemas.openxmlformats.org/officeDocument/2006/relationships/image" Target="../media/image10.png"/><Relationship Id="rId7" Type="http://schemas.openxmlformats.org/officeDocument/2006/relationships/hyperlink" Target="mailto:midlands.regionalpharmacyteam@nhs.net" TargetMode="External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smartsurvey.co.uk/s/CPPSQ1/" TargetMode="External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95635-5D1D-4D7A-91AD-F3886F8E705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04294F2-4562-496C-808E-18528CB1A266}">
      <dgm:prSet/>
      <dgm:spPr/>
      <dgm:t>
        <a:bodyPr/>
        <a:lstStyle/>
        <a:p>
          <a:r>
            <a:rPr lang="en-GB"/>
            <a:t>16 years experience working in pharmacy </a:t>
          </a:r>
          <a:endParaRPr lang="en-US"/>
        </a:p>
      </dgm:t>
    </dgm:pt>
    <dgm:pt modelId="{670A03B3-1259-4562-B61A-28DA3B5F0089}" type="parTrans" cxnId="{97170508-8921-428D-97D8-759115A09EE5}">
      <dgm:prSet/>
      <dgm:spPr/>
      <dgm:t>
        <a:bodyPr/>
        <a:lstStyle/>
        <a:p>
          <a:endParaRPr lang="en-US"/>
        </a:p>
      </dgm:t>
    </dgm:pt>
    <dgm:pt modelId="{9B93326E-6F0B-4703-9191-5B1F5907174E}" type="sibTrans" cxnId="{97170508-8921-428D-97D8-759115A09EE5}">
      <dgm:prSet/>
      <dgm:spPr/>
      <dgm:t>
        <a:bodyPr/>
        <a:lstStyle/>
        <a:p>
          <a:endParaRPr lang="en-US"/>
        </a:p>
      </dgm:t>
    </dgm:pt>
    <dgm:pt modelId="{C3CA30C8-6266-4EC0-9018-37626584EAB8}">
      <dgm:prSet/>
      <dgm:spPr/>
      <dgm:t>
        <a:bodyPr/>
        <a:lstStyle/>
        <a:p>
          <a:r>
            <a:rPr lang="en-GB"/>
            <a:t>Background in community, hospital and general practice settings </a:t>
          </a:r>
          <a:endParaRPr lang="en-US"/>
        </a:p>
      </dgm:t>
    </dgm:pt>
    <dgm:pt modelId="{F6A7B4AD-6B73-45E4-8561-9DA3A8679077}" type="parTrans" cxnId="{4676BBC9-43D4-4EC7-8C01-7E65F646E090}">
      <dgm:prSet/>
      <dgm:spPr/>
      <dgm:t>
        <a:bodyPr/>
        <a:lstStyle/>
        <a:p>
          <a:endParaRPr lang="en-US"/>
        </a:p>
      </dgm:t>
    </dgm:pt>
    <dgm:pt modelId="{DE02B33E-ED30-4A0C-9CF6-44A86D583058}" type="sibTrans" cxnId="{4676BBC9-43D4-4EC7-8C01-7E65F646E090}">
      <dgm:prSet/>
      <dgm:spPr/>
      <dgm:t>
        <a:bodyPr/>
        <a:lstStyle/>
        <a:p>
          <a:endParaRPr lang="en-US"/>
        </a:p>
      </dgm:t>
    </dgm:pt>
    <dgm:pt modelId="{22718EC9-6D3E-42AD-9DF3-4B673AA5ACB6}">
      <dgm:prSet/>
      <dgm:spPr/>
      <dgm:t>
        <a:bodyPr/>
        <a:lstStyle/>
        <a:p>
          <a:r>
            <a:rPr lang="en-GB" dirty="0"/>
            <a:t>Registered pharmacy technician since 2016</a:t>
          </a:r>
          <a:endParaRPr lang="en-US" dirty="0"/>
        </a:p>
      </dgm:t>
    </dgm:pt>
    <dgm:pt modelId="{35C8A6E3-41A9-4471-82A3-2BED6916917B}" type="parTrans" cxnId="{B6C81240-94EE-4E37-9004-691E501938F2}">
      <dgm:prSet/>
      <dgm:spPr/>
      <dgm:t>
        <a:bodyPr/>
        <a:lstStyle/>
        <a:p>
          <a:endParaRPr lang="en-US"/>
        </a:p>
      </dgm:t>
    </dgm:pt>
    <dgm:pt modelId="{DBC10AB1-97F9-4F87-AF5F-BAD4986614EB}" type="sibTrans" cxnId="{B6C81240-94EE-4E37-9004-691E501938F2}">
      <dgm:prSet/>
      <dgm:spPr/>
      <dgm:t>
        <a:bodyPr/>
        <a:lstStyle/>
        <a:p>
          <a:endParaRPr lang="en-US"/>
        </a:p>
      </dgm:t>
    </dgm:pt>
    <dgm:pt modelId="{6614E245-1304-49BA-890A-C536A319BE4E}" type="pres">
      <dgm:prSet presAssocID="{61895635-5D1D-4D7A-91AD-F3886F8E7056}" presName="root" presStyleCnt="0">
        <dgm:presLayoutVars>
          <dgm:dir/>
          <dgm:resizeHandles val="exact"/>
        </dgm:presLayoutVars>
      </dgm:prSet>
      <dgm:spPr/>
    </dgm:pt>
    <dgm:pt modelId="{5251EA66-20B6-489A-8CBA-B2F27A871C67}" type="pres">
      <dgm:prSet presAssocID="{B04294F2-4562-496C-808E-18528CB1A266}" presName="compNode" presStyleCnt="0"/>
      <dgm:spPr/>
    </dgm:pt>
    <dgm:pt modelId="{327A19B0-CC67-4B54-BB57-C16468E6EFC8}" type="pres">
      <dgm:prSet presAssocID="{B04294F2-4562-496C-808E-18528CB1A2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5A130DF-469E-4E09-B737-8E8AC1498462}" type="pres">
      <dgm:prSet presAssocID="{B04294F2-4562-496C-808E-18528CB1A266}" presName="spaceRect" presStyleCnt="0"/>
      <dgm:spPr/>
    </dgm:pt>
    <dgm:pt modelId="{40EBFFBC-AFBB-40A3-8CBC-5470611F41B7}" type="pres">
      <dgm:prSet presAssocID="{B04294F2-4562-496C-808E-18528CB1A266}" presName="textRect" presStyleLbl="revTx" presStyleIdx="0" presStyleCnt="3">
        <dgm:presLayoutVars>
          <dgm:chMax val="1"/>
          <dgm:chPref val="1"/>
        </dgm:presLayoutVars>
      </dgm:prSet>
      <dgm:spPr/>
    </dgm:pt>
    <dgm:pt modelId="{819F8833-8F5F-42FD-AAC6-92FFAC4BD6A3}" type="pres">
      <dgm:prSet presAssocID="{9B93326E-6F0B-4703-9191-5B1F5907174E}" presName="sibTrans" presStyleCnt="0"/>
      <dgm:spPr/>
    </dgm:pt>
    <dgm:pt modelId="{9DC74BFD-6D2A-48ED-9BC1-ED825A073440}" type="pres">
      <dgm:prSet presAssocID="{C3CA30C8-6266-4EC0-9018-37626584EAB8}" presName="compNode" presStyleCnt="0"/>
      <dgm:spPr/>
    </dgm:pt>
    <dgm:pt modelId="{278DA49D-6282-442A-AEB5-7DBAA7D44E09}" type="pres">
      <dgm:prSet presAssocID="{C3CA30C8-6266-4EC0-9018-37626584EA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EBA6253-D5D6-4556-AFD8-52F68EC7E1E4}" type="pres">
      <dgm:prSet presAssocID="{C3CA30C8-6266-4EC0-9018-37626584EAB8}" presName="spaceRect" presStyleCnt="0"/>
      <dgm:spPr/>
    </dgm:pt>
    <dgm:pt modelId="{24AE1151-E8DE-408B-AFD5-215E3C85463E}" type="pres">
      <dgm:prSet presAssocID="{C3CA30C8-6266-4EC0-9018-37626584EAB8}" presName="textRect" presStyleLbl="revTx" presStyleIdx="1" presStyleCnt="3">
        <dgm:presLayoutVars>
          <dgm:chMax val="1"/>
          <dgm:chPref val="1"/>
        </dgm:presLayoutVars>
      </dgm:prSet>
      <dgm:spPr/>
    </dgm:pt>
    <dgm:pt modelId="{BF5ABC37-8C89-4E3C-94FA-E63D08D024CF}" type="pres">
      <dgm:prSet presAssocID="{DE02B33E-ED30-4A0C-9CF6-44A86D583058}" presName="sibTrans" presStyleCnt="0"/>
      <dgm:spPr/>
    </dgm:pt>
    <dgm:pt modelId="{DF60AC62-BD79-45D4-8C8B-4DAB8BB0B239}" type="pres">
      <dgm:prSet presAssocID="{22718EC9-6D3E-42AD-9DF3-4B673AA5ACB6}" presName="compNode" presStyleCnt="0"/>
      <dgm:spPr/>
    </dgm:pt>
    <dgm:pt modelId="{4B329B7C-9A22-48F3-9511-7942B652F60E}" type="pres">
      <dgm:prSet presAssocID="{22718EC9-6D3E-42AD-9DF3-4B673AA5AC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8336A8D-A046-4F02-8978-DCE6000EA424}" type="pres">
      <dgm:prSet presAssocID="{22718EC9-6D3E-42AD-9DF3-4B673AA5ACB6}" presName="spaceRect" presStyleCnt="0"/>
      <dgm:spPr/>
    </dgm:pt>
    <dgm:pt modelId="{F330C0CD-DD42-4A04-A626-CBB96D2EE09E}" type="pres">
      <dgm:prSet presAssocID="{22718EC9-6D3E-42AD-9DF3-4B673AA5ACB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7170508-8921-428D-97D8-759115A09EE5}" srcId="{61895635-5D1D-4D7A-91AD-F3886F8E7056}" destId="{B04294F2-4562-496C-808E-18528CB1A266}" srcOrd="0" destOrd="0" parTransId="{670A03B3-1259-4562-B61A-28DA3B5F0089}" sibTransId="{9B93326E-6F0B-4703-9191-5B1F5907174E}"/>
    <dgm:cxn modelId="{B6C81240-94EE-4E37-9004-691E501938F2}" srcId="{61895635-5D1D-4D7A-91AD-F3886F8E7056}" destId="{22718EC9-6D3E-42AD-9DF3-4B673AA5ACB6}" srcOrd="2" destOrd="0" parTransId="{35C8A6E3-41A9-4471-82A3-2BED6916917B}" sibTransId="{DBC10AB1-97F9-4F87-AF5F-BAD4986614EB}"/>
    <dgm:cxn modelId="{D6BBB057-9F9B-411D-938E-1B30BC3718BB}" type="presOf" srcId="{61895635-5D1D-4D7A-91AD-F3886F8E7056}" destId="{6614E245-1304-49BA-890A-C536A319BE4E}" srcOrd="0" destOrd="0" presId="urn:microsoft.com/office/officeart/2018/2/layout/IconLabelList"/>
    <dgm:cxn modelId="{E1C63391-B65B-482B-B2D2-CD945069EB4C}" type="presOf" srcId="{B04294F2-4562-496C-808E-18528CB1A266}" destId="{40EBFFBC-AFBB-40A3-8CBC-5470611F41B7}" srcOrd="0" destOrd="0" presId="urn:microsoft.com/office/officeart/2018/2/layout/IconLabelList"/>
    <dgm:cxn modelId="{9097C3AD-7C5F-42FD-8CEE-E2BB4F9917A5}" type="presOf" srcId="{22718EC9-6D3E-42AD-9DF3-4B673AA5ACB6}" destId="{F330C0CD-DD42-4A04-A626-CBB96D2EE09E}" srcOrd="0" destOrd="0" presId="urn:microsoft.com/office/officeart/2018/2/layout/IconLabelList"/>
    <dgm:cxn modelId="{4676BBC9-43D4-4EC7-8C01-7E65F646E090}" srcId="{61895635-5D1D-4D7A-91AD-F3886F8E7056}" destId="{C3CA30C8-6266-4EC0-9018-37626584EAB8}" srcOrd="1" destOrd="0" parTransId="{F6A7B4AD-6B73-45E4-8561-9DA3A8679077}" sibTransId="{DE02B33E-ED30-4A0C-9CF6-44A86D583058}"/>
    <dgm:cxn modelId="{5D68B5E4-0CDB-437F-9295-38D8A247C901}" type="presOf" srcId="{C3CA30C8-6266-4EC0-9018-37626584EAB8}" destId="{24AE1151-E8DE-408B-AFD5-215E3C85463E}" srcOrd="0" destOrd="0" presId="urn:microsoft.com/office/officeart/2018/2/layout/IconLabelList"/>
    <dgm:cxn modelId="{99C6BDB0-B104-42A6-B58E-7D412448D961}" type="presParOf" srcId="{6614E245-1304-49BA-890A-C536A319BE4E}" destId="{5251EA66-20B6-489A-8CBA-B2F27A871C67}" srcOrd="0" destOrd="0" presId="urn:microsoft.com/office/officeart/2018/2/layout/IconLabelList"/>
    <dgm:cxn modelId="{F7E07DA3-E259-491C-B578-EE1FCA69EDBA}" type="presParOf" srcId="{5251EA66-20B6-489A-8CBA-B2F27A871C67}" destId="{327A19B0-CC67-4B54-BB57-C16468E6EFC8}" srcOrd="0" destOrd="0" presId="urn:microsoft.com/office/officeart/2018/2/layout/IconLabelList"/>
    <dgm:cxn modelId="{7A605A03-59C1-4514-B30B-10571D9EF4D0}" type="presParOf" srcId="{5251EA66-20B6-489A-8CBA-B2F27A871C67}" destId="{45A130DF-469E-4E09-B737-8E8AC1498462}" srcOrd="1" destOrd="0" presId="urn:microsoft.com/office/officeart/2018/2/layout/IconLabelList"/>
    <dgm:cxn modelId="{53CAE501-1757-4237-BD3D-D2AE231E9FF2}" type="presParOf" srcId="{5251EA66-20B6-489A-8CBA-B2F27A871C67}" destId="{40EBFFBC-AFBB-40A3-8CBC-5470611F41B7}" srcOrd="2" destOrd="0" presId="urn:microsoft.com/office/officeart/2018/2/layout/IconLabelList"/>
    <dgm:cxn modelId="{750BB952-9934-4437-9275-B13F646AC57D}" type="presParOf" srcId="{6614E245-1304-49BA-890A-C536A319BE4E}" destId="{819F8833-8F5F-42FD-AAC6-92FFAC4BD6A3}" srcOrd="1" destOrd="0" presId="urn:microsoft.com/office/officeart/2018/2/layout/IconLabelList"/>
    <dgm:cxn modelId="{E31BE6E0-6BCA-4DB1-B920-F6D17EDFDEFB}" type="presParOf" srcId="{6614E245-1304-49BA-890A-C536A319BE4E}" destId="{9DC74BFD-6D2A-48ED-9BC1-ED825A073440}" srcOrd="2" destOrd="0" presId="urn:microsoft.com/office/officeart/2018/2/layout/IconLabelList"/>
    <dgm:cxn modelId="{A9AD816F-2811-4F3F-AE60-2AB47D54ED80}" type="presParOf" srcId="{9DC74BFD-6D2A-48ED-9BC1-ED825A073440}" destId="{278DA49D-6282-442A-AEB5-7DBAA7D44E09}" srcOrd="0" destOrd="0" presId="urn:microsoft.com/office/officeart/2018/2/layout/IconLabelList"/>
    <dgm:cxn modelId="{583063F7-CCF0-4F9F-B296-DF31FDCA2231}" type="presParOf" srcId="{9DC74BFD-6D2A-48ED-9BC1-ED825A073440}" destId="{AEBA6253-D5D6-4556-AFD8-52F68EC7E1E4}" srcOrd="1" destOrd="0" presId="urn:microsoft.com/office/officeart/2018/2/layout/IconLabelList"/>
    <dgm:cxn modelId="{31ACF4B6-3A6D-432E-B4CD-7DEFC01C1C4D}" type="presParOf" srcId="{9DC74BFD-6D2A-48ED-9BC1-ED825A073440}" destId="{24AE1151-E8DE-408B-AFD5-215E3C85463E}" srcOrd="2" destOrd="0" presId="urn:microsoft.com/office/officeart/2018/2/layout/IconLabelList"/>
    <dgm:cxn modelId="{74DC0D72-A109-40BA-94CB-C4CFAC0443AA}" type="presParOf" srcId="{6614E245-1304-49BA-890A-C536A319BE4E}" destId="{BF5ABC37-8C89-4E3C-94FA-E63D08D024CF}" srcOrd="3" destOrd="0" presId="urn:microsoft.com/office/officeart/2018/2/layout/IconLabelList"/>
    <dgm:cxn modelId="{7F39335E-41ED-453B-B658-B2FC5418A897}" type="presParOf" srcId="{6614E245-1304-49BA-890A-C536A319BE4E}" destId="{DF60AC62-BD79-45D4-8C8B-4DAB8BB0B239}" srcOrd="4" destOrd="0" presId="urn:microsoft.com/office/officeart/2018/2/layout/IconLabelList"/>
    <dgm:cxn modelId="{ABA72398-A99B-48E1-83E6-59405277C096}" type="presParOf" srcId="{DF60AC62-BD79-45D4-8C8B-4DAB8BB0B239}" destId="{4B329B7C-9A22-48F3-9511-7942B652F60E}" srcOrd="0" destOrd="0" presId="urn:microsoft.com/office/officeart/2018/2/layout/IconLabelList"/>
    <dgm:cxn modelId="{DC91E741-9AD5-43CD-BFCB-5C49F2905226}" type="presParOf" srcId="{DF60AC62-BD79-45D4-8C8B-4DAB8BB0B239}" destId="{18336A8D-A046-4F02-8978-DCE6000EA424}" srcOrd="1" destOrd="0" presId="urn:microsoft.com/office/officeart/2018/2/layout/IconLabelList"/>
    <dgm:cxn modelId="{FA0B8F0A-D596-4C23-A540-CB36FEC72361}" type="presParOf" srcId="{DF60AC62-BD79-45D4-8C8B-4DAB8BB0B239}" destId="{F330C0CD-DD42-4A04-A626-CBB96D2EE09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2A1C1-BFEF-4D5B-AE91-8EA8161DA4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BD0D17-480C-4487-A897-083DD3D1948E}">
      <dgm:prSet/>
      <dgm:spPr/>
      <dgm:t>
        <a:bodyPr/>
        <a:lstStyle/>
        <a:p>
          <a:r>
            <a:rPr lang="en-GB" b="0" i="0"/>
            <a:t>Usually on the last Thursday of the month, the NHSE Regional Pharmacy Leadership Team hold a drop-in briefing over Teams. </a:t>
          </a:r>
          <a:endParaRPr lang="en-US"/>
        </a:p>
      </dgm:t>
    </dgm:pt>
    <dgm:pt modelId="{F9CCCFDE-044D-466C-8B39-EA6F985A007C}" type="parTrans" cxnId="{48543BD2-EE28-49A4-80B3-620DDD3959C1}">
      <dgm:prSet/>
      <dgm:spPr/>
      <dgm:t>
        <a:bodyPr/>
        <a:lstStyle/>
        <a:p>
          <a:endParaRPr lang="en-US"/>
        </a:p>
      </dgm:t>
    </dgm:pt>
    <dgm:pt modelId="{0BDB8126-99D5-45E2-A0F6-3B9309268ECF}" type="sibTrans" cxnId="{48543BD2-EE28-49A4-80B3-620DDD3959C1}">
      <dgm:prSet/>
      <dgm:spPr/>
      <dgm:t>
        <a:bodyPr/>
        <a:lstStyle/>
        <a:p>
          <a:endParaRPr lang="en-US"/>
        </a:p>
      </dgm:t>
    </dgm:pt>
    <dgm:pt modelId="{7A9667E4-D381-47E0-97FB-DBF4EACE85AC}">
      <dgm:prSet/>
      <dgm:spPr/>
      <dgm:t>
        <a:bodyPr/>
        <a:lstStyle/>
        <a:p>
          <a:r>
            <a:rPr lang="en-GB"/>
            <a:t>Updates </a:t>
          </a:r>
          <a:r>
            <a:rPr lang="en-GB" b="0" i="0"/>
            <a:t>on everything that is going on pharmacy-wise across the Midlands. They cover community, primary, and secondary care and is a great one-stop shop for information. </a:t>
          </a:r>
          <a:endParaRPr lang="en-US"/>
        </a:p>
      </dgm:t>
    </dgm:pt>
    <dgm:pt modelId="{5A1F1744-4A78-46C4-8E67-CA862AF1B2C1}" type="parTrans" cxnId="{1F74A7A7-6BDB-42EF-91C7-61B0ED1B7F29}">
      <dgm:prSet/>
      <dgm:spPr/>
      <dgm:t>
        <a:bodyPr/>
        <a:lstStyle/>
        <a:p>
          <a:endParaRPr lang="en-US"/>
        </a:p>
      </dgm:t>
    </dgm:pt>
    <dgm:pt modelId="{96A31503-0111-49C0-BFE6-45B3CE416BE9}" type="sibTrans" cxnId="{1F74A7A7-6BDB-42EF-91C7-61B0ED1B7F29}">
      <dgm:prSet/>
      <dgm:spPr/>
      <dgm:t>
        <a:bodyPr/>
        <a:lstStyle/>
        <a:p>
          <a:endParaRPr lang="en-US"/>
        </a:p>
      </dgm:t>
    </dgm:pt>
    <dgm:pt modelId="{222D8B51-1A45-4129-AC63-23539CCFD332}">
      <dgm:prSet/>
      <dgm:spPr/>
      <dgm:t>
        <a:bodyPr/>
        <a:lstStyle/>
        <a:p>
          <a:r>
            <a:rPr lang="en-GB" b="0" i="0"/>
            <a:t>To be added to the invite list please contact </a:t>
          </a:r>
          <a:r>
            <a:rPr lang="en-GB" b="0" i="0">
              <a:hlinkClick xmlns:r="http://schemas.openxmlformats.org/officeDocument/2006/relationships" r:id="rId1"/>
            </a:rPr>
            <a:t>midlands.regionalpharmacyteam@nhs.net</a:t>
          </a:r>
          <a:r>
            <a:rPr lang="en-GB" b="0" i="0"/>
            <a:t> or sign up here for the monthly newsletter "Script" </a:t>
          </a:r>
          <a:r>
            <a:rPr lang="en-GB" b="0" i="0">
              <a:hlinkClick xmlns:r="http://schemas.openxmlformats.org/officeDocument/2006/relationships" r:id="rId2"/>
            </a:rPr>
            <a:t>https://forms.office.com/e/</a:t>
          </a:r>
          <a:endParaRPr lang="en-US"/>
        </a:p>
      </dgm:t>
    </dgm:pt>
    <dgm:pt modelId="{CDE955BF-B578-4ED0-85EF-AA4A967CA31B}" type="parTrans" cxnId="{1BBD5636-C17D-4CCD-9DA0-BFD6E73C8CFC}">
      <dgm:prSet/>
      <dgm:spPr/>
      <dgm:t>
        <a:bodyPr/>
        <a:lstStyle/>
        <a:p>
          <a:endParaRPr lang="en-US"/>
        </a:p>
      </dgm:t>
    </dgm:pt>
    <dgm:pt modelId="{52CEBECC-D606-42C2-95BF-F7EB808F44ED}" type="sibTrans" cxnId="{1BBD5636-C17D-4CCD-9DA0-BFD6E73C8CFC}">
      <dgm:prSet/>
      <dgm:spPr/>
      <dgm:t>
        <a:bodyPr/>
        <a:lstStyle/>
        <a:p>
          <a:endParaRPr lang="en-US"/>
        </a:p>
      </dgm:t>
    </dgm:pt>
    <dgm:pt modelId="{637D012A-F00D-4B7B-8099-A123BDB920DC}" type="pres">
      <dgm:prSet presAssocID="{9D42A1C1-BFEF-4D5B-AE91-8EA8161DA40F}" presName="root" presStyleCnt="0">
        <dgm:presLayoutVars>
          <dgm:dir/>
          <dgm:resizeHandles val="exact"/>
        </dgm:presLayoutVars>
      </dgm:prSet>
      <dgm:spPr/>
    </dgm:pt>
    <dgm:pt modelId="{00A003BA-6977-4A2B-9F8D-215A55811C2A}" type="pres">
      <dgm:prSet presAssocID="{23BD0D17-480C-4487-A897-083DD3D1948E}" presName="compNode" presStyleCnt="0"/>
      <dgm:spPr/>
    </dgm:pt>
    <dgm:pt modelId="{403781DD-F8A2-4326-9EDA-B1EDD9BFA3A8}" type="pres">
      <dgm:prSet presAssocID="{23BD0D17-480C-4487-A897-083DD3D1948E}" presName="bgRect" presStyleLbl="bgShp" presStyleIdx="0" presStyleCnt="3"/>
      <dgm:spPr/>
    </dgm:pt>
    <dgm:pt modelId="{1C8A1D30-ACDD-40DB-B409-B6A1A6B25B07}" type="pres">
      <dgm:prSet presAssocID="{23BD0D17-480C-4487-A897-083DD3D1948E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C78DA4BC-F89B-4771-AC35-BFBF8EE96128}" type="pres">
      <dgm:prSet presAssocID="{23BD0D17-480C-4487-A897-083DD3D1948E}" presName="spaceRect" presStyleCnt="0"/>
      <dgm:spPr/>
    </dgm:pt>
    <dgm:pt modelId="{4E14ADB3-AE9E-4688-B8EA-E4051F0849D3}" type="pres">
      <dgm:prSet presAssocID="{23BD0D17-480C-4487-A897-083DD3D1948E}" presName="parTx" presStyleLbl="revTx" presStyleIdx="0" presStyleCnt="3">
        <dgm:presLayoutVars>
          <dgm:chMax val="0"/>
          <dgm:chPref val="0"/>
        </dgm:presLayoutVars>
      </dgm:prSet>
      <dgm:spPr/>
    </dgm:pt>
    <dgm:pt modelId="{F0D8562A-9D8E-4AA1-B62A-397757A6EF74}" type="pres">
      <dgm:prSet presAssocID="{0BDB8126-99D5-45E2-A0F6-3B9309268ECF}" presName="sibTrans" presStyleCnt="0"/>
      <dgm:spPr/>
    </dgm:pt>
    <dgm:pt modelId="{46173494-30D0-405A-8B25-7F649F16143F}" type="pres">
      <dgm:prSet presAssocID="{7A9667E4-D381-47E0-97FB-DBF4EACE85AC}" presName="compNode" presStyleCnt="0"/>
      <dgm:spPr/>
    </dgm:pt>
    <dgm:pt modelId="{A58C89E1-C2A4-49F7-A822-2118B6FAF236}" type="pres">
      <dgm:prSet presAssocID="{7A9667E4-D381-47E0-97FB-DBF4EACE85AC}" presName="bgRect" presStyleLbl="bgShp" presStyleIdx="1" presStyleCnt="3"/>
      <dgm:spPr/>
    </dgm:pt>
    <dgm:pt modelId="{5A0F9EC2-7797-4DA0-82FA-532D95A9714F}" type="pres">
      <dgm:prSet presAssocID="{7A9667E4-D381-47E0-97FB-DBF4EACE85AC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7FD9E25-2B6F-42A6-B7D2-9E8FC65CC28D}" type="pres">
      <dgm:prSet presAssocID="{7A9667E4-D381-47E0-97FB-DBF4EACE85AC}" presName="spaceRect" presStyleCnt="0"/>
      <dgm:spPr/>
    </dgm:pt>
    <dgm:pt modelId="{3EDF7D3D-09CF-4335-B521-8587D154BE8E}" type="pres">
      <dgm:prSet presAssocID="{7A9667E4-D381-47E0-97FB-DBF4EACE85AC}" presName="parTx" presStyleLbl="revTx" presStyleIdx="1" presStyleCnt="3">
        <dgm:presLayoutVars>
          <dgm:chMax val="0"/>
          <dgm:chPref val="0"/>
        </dgm:presLayoutVars>
      </dgm:prSet>
      <dgm:spPr/>
    </dgm:pt>
    <dgm:pt modelId="{9E339909-3BF2-465E-A2A9-DAAA3119DD46}" type="pres">
      <dgm:prSet presAssocID="{96A31503-0111-49C0-BFE6-45B3CE416BE9}" presName="sibTrans" presStyleCnt="0"/>
      <dgm:spPr/>
    </dgm:pt>
    <dgm:pt modelId="{6C94D0FD-CBBA-401A-8AE0-88416826AF2F}" type="pres">
      <dgm:prSet presAssocID="{222D8B51-1A45-4129-AC63-23539CCFD332}" presName="compNode" presStyleCnt="0"/>
      <dgm:spPr/>
    </dgm:pt>
    <dgm:pt modelId="{3FCCECD3-3764-4BC8-BD7F-99E9FB80CACB}" type="pres">
      <dgm:prSet presAssocID="{222D8B51-1A45-4129-AC63-23539CCFD332}" presName="bgRect" presStyleLbl="bgShp" presStyleIdx="2" presStyleCnt="3"/>
      <dgm:spPr/>
    </dgm:pt>
    <dgm:pt modelId="{8E3F208E-0F93-401D-B868-3F74AAA499E4}" type="pres">
      <dgm:prSet presAssocID="{222D8B51-1A45-4129-AC63-23539CCFD332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ACEAB25-5640-4BE9-9CAF-4B41F74A7EAA}" type="pres">
      <dgm:prSet presAssocID="{222D8B51-1A45-4129-AC63-23539CCFD332}" presName="spaceRect" presStyleCnt="0"/>
      <dgm:spPr/>
    </dgm:pt>
    <dgm:pt modelId="{67AEC2B6-0628-495A-906A-FD9A0C52335A}" type="pres">
      <dgm:prSet presAssocID="{222D8B51-1A45-4129-AC63-23539CCFD33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BD5636-C17D-4CCD-9DA0-BFD6E73C8CFC}" srcId="{9D42A1C1-BFEF-4D5B-AE91-8EA8161DA40F}" destId="{222D8B51-1A45-4129-AC63-23539CCFD332}" srcOrd="2" destOrd="0" parTransId="{CDE955BF-B578-4ED0-85EF-AA4A967CA31B}" sibTransId="{52CEBECC-D606-42C2-95BF-F7EB808F44ED}"/>
    <dgm:cxn modelId="{C5DE3A68-CEAE-47A7-9055-4D2C821E2689}" type="presOf" srcId="{9D42A1C1-BFEF-4D5B-AE91-8EA8161DA40F}" destId="{637D012A-F00D-4B7B-8099-A123BDB920DC}" srcOrd="0" destOrd="0" presId="urn:microsoft.com/office/officeart/2018/2/layout/IconVerticalSolidList"/>
    <dgm:cxn modelId="{C2A2CE4E-B880-474E-A845-F86E44FF19F7}" type="presOf" srcId="{23BD0D17-480C-4487-A897-083DD3D1948E}" destId="{4E14ADB3-AE9E-4688-B8EA-E4051F0849D3}" srcOrd="0" destOrd="0" presId="urn:microsoft.com/office/officeart/2018/2/layout/IconVerticalSolidList"/>
    <dgm:cxn modelId="{1F74A7A7-6BDB-42EF-91C7-61B0ED1B7F29}" srcId="{9D42A1C1-BFEF-4D5B-AE91-8EA8161DA40F}" destId="{7A9667E4-D381-47E0-97FB-DBF4EACE85AC}" srcOrd="1" destOrd="0" parTransId="{5A1F1744-4A78-46C4-8E67-CA862AF1B2C1}" sibTransId="{96A31503-0111-49C0-BFE6-45B3CE416BE9}"/>
    <dgm:cxn modelId="{A77A24CC-B8AF-4A21-8D33-4DEE236AC24B}" type="presOf" srcId="{7A9667E4-D381-47E0-97FB-DBF4EACE85AC}" destId="{3EDF7D3D-09CF-4335-B521-8587D154BE8E}" srcOrd="0" destOrd="0" presId="urn:microsoft.com/office/officeart/2018/2/layout/IconVerticalSolidList"/>
    <dgm:cxn modelId="{48543BD2-EE28-49A4-80B3-620DDD3959C1}" srcId="{9D42A1C1-BFEF-4D5B-AE91-8EA8161DA40F}" destId="{23BD0D17-480C-4487-A897-083DD3D1948E}" srcOrd="0" destOrd="0" parTransId="{F9CCCFDE-044D-466C-8B39-EA6F985A007C}" sibTransId="{0BDB8126-99D5-45E2-A0F6-3B9309268ECF}"/>
    <dgm:cxn modelId="{AF5B88ED-00D8-4C6D-8D44-EA2E464B2660}" type="presOf" srcId="{222D8B51-1A45-4129-AC63-23539CCFD332}" destId="{67AEC2B6-0628-495A-906A-FD9A0C52335A}" srcOrd="0" destOrd="0" presId="urn:microsoft.com/office/officeart/2018/2/layout/IconVerticalSolidList"/>
    <dgm:cxn modelId="{6531050E-10F0-45AF-997C-2875C74BDED7}" type="presParOf" srcId="{637D012A-F00D-4B7B-8099-A123BDB920DC}" destId="{00A003BA-6977-4A2B-9F8D-215A55811C2A}" srcOrd="0" destOrd="0" presId="urn:microsoft.com/office/officeart/2018/2/layout/IconVerticalSolidList"/>
    <dgm:cxn modelId="{277609E6-E7F6-4903-B4C7-E1836F6DC7BD}" type="presParOf" srcId="{00A003BA-6977-4A2B-9F8D-215A55811C2A}" destId="{403781DD-F8A2-4326-9EDA-B1EDD9BFA3A8}" srcOrd="0" destOrd="0" presId="urn:microsoft.com/office/officeart/2018/2/layout/IconVerticalSolidList"/>
    <dgm:cxn modelId="{13F1B039-E4F7-4B0A-9705-3B6102D5E7CD}" type="presParOf" srcId="{00A003BA-6977-4A2B-9F8D-215A55811C2A}" destId="{1C8A1D30-ACDD-40DB-B409-B6A1A6B25B07}" srcOrd="1" destOrd="0" presId="urn:microsoft.com/office/officeart/2018/2/layout/IconVerticalSolidList"/>
    <dgm:cxn modelId="{FDFCF075-6EA2-484F-B646-EFC01C7A0FB4}" type="presParOf" srcId="{00A003BA-6977-4A2B-9F8D-215A55811C2A}" destId="{C78DA4BC-F89B-4771-AC35-BFBF8EE96128}" srcOrd="2" destOrd="0" presId="urn:microsoft.com/office/officeart/2018/2/layout/IconVerticalSolidList"/>
    <dgm:cxn modelId="{9FEA4445-A8A3-43F3-800A-CB026265A860}" type="presParOf" srcId="{00A003BA-6977-4A2B-9F8D-215A55811C2A}" destId="{4E14ADB3-AE9E-4688-B8EA-E4051F0849D3}" srcOrd="3" destOrd="0" presId="urn:microsoft.com/office/officeart/2018/2/layout/IconVerticalSolidList"/>
    <dgm:cxn modelId="{4BB43991-D7FC-4947-9E3B-2345BE3FBFA0}" type="presParOf" srcId="{637D012A-F00D-4B7B-8099-A123BDB920DC}" destId="{F0D8562A-9D8E-4AA1-B62A-397757A6EF74}" srcOrd="1" destOrd="0" presId="urn:microsoft.com/office/officeart/2018/2/layout/IconVerticalSolidList"/>
    <dgm:cxn modelId="{078FE591-C007-44A6-AB23-EB18A0390157}" type="presParOf" srcId="{637D012A-F00D-4B7B-8099-A123BDB920DC}" destId="{46173494-30D0-405A-8B25-7F649F16143F}" srcOrd="2" destOrd="0" presId="urn:microsoft.com/office/officeart/2018/2/layout/IconVerticalSolidList"/>
    <dgm:cxn modelId="{BC62D56B-5537-4190-AD32-96E38CFA74D8}" type="presParOf" srcId="{46173494-30D0-405A-8B25-7F649F16143F}" destId="{A58C89E1-C2A4-49F7-A822-2118B6FAF236}" srcOrd="0" destOrd="0" presId="urn:microsoft.com/office/officeart/2018/2/layout/IconVerticalSolidList"/>
    <dgm:cxn modelId="{1FB939A5-E40D-4549-B4D5-99987E30498D}" type="presParOf" srcId="{46173494-30D0-405A-8B25-7F649F16143F}" destId="{5A0F9EC2-7797-4DA0-82FA-532D95A9714F}" srcOrd="1" destOrd="0" presId="urn:microsoft.com/office/officeart/2018/2/layout/IconVerticalSolidList"/>
    <dgm:cxn modelId="{E80F96B9-FCD0-44FA-9301-AA5ABAAA7D5E}" type="presParOf" srcId="{46173494-30D0-405A-8B25-7F649F16143F}" destId="{07FD9E25-2B6F-42A6-B7D2-9E8FC65CC28D}" srcOrd="2" destOrd="0" presId="urn:microsoft.com/office/officeart/2018/2/layout/IconVerticalSolidList"/>
    <dgm:cxn modelId="{12E830B7-FB7A-4198-87CC-14F80A81CB38}" type="presParOf" srcId="{46173494-30D0-405A-8B25-7F649F16143F}" destId="{3EDF7D3D-09CF-4335-B521-8587D154BE8E}" srcOrd="3" destOrd="0" presId="urn:microsoft.com/office/officeart/2018/2/layout/IconVerticalSolidList"/>
    <dgm:cxn modelId="{25E42029-C882-48AF-AD42-E8FFA3BEE59D}" type="presParOf" srcId="{637D012A-F00D-4B7B-8099-A123BDB920DC}" destId="{9E339909-3BF2-465E-A2A9-DAAA3119DD46}" srcOrd="3" destOrd="0" presId="urn:microsoft.com/office/officeart/2018/2/layout/IconVerticalSolidList"/>
    <dgm:cxn modelId="{807EFF79-2BE7-43C5-AC8E-D0F1DE5E7DC5}" type="presParOf" srcId="{637D012A-F00D-4B7B-8099-A123BDB920DC}" destId="{6C94D0FD-CBBA-401A-8AE0-88416826AF2F}" srcOrd="4" destOrd="0" presId="urn:microsoft.com/office/officeart/2018/2/layout/IconVerticalSolidList"/>
    <dgm:cxn modelId="{2D4E90CD-8006-4C6C-9B77-21FC87B08B97}" type="presParOf" srcId="{6C94D0FD-CBBA-401A-8AE0-88416826AF2F}" destId="{3FCCECD3-3764-4BC8-BD7F-99E9FB80CACB}" srcOrd="0" destOrd="0" presId="urn:microsoft.com/office/officeart/2018/2/layout/IconVerticalSolidList"/>
    <dgm:cxn modelId="{BC67B704-BA0C-4F01-BCB1-B2696EE809EF}" type="presParOf" srcId="{6C94D0FD-CBBA-401A-8AE0-88416826AF2F}" destId="{8E3F208E-0F93-401D-B868-3F74AAA499E4}" srcOrd="1" destOrd="0" presId="urn:microsoft.com/office/officeart/2018/2/layout/IconVerticalSolidList"/>
    <dgm:cxn modelId="{9C58B3A4-777D-474F-A9A1-E9138EF50CE2}" type="presParOf" srcId="{6C94D0FD-CBBA-401A-8AE0-88416826AF2F}" destId="{0ACEAB25-5640-4BE9-9CAF-4B41F74A7EAA}" srcOrd="2" destOrd="0" presId="urn:microsoft.com/office/officeart/2018/2/layout/IconVerticalSolidList"/>
    <dgm:cxn modelId="{BEA07CEA-39DA-4B1A-A621-8BECD0ADBEC1}" type="presParOf" srcId="{6C94D0FD-CBBA-401A-8AE0-88416826AF2F}" destId="{67AEC2B6-0628-495A-906A-FD9A0C5233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D8EEC-A757-4382-8DCF-EF9CEC5C20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16BAF-E6AA-4C6D-9E72-F1AC5FBEB5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NHS England have RAND Europe (not-for-profit) organisation to conduct an independent evaluation of clinical services under the Community Pharmacy Contractual Framework (CPCF) as known as the ‘pharmacy contract’</a:t>
          </a:r>
          <a:endParaRPr lang="en-US"/>
        </a:p>
      </dgm:t>
    </dgm:pt>
    <dgm:pt modelId="{06949C9E-8935-447C-9016-D373C9B7F405}" type="parTrans" cxnId="{3ABB7F92-09F4-400F-8817-A07EF8A40BA3}">
      <dgm:prSet/>
      <dgm:spPr/>
      <dgm:t>
        <a:bodyPr/>
        <a:lstStyle/>
        <a:p>
          <a:endParaRPr lang="en-US"/>
        </a:p>
      </dgm:t>
    </dgm:pt>
    <dgm:pt modelId="{E92DB81C-683F-43F0-B692-1C54F581BB3B}" type="sibTrans" cxnId="{3ABB7F92-09F4-400F-8817-A07EF8A40BA3}">
      <dgm:prSet/>
      <dgm:spPr/>
      <dgm:t>
        <a:bodyPr/>
        <a:lstStyle/>
        <a:p>
          <a:endParaRPr lang="en-US"/>
        </a:p>
      </dgm:t>
    </dgm:pt>
    <dgm:pt modelId="{616C0DC3-3D65-427F-B128-7A1F8F874C3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Evaluation aims to gather input from pharmacists, pharmacy technicians and other pharmacy staff, and contractors regarding the successes and challenges they have faced in providing CPCF services</a:t>
          </a:r>
          <a:endParaRPr lang="en-US"/>
        </a:p>
      </dgm:t>
    </dgm:pt>
    <dgm:pt modelId="{733367A6-426F-47A0-AA62-9FCA4793246C}" type="parTrans" cxnId="{A9477C6C-2C9A-47B3-8F3B-162C449697A7}">
      <dgm:prSet/>
      <dgm:spPr/>
      <dgm:t>
        <a:bodyPr/>
        <a:lstStyle/>
        <a:p>
          <a:endParaRPr lang="en-US"/>
        </a:p>
      </dgm:t>
    </dgm:pt>
    <dgm:pt modelId="{748BEB2A-BD03-466B-B62B-7DF988B9B607}" type="sibTrans" cxnId="{A9477C6C-2C9A-47B3-8F3B-162C449697A7}">
      <dgm:prSet/>
      <dgm:spPr/>
      <dgm:t>
        <a:bodyPr/>
        <a:lstStyle/>
        <a:p>
          <a:endParaRPr lang="en-US"/>
        </a:p>
      </dgm:t>
    </dgm:pt>
    <dgm:pt modelId="{6965158D-06E2-4001-9510-7C36340B7A6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hlinkClick xmlns:r="http://schemas.openxmlformats.org/officeDocument/2006/relationships" r:id="rId1"/>
            </a:rPr>
            <a:t>https://www.smartsurvey.co.uk/s/CPPSQ1/</a:t>
          </a:r>
          <a:endParaRPr lang="en-US"/>
        </a:p>
      </dgm:t>
    </dgm:pt>
    <dgm:pt modelId="{EDFCABC6-F842-4DF7-8D7B-7DB24060D2C7}" type="parTrans" cxnId="{AF18DC64-5467-485E-A115-45740E0341D0}">
      <dgm:prSet/>
      <dgm:spPr/>
      <dgm:t>
        <a:bodyPr/>
        <a:lstStyle/>
        <a:p>
          <a:endParaRPr lang="en-US"/>
        </a:p>
      </dgm:t>
    </dgm:pt>
    <dgm:pt modelId="{A18BB18E-E041-48B9-98F9-C54782F2B0B8}" type="sibTrans" cxnId="{AF18DC64-5467-485E-A115-45740E0341D0}">
      <dgm:prSet/>
      <dgm:spPr/>
      <dgm:t>
        <a:bodyPr/>
        <a:lstStyle/>
        <a:p>
          <a:endParaRPr lang="en-US"/>
        </a:p>
      </dgm:t>
    </dgm:pt>
    <dgm:pt modelId="{F6F965A6-73D5-4D4A-8F0A-47D032FFE7DC}" type="pres">
      <dgm:prSet presAssocID="{681D8EEC-A757-4382-8DCF-EF9CEC5C204D}" presName="root" presStyleCnt="0">
        <dgm:presLayoutVars>
          <dgm:dir/>
          <dgm:resizeHandles val="exact"/>
        </dgm:presLayoutVars>
      </dgm:prSet>
      <dgm:spPr/>
    </dgm:pt>
    <dgm:pt modelId="{CF650DBD-CA49-4BA6-99A8-169E1CB0E505}" type="pres">
      <dgm:prSet presAssocID="{80116BAF-E6AA-4C6D-9E72-F1AC5FBEB5FB}" presName="compNode" presStyleCnt="0"/>
      <dgm:spPr/>
    </dgm:pt>
    <dgm:pt modelId="{3441E12C-C90F-4F8C-82B7-38512E583897}" type="pres">
      <dgm:prSet presAssocID="{80116BAF-E6AA-4C6D-9E72-F1AC5FBEB5FB}" presName="bgRect" presStyleLbl="bgShp" presStyleIdx="0" presStyleCnt="3"/>
      <dgm:spPr/>
    </dgm:pt>
    <dgm:pt modelId="{AFD9E324-758C-4C1E-8D99-40396BBF9A98}" type="pres">
      <dgm:prSet presAssocID="{80116BAF-E6AA-4C6D-9E72-F1AC5FBEB5F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F99EA6B-2A3A-46D7-A037-AB17B930D5A9}" type="pres">
      <dgm:prSet presAssocID="{80116BAF-E6AA-4C6D-9E72-F1AC5FBEB5FB}" presName="spaceRect" presStyleCnt="0"/>
      <dgm:spPr/>
    </dgm:pt>
    <dgm:pt modelId="{8C99AB2B-8AA1-4081-9834-05012ECA9247}" type="pres">
      <dgm:prSet presAssocID="{80116BAF-E6AA-4C6D-9E72-F1AC5FBEB5FB}" presName="parTx" presStyleLbl="revTx" presStyleIdx="0" presStyleCnt="3">
        <dgm:presLayoutVars>
          <dgm:chMax val="0"/>
          <dgm:chPref val="0"/>
        </dgm:presLayoutVars>
      </dgm:prSet>
      <dgm:spPr/>
    </dgm:pt>
    <dgm:pt modelId="{7E6B2E90-E772-4144-992D-341E2B5703A5}" type="pres">
      <dgm:prSet presAssocID="{E92DB81C-683F-43F0-B692-1C54F581BB3B}" presName="sibTrans" presStyleCnt="0"/>
      <dgm:spPr/>
    </dgm:pt>
    <dgm:pt modelId="{DD4B89C8-A832-4CE4-829E-6C9DF5C66ADA}" type="pres">
      <dgm:prSet presAssocID="{616C0DC3-3D65-427F-B128-7A1F8F874C31}" presName="compNode" presStyleCnt="0"/>
      <dgm:spPr/>
    </dgm:pt>
    <dgm:pt modelId="{7CB4D107-92C7-4EAE-8D5E-A3D36B8A4A57}" type="pres">
      <dgm:prSet presAssocID="{616C0DC3-3D65-427F-B128-7A1F8F874C31}" presName="bgRect" presStyleLbl="bgShp" presStyleIdx="1" presStyleCnt="3"/>
      <dgm:spPr/>
    </dgm:pt>
    <dgm:pt modelId="{F3E815BE-E6E7-4D96-9F5C-F271682075FF}" type="pres">
      <dgm:prSet presAssocID="{616C0DC3-3D65-427F-B128-7A1F8F874C3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5986838-B394-4EC7-8889-D19A6139DAC4}" type="pres">
      <dgm:prSet presAssocID="{616C0DC3-3D65-427F-B128-7A1F8F874C31}" presName="spaceRect" presStyleCnt="0"/>
      <dgm:spPr/>
    </dgm:pt>
    <dgm:pt modelId="{B5589E83-E0CC-4BFC-A518-80DDAAA12BAF}" type="pres">
      <dgm:prSet presAssocID="{616C0DC3-3D65-427F-B128-7A1F8F874C31}" presName="parTx" presStyleLbl="revTx" presStyleIdx="1" presStyleCnt="3">
        <dgm:presLayoutVars>
          <dgm:chMax val="0"/>
          <dgm:chPref val="0"/>
        </dgm:presLayoutVars>
      </dgm:prSet>
      <dgm:spPr/>
    </dgm:pt>
    <dgm:pt modelId="{E90CDF29-043C-4BAE-A360-8452D1E09FA4}" type="pres">
      <dgm:prSet presAssocID="{748BEB2A-BD03-466B-B62B-7DF988B9B607}" presName="sibTrans" presStyleCnt="0"/>
      <dgm:spPr/>
    </dgm:pt>
    <dgm:pt modelId="{A0F28905-DA9E-468C-94B0-9F8510A5E814}" type="pres">
      <dgm:prSet presAssocID="{6965158D-06E2-4001-9510-7C36340B7A63}" presName="compNode" presStyleCnt="0"/>
      <dgm:spPr/>
    </dgm:pt>
    <dgm:pt modelId="{2C68A46B-602A-47A2-9D9F-C70D6FE3CFE9}" type="pres">
      <dgm:prSet presAssocID="{6965158D-06E2-4001-9510-7C36340B7A63}" presName="bgRect" presStyleLbl="bgShp" presStyleIdx="2" presStyleCnt="3"/>
      <dgm:spPr/>
    </dgm:pt>
    <dgm:pt modelId="{BBF5A7FC-FB40-4293-89D7-36BCA351FC99}" type="pres">
      <dgm:prSet presAssocID="{6965158D-06E2-4001-9510-7C36340B7A63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A8D8A9D-FC36-43E8-B565-AFD638D68F04}" type="pres">
      <dgm:prSet presAssocID="{6965158D-06E2-4001-9510-7C36340B7A63}" presName="spaceRect" presStyleCnt="0"/>
      <dgm:spPr/>
    </dgm:pt>
    <dgm:pt modelId="{8A3B53AB-0BB3-4664-AC9C-73486A9FD144}" type="pres">
      <dgm:prSet presAssocID="{6965158D-06E2-4001-9510-7C36340B7A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9CCE5D-6CA7-4C06-B4FF-5619A0B40AE1}" type="presOf" srcId="{6965158D-06E2-4001-9510-7C36340B7A63}" destId="{8A3B53AB-0BB3-4664-AC9C-73486A9FD144}" srcOrd="0" destOrd="0" presId="urn:microsoft.com/office/officeart/2018/2/layout/IconVerticalSolidList"/>
    <dgm:cxn modelId="{AF18DC64-5467-485E-A115-45740E0341D0}" srcId="{681D8EEC-A757-4382-8DCF-EF9CEC5C204D}" destId="{6965158D-06E2-4001-9510-7C36340B7A63}" srcOrd="2" destOrd="0" parTransId="{EDFCABC6-F842-4DF7-8D7B-7DB24060D2C7}" sibTransId="{A18BB18E-E041-48B9-98F9-C54782F2B0B8}"/>
    <dgm:cxn modelId="{A9477C6C-2C9A-47B3-8F3B-162C449697A7}" srcId="{681D8EEC-A757-4382-8DCF-EF9CEC5C204D}" destId="{616C0DC3-3D65-427F-B128-7A1F8F874C31}" srcOrd="1" destOrd="0" parTransId="{733367A6-426F-47A0-AA62-9FCA4793246C}" sibTransId="{748BEB2A-BD03-466B-B62B-7DF988B9B607}"/>
    <dgm:cxn modelId="{C596CB82-E09E-4BBD-90EA-53F8E8A92958}" type="presOf" srcId="{80116BAF-E6AA-4C6D-9E72-F1AC5FBEB5FB}" destId="{8C99AB2B-8AA1-4081-9834-05012ECA9247}" srcOrd="0" destOrd="0" presId="urn:microsoft.com/office/officeart/2018/2/layout/IconVerticalSolidList"/>
    <dgm:cxn modelId="{3ABB7F92-09F4-400F-8817-A07EF8A40BA3}" srcId="{681D8EEC-A757-4382-8DCF-EF9CEC5C204D}" destId="{80116BAF-E6AA-4C6D-9E72-F1AC5FBEB5FB}" srcOrd="0" destOrd="0" parTransId="{06949C9E-8935-447C-9016-D373C9B7F405}" sibTransId="{E92DB81C-683F-43F0-B692-1C54F581BB3B}"/>
    <dgm:cxn modelId="{34ED54CA-7108-43C6-8AAD-CE3A4421BB85}" type="presOf" srcId="{616C0DC3-3D65-427F-B128-7A1F8F874C31}" destId="{B5589E83-E0CC-4BFC-A518-80DDAAA12BAF}" srcOrd="0" destOrd="0" presId="urn:microsoft.com/office/officeart/2018/2/layout/IconVerticalSolidList"/>
    <dgm:cxn modelId="{F80EE0F5-90E5-49C0-B2B7-DE4587CDBBD2}" type="presOf" srcId="{681D8EEC-A757-4382-8DCF-EF9CEC5C204D}" destId="{F6F965A6-73D5-4D4A-8F0A-47D032FFE7DC}" srcOrd="0" destOrd="0" presId="urn:microsoft.com/office/officeart/2018/2/layout/IconVerticalSolidList"/>
    <dgm:cxn modelId="{D03A651F-E9B3-4399-82C4-99530F98147A}" type="presParOf" srcId="{F6F965A6-73D5-4D4A-8F0A-47D032FFE7DC}" destId="{CF650DBD-CA49-4BA6-99A8-169E1CB0E505}" srcOrd="0" destOrd="0" presId="urn:microsoft.com/office/officeart/2018/2/layout/IconVerticalSolidList"/>
    <dgm:cxn modelId="{6261BE30-2F08-48C9-8433-1F84194752E9}" type="presParOf" srcId="{CF650DBD-CA49-4BA6-99A8-169E1CB0E505}" destId="{3441E12C-C90F-4F8C-82B7-38512E583897}" srcOrd="0" destOrd="0" presId="urn:microsoft.com/office/officeart/2018/2/layout/IconVerticalSolidList"/>
    <dgm:cxn modelId="{AECB09F9-05BA-4042-B11D-CCDC3A1AF694}" type="presParOf" srcId="{CF650DBD-CA49-4BA6-99A8-169E1CB0E505}" destId="{AFD9E324-758C-4C1E-8D99-40396BBF9A98}" srcOrd="1" destOrd="0" presId="urn:microsoft.com/office/officeart/2018/2/layout/IconVerticalSolidList"/>
    <dgm:cxn modelId="{5071B7D4-F44E-4C2B-8942-10DB88291C8E}" type="presParOf" srcId="{CF650DBD-CA49-4BA6-99A8-169E1CB0E505}" destId="{0F99EA6B-2A3A-46D7-A037-AB17B930D5A9}" srcOrd="2" destOrd="0" presId="urn:microsoft.com/office/officeart/2018/2/layout/IconVerticalSolidList"/>
    <dgm:cxn modelId="{A7BB4F07-BF20-44D1-8103-A1E3FC645C7B}" type="presParOf" srcId="{CF650DBD-CA49-4BA6-99A8-169E1CB0E505}" destId="{8C99AB2B-8AA1-4081-9834-05012ECA9247}" srcOrd="3" destOrd="0" presId="urn:microsoft.com/office/officeart/2018/2/layout/IconVerticalSolidList"/>
    <dgm:cxn modelId="{92B043C2-F982-45DF-ABFC-8AC7FFB438E5}" type="presParOf" srcId="{F6F965A6-73D5-4D4A-8F0A-47D032FFE7DC}" destId="{7E6B2E90-E772-4144-992D-341E2B5703A5}" srcOrd="1" destOrd="0" presId="urn:microsoft.com/office/officeart/2018/2/layout/IconVerticalSolidList"/>
    <dgm:cxn modelId="{379705D7-D52D-4741-ADB5-30C74310203D}" type="presParOf" srcId="{F6F965A6-73D5-4D4A-8F0A-47D032FFE7DC}" destId="{DD4B89C8-A832-4CE4-829E-6C9DF5C66ADA}" srcOrd="2" destOrd="0" presId="urn:microsoft.com/office/officeart/2018/2/layout/IconVerticalSolidList"/>
    <dgm:cxn modelId="{5B2B8040-8584-466E-8369-144EDE234844}" type="presParOf" srcId="{DD4B89C8-A832-4CE4-829E-6C9DF5C66ADA}" destId="{7CB4D107-92C7-4EAE-8D5E-A3D36B8A4A57}" srcOrd="0" destOrd="0" presId="urn:microsoft.com/office/officeart/2018/2/layout/IconVerticalSolidList"/>
    <dgm:cxn modelId="{FFE6879A-4B75-49A8-B431-A346F95B99F1}" type="presParOf" srcId="{DD4B89C8-A832-4CE4-829E-6C9DF5C66ADA}" destId="{F3E815BE-E6E7-4D96-9F5C-F271682075FF}" srcOrd="1" destOrd="0" presId="urn:microsoft.com/office/officeart/2018/2/layout/IconVerticalSolidList"/>
    <dgm:cxn modelId="{C77D7AA4-2FD7-4574-829B-814816E577DD}" type="presParOf" srcId="{DD4B89C8-A832-4CE4-829E-6C9DF5C66ADA}" destId="{B5986838-B394-4EC7-8889-D19A6139DAC4}" srcOrd="2" destOrd="0" presId="urn:microsoft.com/office/officeart/2018/2/layout/IconVerticalSolidList"/>
    <dgm:cxn modelId="{1C46CF96-C627-415E-8095-19ED8CC68D3C}" type="presParOf" srcId="{DD4B89C8-A832-4CE4-829E-6C9DF5C66ADA}" destId="{B5589E83-E0CC-4BFC-A518-80DDAAA12BAF}" srcOrd="3" destOrd="0" presId="urn:microsoft.com/office/officeart/2018/2/layout/IconVerticalSolidList"/>
    <dgm:cxn modelId="{7C3E0C51-E526-4BCD-91DF-66ABF1235B5E}" type="presParOf" srcId="{F6F965A6-73D5-4D4A-8F0A-47D032FFE7DC}" destId="{E90CDF29-043C-4BAE-A360-8452D1E09FA4}" srcOrd="3" destOrd="0" presId="urn:microsoft.com/office/officeart/2018/2/layout/IconVerticalSolidList"/>
    <dgm:cxn modelId="{F9F55C91-4132-49E7-BB5B-DA7C03E74230}" type="presParOf" srcId="{F6F965A6-73D5-4D4A-8F0A-47D032FFE7DC}" destId="{A0F28905-DA9E-468C-94B0-9F8510A5E814}" srcOrd="4" destOrd="0" presId="urn:microsoft.com/office/officeart/2018/2/layout/IconVerticalSolidList"/>
    <dgm:cxn modelId="{0FF5DF0D-DE37-4C59-A1AF-E974896B4A45}" type="presParOf" srcId="{A0F28905-DA9E-468C-94B0-9F8510A5E814}" destId="{2C68A46B-602A-47A2-9D9F-C70D6FE3CFE9}" srcOrd="0" destOrd="0" presId="urn:microsoft.com/office/officeart/2018/2/layout/IconVerticalSolidList"/>
    <dgm:cxn modelId="{AADE2E78-349E-436D-B978-83255315A0B7}" type="presParOf" srcId="{A0F28905-DA9E-468C-94B0-9F8510A5E814}" destId="{BBF5A7FC-FB40-4293-89D7-36BCA351FC99}" srcOrd="1" destOrd="0" presId="urn:microsoft.com/office/officeart/2018/2/layout/IconVerticalSolidList"/>
    <dgm:cxn modelId="{A85993F7-5989-4159-961B-E763930CCD54}" type="presParOf" srcId="{A0F28905-DA9E-468C-94B0-9F8510A5E814}" destId="{5A8D8A9D-FC36-43E8-B565-AFD638D68F04}" srcOrd="2" destOrd="0" presId="urn:microsoft.com/office/officeart/2018/2/layout/IconVerticalSolidList"/>
    <dgm:cxn modelId="{C0B06380-D191-4A77-8376-5A6A381A7D44}" type="presParOf" srcId="{A0F28905-DA9E-468C-94B0-9F8510A5E814}" destId="{8A3B53AB-0BB3-4664-AC9C-73486A9FD1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A19B0-CC67-4B54-BB57-C16468E6EFC8}">
      <dsp:nvSpPr>
        <dsp:cNvPr id="0" name=""/>
        <dsp:cNvSpPr/>
      </dsp:nvSpPr>
      <dsp:spPr>
        <a:xfrm>
          <a:off x="1133321" y="420774"/>
          <a:ext cx="1286536" cy="1286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BFFBC-AFBB-40A3-8CBC-5470611F41B7}">
      <dsp:nvSpPr>
        <dsp:cNvPr id="0" name=""/>
        <dsp:cNvSpPr/>
      </dsp:nvSpPr>
      <dsp:spPr>
        <a:xfrm>
          <a:off x="347105" y="2061571"/>
          <a:ext cx="28589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16 years experience working in pharmacy </a:t>
          </a:r>
          <a:endParaRPr lang="en-US" sz="1700" kern="1200"/>
        </a:p>
      </dsp:txBody>
      <dsp:txXfrm>
        <a:off x="347105" y="2061571"/>
        <a:ext cx="2858969" cy="720000"/>
      </dsp:txXfrm>
    </dsp:sp>
    <dsp:sp modelId="{278DA49D-6282-442A-AEB5-7DBAA7D44E09}">
      <dsp:nvSpPr>
        <dsp:cNvPr id="0" name=""/>
        <dsp:cNvSpPr/>
      </dsp:nvSpPr>
      <dsp:spPr>
        <a:xfrm>
          <a:off x="4492611" y="420774"/>
          <a:ext cx="1286536" cy="1286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E1151-E8DE-408B-AFD5-215E3C85463E}">
      <dsp:nvSpPr>
        <dsp:cNvPr id="0" name=""/>
        <dsp:cNvSpPr/>
      </dsp:nvSpPr>
      <dsp:spPr>
        <a:xfrm>
          <a:off x="3706394" y="2061571"/>
          <a:ext cx="28589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Background in community, hospital and general practice settings </a:t>
          </a:r>
          <a:endParaRPr lang="en-US" sz="1700" kern="1200"/>
        </a:p>
      </dsp:txBody>
      <dsp:txXfrm>
        <a:off x="3706394" y="2061571"/>
        <a:ext cx="2858969" cy="720000"/>
      </dsp:txXfrm>
    </dsp:sp>
    <dsp:sp modelId="{4B329B7C-9A22-48F3-9511-7942B652F60E}">
      <dsp:nvSpPr>
        <dsp:cNvPr id="0" name=""/>
        <dsp:cNvSpPr/>
      </dsp:nvSpPr>
      <dsp:spPr>
        <a:xfrm>
          <a:off x="7851901" y="420774"/>
          <a:ext cx="1286536" cy="1286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0C0CD-DD42-4A04-A626-CBB96D2EE09E}">
      <dsp:nvSpPr>
        <dsp:cNvPr id="0" name=""/>
        <dsp:cNvSpPr/>
      </dsp:nvSpPr>
      <dsp:spPr>
        <a:xfrm>
          <a:off x="7065684" y="2061571"/>
          <a:ext cx="28589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Registered pharmacy technician since 2016</a:t>
          </a:r>
          <a:endParaRPr lang="en-US" sz="1700" kern="1200" dirty="0"/>
        </a:p>
      </dsp:txBody>
      <dsp:txXfrm>
        <a:off x="7065684" y="2061571"/>
        <a:ext cx="285896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781DD-F8A2-4326-9EDA-B1EDD9BFA3A8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A1D30-ACDD-40DB-B409-B6A1A6B25B07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4ADB3-AE9E-4688-B8EA-E4051F0849D3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Usually on the last Thursday of the month, the NHSE Regional Pharmacy Leadership Team hold a drop-in briefing over Teams. </a:t>
          </a:r>
          <a:endParaRPr lang="en-US" sz="2000" kern="1200"/>
        </a:p>
      </dsp:txBody>
      <dsp:txXfrm>
        <a:off x="1663397" y="615"/>
        <a:ext cx="5630212" cy="1440170"/>
      </dsp:txXfrm>
    </dsp:sp>
    <dsp:sp modelId="{A58C89E1-C2A4-49F7-A822-2118B6FAF236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F9EC2-7797-4DA0-82FA-532D95A9714F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F7D3D-09CF-4335-B521-8587D154BE8E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Updates </a:t>
          </a:r>
          <a:r>
            <a:rPr lang="en-GB" sz="2000" b="0" i="0" kern="1200"/>
            <a:t>on everything that is going on pharmacy-wise across the Midlands. They cover community, primary, and secondary care and is a great one-stop shop for information. </a:t>
          </a:r>
          <a:endParaRPr lang="en-US" sz="2000" kern="1200"/>
        </a:p>
      </dsp:txBody>
      <dsp:txXfrm>
        <a:off x="1663397" y="1800829"/>
        <a:ext cx="5630212" cy="1440170"/>
      </dsp:txXfrm>
    </dsp:sp>
    <dsp:sp modelId="{3FCCECD3-3764-4BC8-BD7F-99E9FB80CACB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F208E-0F93-401D-B868-3F74AAA499E4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EC2B6-0628-495A-906A-FD9A0C52335A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To be added to the invite list please contact </a:t>
          </a:r>
          <a:r>
            <a:rPr lang="en-GB" sz="2000" b="0" i="0" kern="1200">
              <a:hlinkClick xmlns:r="http://schemas.openxmlformats.org/officeDocument/2006/relationships" r:id="rId7"/>
            </a:rPr>
            <a:t>midlands.regionalpharmacyteam@nhs.net</a:t>
          </a:r>
          <a:r>
            <a:rPr lang="en-GB" sz="2000" b="0" i="0" kern="1200"/>
            <a:t> or sign up here for the monthly newsletter "Script" </a:t>
          </a:r>
          <a:r>
            <a:rPr lang="en-GB" sz="2000" b="0" i="0" kern="1200">
              <a:hlinkClick xmlns:r="http://schemas.openxmlformats.org/officeDocument/2006/relationships" r:id="rId8"/>
            </a:rPr>
            <a:t>https://forms.office.com/e/</a:t>
          </a:r>
          <a:endParaRPr lang="en-US" sz="2000" kern="1200"/>
        </a:p>
      </dsp:txBody>
      <dsp:txXfrm>
        <a:off x="1663397" y="3601042"/>
        <a:ext cx="5630212" cy="1440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1E12C-C90F-4F8C-82B7-38512E583897}">
      <dsp:nvSpPr>
        <dsp:cNvPr id="0" name=""/>
        <dsp:cNvSpPr/>
      </dsp:nvSpPr>
      <dsp:spPr>
        <a:xfrm>
          <a:off x="0" y="433"/>
          <a:ext cx="8983489" cy="10153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9E324-758C-4C1E-8D99-40396BBF9A98}">
      <dsp:nvSpPr>
        <dsp:cNvPr id="0" name=""/>
        <dsp:cNvSpPr/>
      </dsp:nvSpPr>
      <dsp:spPr>
        <a:xfrm>
          <a:off x="307131" y="228878"/>
          <a:ext cx="558421" cy="558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AB2B-8AA1-4081-9834-05012ECA9247}">
      <dsp:nvSpPr>
        <dsp:cNvPr id="0" name=""/>
        <dsp:cNvSpPr/>
      </dsp:nvSpPr>
      <dsp:spPr>
        <a:xfrm>
          <a:off x="1172684" y="433"/>
          <a:ext cx="7810804" cy="10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07454" rIns="107454" bIns="1074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NHS England have RAND Europe (not-for-profit) organisation to conduct an independent evaluation of clinical services under the Community Pharmacy Contractual Framework (CPCF) as known as the ‘pharmacy contract’</a:t>
          </a:r>
          <a:endParaRPr lang="en-US" sz="1700" kern="1200"/>
        </a:p>
      </dsp:txBody>
      <dsp:txXfrm>
        <a:off x="1172684" y="433"/>
        <a:ext cx="7810804" cy="1015311"/>
      </dsp:txXfrm>
    </dsp:sp>
    <dsp:sp modelId="{7CB4D107-92C7-4EAE-8D5E-A3D36B8A4A57}">
      <dsp:nvSpPr>
        <dsp:cNvPr id="0" name=""/>
        <dsp:cNvSpPr/>
      </dsp:nvSpPr>
      <dsp:spPr>
        <a:xfrm>
          <a:off x="0" y="1269572"/>
          <a:ext cx="8983489" cy="10153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15BE-E6E7-4D96-9F5C-F271682075FF}">
      <dsp:nvSpPr>
        <dsp:cNvPr id="0" name=""/>
        <dsp:cNvSpPr/>
      </dsp:nvSpPr>
      <dsp:spPr>
        <a:xfrm>
          <a:off x="307131" y="1498017"/>
          <a:ext cx="558421" cy="558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89E83-E0CC-4BFC-A518-80DDAAA12BAF}">
      <dsp:nvSpPr>
        <dsp:cNvPr id="0" name=""/>
        <dsp:cNvSpPr/>
      </dsp:nvSpPr>
      <dsp:spPr>
        <a:xfrm>
          <a:off x="1172684" y="1269572"/>
          <a:ext cx="7810804" cy="10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07454" rIns="107454" bIns="1074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Evaluation aims to gather input from pharmacists, pharmacy technicians and other pharmacy staff, and contractors regarding the successes and challenges they have faced in providing CPCF services</a:t>
          </a:r>
          <a:endParaRPr lang="en-US" sz="1700" kern="1200"/>
        </a:p>
      </dsp:txBody>
      <dsp:txXfrm>
        <a:off x="1172684" y="1269572"/>
        <a:ext cx="7810804" cy="1015311"/>
      </dsp:txXfrm>
    </dsp:sp>
    <dsp:sp modelId="{2C68A46B-602A-47A2-9D9F-C70D6FE3CFE9}">
      <dsp:nvSpPr>
        <dsp:cNvPr id="0" name=""/>
        <dsp:cNvSpPr/>
      </dsp:nvSpPr>
      <dsp:spPr>
        <a:xfrm>
          <a:off x="0" y="2538711"/>
          <a:ext cx="8983489" cy="10153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5A7FC-FB40-4293-89D7-36BCA351FC99}">
      <dsp:nvSpPr>
        <dsp:cNvPr id="0" name=""/>
        <dsp:cNvSpPr/>
      </dsp:nvSpPr>
      <dsp:spPr>
        <a:xfrm>
          <a:off x="307131" y="2767156"/>
          <a:ext cx="558421" cy="558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B53AB-0BB3-4664-AC9C-73486A9FD144}">
      <dsp:nvSpPr>
        <dsp:cNvPr id="0" name=""/>
        <dsp:cNvSpPr/>
      </dsp:nvSpPr>
      <dsp:spPr>
        <a:xfrm>
          <a:off x="1172684" y="2538711"/>
          <a:ext cx="7810804" cy="10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07454" rIns="107454" bIns="1074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hlinkClick xmlns:r="http://schemas.openxmlformats.org/officeDocument/2006/relationships" r:id="rId7"/>
            </a:rPr>
            <a:t>https://www.smartsurvey.co.uk/s/CPPSQ1/</a:t>
          </a:r>
          <a:endParaRPr lang="en-US" sz="1700" kern="1200"/>
        </a:p>
      </dsp:txBody>
      <dsp:txXfrm>
        <a:off x="1172684" y="2538711"/>
        <a:ext cx="7810804" cy="101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EsAimi3Ar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88851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sps.nhs.uk/home/guidance/patient-group-directions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e.ac.uk/career/acpt#navTop" TargetMode="External"/><Relationship Id="rId2" Type="http://schemas.openxmlformats.org/officeDocument/2006/relationships/hyperlink" Target="https://www.cppe.ac.uk/career/pt-ayr/pt-advanc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ropharmace.com/e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697E-556E-3A23-A9BC-BBF3C06C6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825752"/>
          </a:xfrm>
        </p:spPr>
        <p:txBody>
          <a:bodyPr/>
          <a:lstStyle/>
          <a:p>
            <a:r>
              <a:rPr lang="en-GB" dirty="0"/>
              <a:t>Pharmacy Technician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0AD3-B037-A278-30E7-901ACF4A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333875"/>
            <a:ext cx="7315200" cy="125077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Rose Balment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Senior Pharmacy Technician, NWL PCN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NHSE Midlands Pharmacy Technician Leadership Group (PTLG)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85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57C7-80C6-DFD4-E156-E95162C4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06" y="983225"/>
            <a:ext cx="2834640" cy="1504827"/>
          </a:xfrm>
        </p:spPr>
        <p:txBody>
          <a:bodyPr/>
          <a:lstStyle/>
          <a:p>
            <a:pPr algn="ctr"/>
            <a:r>
              <a:rPr lang="en-GB" sz="4800" dirty="0" err="1"/>
              <a:t>Eezycd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97AF-937D-393E-81E9-52143B49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nline Media 4" title="eezycd  - Controlled Drug Liquid Accuracy Measures">
            <a:hlinkClick r:id="" action="ppaction://media"/>
            <a:extLst>
              <a:ext uri="{FF2B5EF4-FFF2-40B4-BE49-F238E27FC236}">
                <a16:creationId xmlns:a16="http://schemas.microsoft.com/office/drawing/2014/main" id="{A88B67FF-9C79-748E-5707-C802475BCA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17472" y="1485582"/>
            <a:ext cx="7203035" cy="40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A2BA67-BF68-4F48-BAA9-1091D4FE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190DBD-4A62-4416-ACB7-ACEC1DE3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74506-942A-E3F9-4A5A-5FF820D75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83" y="1181914"/>
            <a:ext cx="5595049" cy="2365958"/>
          </a:xfrm>
        </p:spPr>
        <p:txBody>
          <a:bodyPr>
            <a:normAutofit fontScale="90000"/>
          </a:bodyPr>
          <a:lstStyle/>
          <a:p>
            <a:r>
              <a:rPr lang="en-GB" dirty="0"/>
              <a:t>Are pharmacy technicians technical or clinical?</a:t>
            </a:r>
          </a:p>
        </p:txBody>
      </p:sp>
      <p:pic>
        <p:nvPicPr>
          <p:cNvPr id="5" name="Picture 4" descr="A cake with candy on top&#10;&#10;Description automatically generated">
            <a:extLst>
              <a:ext uri="{FF2B5EF4-FFF2-40B4-BE49-F238E27FC236}">
                <a16:creationId xmlns:a16="http://schemas.microsoft.com/office/drawing/2014/main" id="{9B109364-3CB0-1931-E0DC-3E3951151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11" r="20989" b="-2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F12D6D-FE37-445A-BF16-6DA1A659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 descr="A qr code on a blue background">
            <a:extLst>
              <a:ext uri="{FF2B5EF4-FFF2-40B4-BE49-F238E27FC236}">
                <a16:creationId xmlns:a16="http://schemas.microsoft.com/office/drawing/2014/main" id="{9497AA50-8A9C-3022-0D61-03A78C441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1" t="35163" r="24358" b="12475"/>
          <a:stretch/>
        </p:blipFill>
        <p:spPr>
          <a:xfrm>
            <a:off x="1995012" y="3755922"/>
            <a:ext cx="1730478" cy="175432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5DC75-5504-7563-83E4-4B89841C5574}"/>
              </a:ext>
            </a:extLst>
          </p:cNvPr>
          <p:cNvSpPr txBox="1"/>
          <p:nvPr/>
        </p:nvSpPr>
        <p:spPr>
          <a:xfrm>
            <a:off x="2899901" y="2486333"/>
            <a:ext cx="5829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D9AE7-474A-E420-A1F9-715EAD8D0EAC}"/>
              </a:ext>
            </a:extLst>
          </p:cNvPr>
          <p:cNvSpPr txBox="1"/>
          <p:nvPr/>
        </p:nvSpPr>
        <p:spPr>
          <a:xfrm flipH="1">
            <a:off x="4481788" y="5631426"/>
            <a:ext cx="283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Rose.balment@nhs.net</a:t>
            </a:r>
          </a:p>
        </p:txBody>
      </p:sp>
    </p:spTree>
    <p:extLst>
      <p:ext uri="{BB962C8B-B14F-4D97-AF65-F5344CB8AC3E}">
        <p14:creationId xmlns:p14="http://schemas.microsoft.com/office/powerpoint/2010/main" val="60404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DF4BA-536E-3AE9-E035-A0892E3E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Introduction</a:t>
            </a:r>
          </a:p>
        </p:txBody>
      </p:sp>
      <p:graphicFrame>
        <p:nvGraphicFramePr>
          <p:cNvPr id="17" name="TextBox 2">
            <a:extLst>
              <a:ext uri="{FF2B5EF4-FFF2-40B4-BE49-F238E27FC236}">
                <a16:creationId xmlns:a16="http://schemas.microsoft.com/office/drawing/2014/main" id="{A9B1F5D3-3404-0105-B777-E099FB641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074604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0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005ECF2-6E5B-A4AD-BCFE-3044BB0B6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0" t="20162" r="17932" b="14648"/>
          <a:stretch/>
        </p:blipFill>
        <p:spPr>
          <a:xfrm>
            <a:off x="1134218" y="643467"/>
            <a:ext cx="99235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3F798-2E43-6EE2-80E1-5E0804AA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dirty="0"/>
              <a:t>Regional Pharmacy Leadership Team Monthly Briefing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010F0F-F797-4650-66E5-AFEF2DB4D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60129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45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8FF3-159D-C9FD-05ED-1779F349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LLR Pharmacy Technician Newsletter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41FE4B-8780-4621-40FE-89D76D44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4000"/>
            <a:ext cx="3129280" cy="31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0AF27-97F3-A18B-049C-2F529A131579}"/>
              </a:ext>
            </a:extLst>
          </p:cNvPr>
          <p:cNvSpPr txBox="1"/>
          <p:nvPr/>
        </p:nvSpPr>
        <p:spPr>
          <a:xfrm>
            <a:off x="4246880" y="1123837"/>
            <a:ext cx="710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Collated by pharmacy technicians working across different sectors in  LLR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edition of the newsletter distributed in September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Currently sent to 225 pharmacy technicians across LLR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QR code below to join the mailing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8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5CC08-7577-AD12-645F-BBD91C62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LLR Teaching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2275E-EE58-A95B-75B7-198F92146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fortnight alternate Tuesdays &amp; Thursdays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Wide range of topics with guest speakers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teaching forum is Tuesday 29th October 11am-12 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added to the mailing list, email: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llrpharmacyteachingforum@uhl-tr.nhs.uk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16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18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E76CB-F626-49FB-4FB8-7218AE07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GB"/>
              <a:t>Pharmacy Clinical Services Evaluation</a:t>
            </a:r>
            <a:endParaRPr lang="en-GB" dirty="0"/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3" name="Rectangle 22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F922FB75-927B-2029-3888-E9E04FE860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753" y="2535446"/>
          <a:ext cx="8983489" cy="355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2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EA79-95A0-FC36-9829-E299F1E6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PGD legislation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A2C50-70EB-37EA-89B8-769F4E9E2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757084"/>
            <a:ext cx="7425271" cy="1074222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HelveticaNeue"/>
              </a:rPr>
              <a:t>From 26th June 2024, registered pharmacy technicians in England are able to supply and administer medicines under patient group directions (PGDs)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CAA86-C6F6-AE24-400B-15FCE1CE8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3628263" cy="4023360"/>
          </a:xfrm>
        </p:spPr>
        <p:txBody>
          <a:bodyPr>
            <a:normAutofit fontScale="92500" lnSpcReduction="2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NHS Specialist Pharmacy Service has resources available to support registered pharmacy technicians in the use of PGDs: </a:t>
            </a:r>
            <a:r>
              <a:rPr lang="en-GB" b="0" i="0" dirty="0">
                <a:effectLst/>
                <a:latin typeface="univers" panose="020B0503020202020204" pitchFamily="34" charset="0"/>
                <a:hlinkClick r:id="rId2"/>
              </a:rPr>
              <a:t>Patient Group Directions – SPS - Specialist Pharmacy Service – The first stop for professional medicines advice</a:t>
            </a:r>
            <a:r>
              <a:rPr lang="en-GB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.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A new CPPE e- learning PGD preparedness programme aimed at registered pharmacy technicians is in development.</a:t>
            </a:r>
          </a:p>
          <a:p>
            <a:pPr marL="0" indent="0">
              <a:buNone/>
            </a:pPr>
            <a:r>
              <a:rPr lang="en-GB" sz="2100" u="sng" dirty="0">
                <a:solidFill>
                  <a:schemeClr val="accent3"/>
                </a:solidFill>
                <a:latin typeface="univers" panose="020B0503020202020204" pitchFamily="34" charset="0"/>
              </a:rPr>
              <a:t>https://www.cppe.ac.uk/programmes/l/ptgpdir-e-02</a:t>
            </a:r>
          </a:p>
        </p:txBody>
      </p:sp>
      <p:pic>
        <p:nvPicPr>
          <p:cNvPr id="8" name="Content Placeholder 7" descr="Close-up of arm receiving an needle">
            <a:extLst>
              <a:ext uri="{FF2B5EF4-FFF2-40B4-BE49-F238E27FC236}">
                <a16:creationId xmlns:a16="http://schemas.microsoft.com/office/drawing/2014/main" id="{AAA69A69-0263-9BD8-2EA3-C92C1F94D5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10143" y="2619375"/>
            <a:ext cx="3241017" cy="2010946"/>
          </a:xfrm>
        </p:spPr>
      </p:pic>
    </p:spTree>
    <p:extLst>
      <p:ext uri="{BB962C8B-B14F-4D97-AF65-F5344CB8AC3E}">
        <p14:creationId xmlns:p14="http://schemas.microsoft.com/office/powerpoint/2010/main" val="29465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2FF1-7BD0-E1C1-FBA3-D8B9893F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798B-2FCC-847F-66F1-C43BD1264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942" y="868680"/>
            <a:ext cx="3763690" cy="5227320"/>
          </a:xfrm>
        </p:spPr>
        <p:txBody>
          <a:bodyPr/>
          <a:lstStyle/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r>
              <a:rPr lang="en-GB" u="sng" dirty="0"/>
              <a:t>CPPE</a:t>
            </a:r>
          </a:p>
          <a:p>
            <a:pPr marL="0" indent="0" algn="ctr">
              <a:buNone/>
            </a:pPr>
            <a:endParaRPr lang="en-GB" u="sng" dirty="0"/>
          </a:p>
          <a:p>
            <a:pPr marL="0" indent="0" algn="l" rtl="0">
              <a:buNone/>
            </a:pPr>
            <a:r>
              <a:rPr lang="en-GB" i="0" dirty="0">
                <a:solidFill>
                  <a:srgbClr val="000000"/>
                </a:solidFill>
                <a:effectLst/>
              </a:rPr>
              <a:t>Community Pharmacy Technician - advancing your role training</a:t>
            </a:r>
            <a:endParaRPr lang="en-GB" b="0" i="0" dirty="0">
              <a:solidFill>
                <a:srgbClr val="000000"/>
              </a:solidFill>
              <a:effectLst/>
              <a:latin typeface="univers" panose="020F0502020204030204" pitchFamily="34" charset="0"/>
            </a:endParaRPr>
          </a:p>
          <a:p>
            <a:pPr marL="0" indent="0" algn="l" rtl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univers" panose="020F0502020204030204" pitchFamily="34" charset="0"/>
                <a:hlinkClick r:id="rId2"/>
              </a:rPr>
              <a:t>Community pharmacy technician: advancing your role : CPPE</a:t>
            </a:r>
            <a:endParaRPr lang="en-GB" b="0" i="0" dirty="0">
              <a:solidFill>
                <a:srgbClr val="000000"/>
              </a:solidFill>
              <a:effectLst/>
              <a:latin typeface="univers" panose="020F0502020204030204" pitchFamily="34" charset="0"/>
            </a:endParaRPr>
          </a:p>
          <a:p>
            <a:pPr marL="0" indent="0" algn="l" rtl="0">
              <a:buNone/>
            </a:pPr>
            <a:endParaRPr lang="en-GB" dirty="0">
              <a:solidFill>
                <a:srgbClr val="000000"/>
              </a:solidFill>
              <a:latin typeface="univers" panose="020F0502020204030204" pitchFamily="34" charset="0"/>
            </a:endParaRPr>
          </a:p>
          <a:p>
            <a:pPr marL="0" indent="0" algn="l" rtl="0">
              <a:buNone/>
            </a:pPr>
            <a:r>
              <a:rPr lang="en-GB" i="0" dirty="0">
                <a:solidFill>
                  <a:srgbClr val="000000"/>
                </a:solidFill>
                <a:effectLst/>
              </a:rPr>
              <a:t>CPPE accuracy checking pharmacy technician programme</a:t>
            </a:r>
          </a:p>
          <a:p>
            <a:pPr marL="0" indent="0" algn="l" rtl="0">
              <a:buNone/>
            </a:pPr>
            <a:r>
              <a:rPr lang="en-GB" i="0" dirty="0">
                <a:solidFill>
                  <a:srgbClr val="000000"/>
                </a:solidFill>
                <a:effectLst/>
                <a:hlinkClick r:id="rId3"/>
              </a:rPr>
              <a:t>Accuracy checking pharmacy technician programme : CPPE</a:t>
            </a:r>
            <a:endParaRPr lang="en-GB" i="0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endParaRPr lang="en-GB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1CAB-FB2C-FA3A-43C5-2683DCE8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227320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 err="1"/>
              <a:t>Propharmace</a:t>
            </a:r>
            <a:endParaRPr lang="en-GB" u="sng" dirty="0"/>
          </a:p>
          <a:p>
            <a:pPr marL="0" indent="0" algn="ctr">
              <a:buNone/>
            </a:pPr>
            <a:endParaRPr lang="en-GB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i="0" dirty="0">
                <a:solidFill>
                  <a:schemeClr val="tx1"/>
                </a:solidFill>
                <a:effectLst/>
              </a:rPr>
              <a:t>Training for Educational Supervisors including Designated Supervisors (DS)</a:t>
            </a:r>
          </a:p>
          <a:p>
            <a:pPr marL="0" indent="0" algn="ctr">
              <a:buNone/>
            </a:pPr>
            <a:endParaRPr lang="en-GB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i="0" dirty="0">
                <a:solidFill>
                  <a:schemeClr val="tx1"/>
                </a:solidFill>
                <a:effectLst/>
              </a:rPr>
              <a:t>Training for Designated Prescribing Practitioners (DPP)</a:t>
            </a:r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Educational Supervisor Training for the Community Pharmacy Workforce – </a:t>
            </a:r>
            <a:r>
              <a:rPr lang="en-GB" dirty="0" err="1">
                <a:hlinkClick r:id="rId4"/>
              </a:rPr>
              <a:t>ProPharmace</a:t>
            </a:r>
            <a:endParaRPr lang="en-GB" dirty="0"/>
          </a:p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675388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328CCCE7BEA4585B029F41A0E1AC9" ma:contentTypeVersion="15" ma:contentTypeDescription="Create a new document." ma:contentTypeScope="" ma:versionID="fc013dbc03897080d3624ed1bdbbdcff">
  <xsd:schema xmlns:xsd="http://www.w3.org/2001/XMLSchema" xmlns:xs="http://www.w3.org/2001/XMLSchema" xmlns:p="http://schemas.microsoft.com/office/2006/metadata/properties" xmlns:ns2="f17fc8a1-5490-45e7-81e7-6700eb699e55" xmlns:ns3="dbade1a9-730d-4822-837f-bf8eae94ace9" targetNamespace="http://schemas.microsoft.com/office/2006/metadata/properties" ma:root="true" ma:fieldsID="0c84d59ddcaa9b73e37d01bb0e672db0" ns2:_="" ns3:_="">
    <xsd:import namespace="f17fc8a1-5490-45e7-81e7-6700eb699e55"/>
    <xsd:import namespace="dbade1a9-730d-4822-837f-bf8eae94a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fc8a1-5490-45e7-81e7-6700eb699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1eefcb-1ca8-4dab-9857-826876a6e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de1a9-730d-4822-837f-bf8eae94ace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da928e8-cd46-4692-860c-df6c89c65594}" ma:internalName="TaxCatchAll" ma:showField="CatchAllData" ma:web="dbade1a9-730d-4822-837f-bf8eae94a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6AEDE4-580C-414B-B36C-F7B2DCE2AB38}"/>
</file>

<file path=customXml/itemProps2.xml><?xml version="1.0" encoding="utf-8"?>
<ds:datastoreItem xmlns:ds="http://schemas.openxmlformats.org/officeDocument/2006/customXml" ds:itemID="{7D69887D-F99D-4CC2-8C2F-2B7F019B0E46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1346</TotalTime>
  <Words>471</Words>
  <Application>Microsoft Office PowerPoint</Application>
  <PresentationFormat>Widescreen</PresentationFormat>
  <Paragraphs>59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HelveticaNeue</vt:lpstr>
      <vt:lpstr>univers</vt:lpstr>
      <vt:lpstr>Wingdings 2</vt:lpstr>
      <vt:lpstr>Frame</vt:lpstr>
      <vt:lpstr>Pharmacy Technician Update</vt:lpstr>
      <vt:lpstr>Introduction</vt:lpstr>
      <vt:lpstr>PowerPoint Presentation</vt:lpstr>
      <vt:lpstr>Regional Pharmacy Leadership Team Monthly Briefing</vt:lpstr>
      <vt:lpstr>LLR Pharmacy Technician Newsletter</vt:lpstr>
      <vt:lpstr>LLR Teaching Forum</vt:lpstr>
      <vt:lpstr>Pharmacy Clinical Services Evaluation</vt:lpstr>
      <vt:lpstr>PGD legislation</vt:lpstr>
      <vt:lpstr>Training Opportunities</vt:lpstr>
      <vt:lpstr>Eezycd </vt:lpstr>
      <vt:lpstr>Are pharmacy technicians technical or clinical?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Technician Update</dc:title>
  <dc:creator>BALMENT, Rose (NHS LEICESTER, LEICESTERSHIRE AND RUTLAND ICB - 04V)</dc:creator>
  <cp:lastModifiedBy>BALMENT, Rose (NHS LEICESTER, LEICESTERSHIRE AND RUTLAND ICB - 04V)</cp:lastModifiedBy>
  <cp:revision>1</cp:revision>
  <dcterms:created xsi:type="dcterms:W3CDTF">2024-10-08T15:00:52Z</dcterms:created>
  <dcterms:modified xsi:type="dcterms:W3CDTF">2024-10-16T17:23:37Z</dcterms:modified>
</cp:coreProperties>
</file>