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6" r:id="rId5"/>
    <p:sldId id="259" r:id="rId6"/>
    <p:sldId id="261" r:id="rId7"/>
    <p:sldId id="260" r:id="rId8"/>
    <p:sldId id="263" r:id="rId9"/>
    <p:sldId id="264" r:id="rId10"/>
    <p:sldId id="267" r:id="rId11"/>
    <p:sldId id="268" r:id="rId12"/>
    <p:sldId id="269" r:id="rId13"/>
    <p:sldId id="265"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1C9A89-9013-43FA-ABE1-1C1F7C4E68F2}" v="1" dt="2025-06-10T19:45:15.1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21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ef Officer" userId="8fd21dd2-7397-47e1-aa79-8ea2d797cb4f" providerId="ADAL" clId="{651C9A89-9013-43FA-ABE1-1C1F7C4E68F2}"/>
    <pc:docChg chg="custSel modSld">
      <pc:chgData name="Chief Officer" userId="8fd21dd2-7397-47e1-aa79-8ea2d797cb4f" providerId="ADAL" clId="{651C9A89-9013-43FA-ABE1-1C1F7C4E68F2}" dt="2025-06-10T09:32:45.627" v="4" actId="1076"/>
      <pc:docMkLst>
        <pc:docMk/>
      </pc:docMkLst>
      <pc:sldChg chg="addSp delSp modSp mod">
        <pc:chgData name="Chief Officer" userId="8fd21dd2-7397-47e1-aa79-8ea2d797cb4f" providerId="ADAL" clId="{651C9A89-9013-43FA-ABE1-1C1F7C4E68F2}" dt="2025-06-10T09:32:45.627" v="4" actId="1076"/>
        <pc:sldMkLst>
          <pc:docMk/>
          <pc:sldMk cId="4160756345" sldId="264"/>
        </pc:sldMkLst>
        <pc:picChg chg="add mod">
          <ac:chgData name="Chief Officer" userId="8fd21dd2-7397-47e1-aa79-8ea2d797cb4f" providerId="ADAL" clId="{651C9A89-9013-43FA-ABE1-1C1F7C4E68F2}" dt="2025-06-10T09:32:45.627" v="4" actId="1076"/>
          <ac:picMkLst>
            <pc:docMk/>
            <pc:sldMk cId="4160756345" sldId="264"/>
            <ac:picMk id="4" creationId="{3CA22CD8-D702-486A-D14C-CB5FB02D7006}"/>
          </ac:picMkLst>
        </pc:picChg>
        <pc:picChg chg="del">
          <ac:chgData name="Chief Officer" userId="8fd21dd2-7397-47e1-aa79-8ea2d797cb4f" providerId="ADAL" clId="{651C9A89-9013-43FA-ABE1-1C1F7C4E68F2}" dt="2025-06-10T09:32:39.383" v="1" actId="478"/>
          <ac:picMkLst>
            <pc:docMk/>
            <pc:sldMk cId="4160756345" sldId="264"/>
            <ac:picMk id="13" creationId="{5B582FC2-89B7-ADE0-2152-5FBC08E0A88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6DE18A-ED59-4059-9DE9-2BCBCD407CBB}" type="datetimeFigureOut">
              <a:rPr lang="en-GB" smtClean="0"/>
              <a:t>10/06/2025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9501FC-8030-4AD2-8C73-D36518DB7411}" type="slidenum">
              <a:rPr lang="en-GB" smtClean="0"/>
              <a:t>‹#›</a:t>
            </a:fld>
            <a:endParaRPr lang="en-GB"/>
          </a:p>
        </p:txBody>
      </p:sp>
    </p:spTree>
    <p:extLst>
      <p:ext uri="{BB962C8B-B14F-4D97-AF65-F5344CB8AC3E}">
        <p14:creationId xmlns:p14="http://schemas.microsoft.com/office/powerpoint/2010/main" val="3305803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9501FC-8030-4AD2-8C73-D36518DB7411}" type="slidenum">
              <a:rPr lang="en-GB" smtClean="0"/>
              <a:t>2</a:t>
            </a:fld>
            <a:endParaRPr lang="en-GB"/>
          </a:p>
        </p:txBody>
      </p:sp>
    </p:spTree>
    <p:extLst>
      <p:ext uri="{BB962C8B-B14F-4D97-AF65-F5344CB8AC3E}">
        <p14:creationId xmlns:p14="http://schemas.microsoft.com/office/powerpoint/2010/main" val="2242468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Patient empowerment campaign</a:t>
            </a:r>
          </a:p>
          <a:p>
            <a:r>
              <a:rPr lang="en-GB" sz="1200" kern="1200" dirty="0">
                <a:solidFill>
                  <a:schemeClr val="tx1"/>
                </a:solidFill>
                <a:effectLst/>
                <a:latin typeface="+mn-lt"/>
                <a:ea typeface="+mn-ea"/>
                <a:cs typeface="+mn-cs"/>
              </a:rPr>
              <a:t>Multi-modal communications campaign to reach patients on repeat medications and educate them on their ability to step back from requesting every item available to them, every month</a:t>
            </a:r>
            <a:endParaRPr lang="en-GB" dirty="0"/>
          </a:p>
        </p:txBody>
      </p:sp>
      <p:sp>
        <p:nvSpPr>
          <p:cNvPr id="4" name="Slide Number Placeholder 3"/>
          <p:cNvSpPr>
            <a:spLocks noGrp="1"/>
          </p:cNvSpPr>
          <p:nvPr>
            <p:ph type="sldNum" sz="quarter" idx="5"/>
          </p:nvPr>
        </p:nvSpPr>
        <p:spPr/>
        <p:txBody>
          <a:bodyPr/>
          <a:lstStyle/>
          <a:p>
            <a:fld id="{FC9501FC-8030-4AD2-8C73-D36518DB7411}" type="slidenum">
              <a:rPr lang="en-GB" smtClean="0"/>
              <a:t>3</a:t>
            </a:fld>
            <a:endParaRPr lang="en-GB"/>
          </a:p>
        </p:txBody>
      </p:sp>
    </p:spTree>
    <p:extLst>
      <p:ext uri="{BB962C8B-B14F-4D97-AF65-F5344CB8AC3E}">
        <p14:creationId xmlns:p14="http://schemas.microsoft.com/office/powerpoint/2010/main" val="219284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9501FC-8030-4AD2-8C73-D36518DB7411}" type="slidenum">
              <a:rPr lang="en-GB" smtClean="0"/>
              <a:t>6</a:t>
            </a:fld>
            <a:endParaRPr lang="en-GB"/>
          </a:p>
        </p:txBody>
      </p:sp>
    </p:spTree>
    <p:extLst>
      <p:ext uri="{BB962C8B-B14F-4D97-AF65-F5344CB8AC3E}">
        <p14:creationId xmlns:p14="http://schemas.microsoft.com/office/powerpoint/2010/main" val="754771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tx2"/>
            </a:gs>
            <a:gs pos="63000">
              <a:schemeClr val="bg1"/>
            </a:gs>
            <a:gs pos="50000">
              <a:srgbClr val="ABC0E4"/>
            </a:gs>
            <a:gs pos="100000">
              <a:schemeClr val="bg1"/>
            </a:gs>
          </a:gsLst>
          <a:lin ang="18900000" scaled="1"/>
        </a:gra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557D9C1-9146-D61E-B5C5-8E2491C39E25}"/>
              </a:ext>
            </a:extLst>
          </p:cNvPr>
          <p:cNvSpPr/>
          <p:nvPr userDrawn="1"/>
        </p:nvSpPr>
        <p:spPr>
          <a:xfrm>
            <a:off x="342477" y="4018913"/>
            <a:ext cx="11489524" cy="2839087"/>
          </a:xfrm>
          <a:prstGeom prst="rect">
            <a:avLst/>
          </a:prstGeom>
          <a:gradFill flip="none" rotWithShape="1">
            <a:gsLst>
              <a:gs pos="0">
                <a:schemeClr val="tx2"/>
              </a:gs>
              <a:gs pos="67000">
                <a:srgbClr val="3C306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582A3796-460A-9048-DE0D-4BB9AAFE88AF}"/>
              </a:ext>
            </a:extLst>
          </p:cNvPr>
          <p:cNvSpPr>
            <a:spLocks noGrp="1"/>
          </p:cNvSpPr>
          <p:nvPr>
            <p:ph type="ctrTitle"/>
          </p:nvPr>
        </p:nvSpPr>
        <p:spPr>
          <a:xfrm>
            <a:off x="360000" y="1756559"/>
            <a:ext cx="11472000" cy="1440000"/>
          </a:xfrm>
          <a:solidFill>
            <a:srgbClr val="FFFFFF">
              <a:alpha val="30196"/>
            </a:srgbClr>
          </a:solidFill>
        </p:spPr>
        <p:txBody>
          <a:bodyPr anchor="b">
            <a:normAutofit/>
          </a:bodyPr>
          <a:lstStyle>
            <a:lvl1pPr algn="l">
              <a:defRPr sz="4800" b="1" cap="none" baseline="0">
                <a:solidFill>
                  <a:schemeClr val="tx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56B4CE5-C488-80B1-E154-7DD91B2B977C}"/>
              </a:ext>
            </a:extLst>
          </p:cNvPr>
          <p:cNvSpPr>
            <a:spLocks noGrp="1"/>
          </p:cNvSpPr>
          <p:nvPr>
            <p:ph type="subTitle" idx="1"/>
          </p:nvPr>
        </p:nvSpPr>
        <p:spPr>
          <a:xfrm>
            <a:off x="360001" y="3319736"/>
            <a:ext cx="11471999" cy="576000"/>
          </a:xfrm>
          <a:solidFill>
            <a:srgbClr val="FFFFFF">
              <a:alpha val="30196"/>
            </a:srgbClr>
          </a:solidFill>
        </p:spPr>
        <p:txBody>
          <a:bodyPr>
            <a:normAutofit/>
          </a:bodyPr>
          <a:lstStyle>
            <a:lvl1pPr marL="0" indent="0" algn="l">
              <a:buNone/>
              <a:defRPr sz="3200" b="0" cap="none"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7" name="Picture 6" descr="Logo for NHS Leicester, Leicestershire and Rutland.">
            <a:extLst>
              <a:ext uri="{FF2B5EF4-FFF2-40B4-BE49-F238E27FC236}">
                <a16:creationId xmlns:a16="http://schemas.microsoft.com/office/drawing/2014/main" id="{F3CAE951-B0E7-42D7-2CF2-5EE9465767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2625" y="360000"/>
            <a:ext cx="3600000" cy="1157613"/>
          </a:xfrm>
          <a:prstGeom prst="rect">
            <a:avLst/>
          </a:prstGeom>
        </p:spPr>
      </p:pic>
      <p:sp>
        <p:nvSpPr>
          <p:cNvPr id="11" name="Rectangle: Single Corner Rounded 10">
            <a:extLst>
              <a:ext uri="{FF2B5EF4-FFF2-40B4-BE49-F238E27FC236}">
                <a16:creationId xmlns:a16="http://schemas.microsoft.com/office/drawing/2014/main" id="{73A025EF-CDF9-90BE-EF56-3225902D7ECE}"/>
              </a:ext>
              <a:ext uri="{C183D7F6-B498-43B3-948B-1728B52AA6E4}">
                <adec:decorative xmlns:adec="http://schemas.microsoft.com/office/drawing/2017/decorative" val="1"/>
              </a:ext>
            </a:extLst>
          </p:cNvPr>
          <p:cNvSpPr/>
          <p:nvPr userDrawn="1"/>
        </p:nvSpPr>
        <p:spPr>
          <a:xfrm>
            <a:off x="342477" y="360000"/>
            <a:ext cx="1800000" cy="252000"/>
          </a:xfrm>
          <a:prstGeom prst="round1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Single Corner Rounded 11">
            <a:extLst>
              <a:ext uri="{FF2B5EF4-FFF2-40B4-BE49-F238E27FC236}">
                <a16:creationId xmlns:a16="http://schemas.microsoft.com/office/drawing/2014/main" id="{E0A4437A-EDC2-1E2E-6EDE-81A9573544B7}"/>
              </a:ext>
              <a:ext uri="{C183D7F6-B498-43B3-948B-1728B52AA6E4}">
                <adec:decorative xmlns:adec="http://schemas.microsoft.com/office/drawing/2017/decorative" val="1"/>
              </a:ext>
            </a:extLst>
          </p:cNvPr>
          <p:cNvSpPr/>
          <p:nvPr userDrawn="1"/>
        </p:nvSpPr>
        <p:spPr>
          <a:xfrm>
            <a:off x="2508466" y="352650"/>
            <a:ext cx="1800000" cy="252000"/>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Single Corner Rounded 12">
            <a:extLst>
              <a:ext uri="{FF2B5EF4-FFF2-40B4-BE49-F238E27FC236}">
                <a16:creationId xmlns:a16="http://schemas.microsoft.com/office/drawing/2014/main" id="{BCB2586C-D5B3-8749-7ED5-7B792037DBF3}"/>
              </a:ext>
              <a:ext uri="{C183D7F6-B498-43B3-948B-1728B52AA6E4}">
                <adec:decorative xmlns:adec="http://schemas.microsoft.com/office/drawing/2017/decorative" val="1"/>
              </a:ext>
            </a:extLst>
          </p:cNvPr>
          <p:cNvSpPr/>
          <p:nvPr userDrawn="1"/>
        </p:nvSpPr>
        <p:spPr>
          <a:xfrm>
            <a:off x="4668466" y="352650"/>
            <a:ext cx="1800000" cy="252000"/>
          </a:xfrm>
          <a:prstGeom prst="round1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Single Corner Rounded 14">
            <a:extLst>
              <a:ext uri="{FF2B5EF4-FFF2-40B4-BE49-F238E27FC236}">
                <a16:creationId xmlns:a16="http://schemas.microsoft.com/office/drawing/2014/main" id="{B720A473-8A48-C00F-31BC-56CBE334AE58}"/>
              </a:ext>
              <a:ext uri="{C183D7F6-B498-43B3-948B-1728B52AA6E4}">
                <adec:decorative xmlns:adec="http://schemas.microsoft.com/office/drawing/2017/decorative" val="1"/>
              </a:ext>
            </a:extLst>
          </p:cNvPr>
          <p:cNvSpPr/>
          <p:nvPr userDrawn="1"/>
        </p:nvSpPr>
        <p:spPr>
          <a:xfrm>
            <a:off x="6828466" y="349498"/>
            <a:ext cx="1800000" cy="252000"/>
          </a:xfrm>
          <a:prstGeom prst="round1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a:extLst>
              <a:ext uri="{FF2B5EF4-FFF2-40B4-BE49-F238E27FC236}">
                <a16:creationId xmlns:a16="http://schemas.microsoft.com/office/drawing/2014/main" id="{C8482813-10F1-AAB2-452D-F8175F6A4578}"/>
              </a:ext>
            </a:extLst>
          </p:cNvPr>
          <p:cNvSpPr>
            <a:spLocks noGrp="1"/>
          </p:cNvSpPr>
          <p:nvPr>
            <p:ph type="dt" sz="half" idx="10"/>
          </p:nvPr>
        </p:nvSpPr>
        <p:spPr>
          <a:xfrm>
            <a:off x="3120466" y="6258433"/>
            <a:ext cx="5076000" cy="345039"/>
          </a:xfrm>
        </p:spPr>
        <p:txBody>
          <a:bodyPr/>
          <a:lstStyle>
            <a:lvl1pPr algn="ctr">
              <a:defRPr b="1">
                <a:solidFill>
                  <a:schemeClr val="bg2"/>
                </a:solidFill>
                <a:latin typeface="Arial" panose="020B0604020202020204" pitchFamily="34" charset="0"/>
                <a:cs typeface="Arial" panose="020B0604020202020204" pitchFamily="34" charset="0"/>
              </a:defRPr>
            </a:lvl1pPr>
          </a:lstStyle>
          <a:p>
            <a:r>
              <a:rPr lang="en-GB" dirty="0"/>
              <a:t>NHS </a:t>
            </a:r>
            <a:r>
              <a:rPr lang="en-GB" dirty="0" err="1"/>
              <a:t>Leicester,</a:t>
            </a:r>
            <a:r>
              <a:rPr lang="en-GB" dirty="0"/>
              <a:t> Leicestershire and Rutland is the operating name of </a:t>
            </a:r>
            <a:r>
              <a:rPr lang="en-GB" dirty="0" err="1"/>
              <a:t>Leicester,</a:t>
            </a:r>
            <a:r>
              <a:rPr lang="en-GB" dirty="0"/>
              <a:t> Leicestershire and Rutland Integrated Care Board</a:t>
            </a:r>
          </a:p>
        </p:txBody>
      </p:sp>
      <p:pic>
        <p:nvPicPr>
          <p:cNvPr id="6" name="Picture 5" descr="Logo for the Leicester, Leicestershire and Rutland Health and Wellbeing Partnership.">
            <a:extLst>
              <a:ext uri="{FF2B5EF4-FFF2-40B4-BE49-F238E27FC236}">
                <a16:creationId xmlns:a16="http://schemas.microsoft.com/office/drawing/2014/main" id="{621D1D3A-1281-C09C-4533-04A228EED7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96045" y="5608921"/>
            <a:ext cx="3235955" cy="1249079"/>
          </a:xfrm>
          <a:prstGeom prst="rect">
            <a:avLst/>
          </a:prstGeom>
        </p:spPr>
      </p:pic>
    </p:spTree>
    <p:extLst>
      <p:ext uri="{BB962C8B-B14F-4D97-AF65-F5344CB8AC3E}">
        <p14:creationId xmlns:p14="http://schemas.microsoft.com/office/powerpoint/2010/main" val="263835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9" name="Rectangle: Single Corner Rounded 8">
            <a:extLst>
              <a:ext uri="{FF2B5EF4-FFF2-40B4-BE49-F238E27FC236}">
                <a16:creationId xmlns:a16="http://schemas.microsoft.com/office/drawing/2014/main" id="{F6F1BEE3-405D-6B34-1846-2E955EA41AEB}"/>
              </a:ext>
              <a:ext uri="{C183D7F6-B498-43B3-948B-1728B52AA6E4}">
                <adec:decorative xmlns:adec="http://schemas.microsoft.com/office/drawing/2017/decorative" val="1"/>
              </a:ext>
            </a:extLst>
          </p:cNvPr>
          <p:cNvSpPr/>
          <p:nvPr userDrawn="1"/>
        </p:nvSpPr>
        <p:spPr>
          <a:xfrm>
            <a:off x="360000" y="6250144"/>
            <a:ext cx="2592000" cy="252000"/>
          </a:xfrm>
          <a:prstGeom prst="round1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Single Corner Rounded 9">
            <a:extLst>
              <a:ext uri="{FF2B5EF4-FFF2-40B4-BE49-F238E27FC236}">
                <a16:creationId xmlns:a16="http://schemas.microsoft.com/office/drawing/2014/main" id="{E5325875-D111-BACB-1247-ED8EC601309B}"/>
              </a:ext>
              <a:ext uri="{C183D7F6-B498-43B3-948B-1728B52AA6E4}">
                <adec:decorative xmlns:adec="http://schemas.microsoft.com/office/drawing/2017/decorative" val="1"/>
              </a:ext>
            </a:extLst>
          </p:cNvPr>
          <p:cNvSpPr/>
          <p:nvPr userDrawn="1"/>
        </p:nvSpPr>
        <p:spPr>
          <a:xfrm>
            <a:off x="3348000" y="6240875"/>
            <a:ext cx="2592000" cy="252000"/>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Single Corner Rounded 10">
            <a:extLst>
              <a:ext uri="{FF2B5EF4-FFF2-40B4-BE49-F238E27FC236}">
                <a16:creationId xmlns:a16="http://schemas.microsoft.com/office/drawing/2014/main" id="{F8EA9900-7907-6868-38CB-D8FD7F35D041}"/>
              </a:ext>
              <a:ext uri="{C183D7F6-B498-43B3-948B-1728B52AA6E4}">
                <adec:decorative xmlns:adec="http://schemas.microsoft.com/office/drawing/2017/decorative" val="1"/>
              </a:ext>
            </a:extLst>
          </p:cNvPr>
          <p:cNvSpPr/>
          <p:nvPr userDrawn="1"/>
        </p:nvSpPr>
        <p:spPr>
          <a:xfrm>
            <a:off x="6310200" y="6247187"/>
            <a:ext cx="2592000" cy="252000"/>
          </a:xfrm>
          <a:prstGeom prst="round1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Single Corner Rounded 11">
            <a:extLst>
              <a:ext uri="{FF2B5EF4-FFF2-40B4-BE49-F238E27FC236}">
                <a16:creationId xmlns:a16="http://schemas.microsoft.com/office/drawing/2014/main" id="{D7223807-E762-56D3-0AE5-B705E6DC61FD}"/>
              </a:ext>
              <a:ext uri="{C183D7F6-B498-43B3-948B-1728B52AA6E4}">
                <adec:decorative xmlns:adec="http://schemas.microsoft.com/office/drawing/2017/decorative" val="1"/>
              </a:ext>
            </a:extLst>
          </p:cNvPr>
          <p:cNvSpPr/>
          <p:nvPr userDrawn="1"/>
        </p:nvSpPr>
        <p:spPr>
          <a:xfrm>
            <a:off x="9240000" y="6250144"/>
            <a:ext cx="2592000" cy="252000"/>
          </a:xfrm>
          <a:prstGeom prst="round1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8455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_Blank">
    <p:bg>
      <p:bgPr>
        <a:gradFill>
          <a:gsLst>
            <a:gs pos="0">
              <a:schemeClr val="tx2"/>
            </a:gs>
            <a:gs pos="63000">
              <a:schemeClr val="bg1"/>
            </a:gs>
            <a:gs pos="50000">
              <a:srgbClr val="ABC0E4"/>
            </a:gs>
            <a:gs pos="100000">
              <a:schemeClr val="bg1"/>
            </a:gs>
          </a:gsLst>
          <a:lin ang="18900000" scaled="1"/>
        </a:gradFill>
        <a:effectLst/>
      </p:bgPr>
    </p:bg>
    <p:spTree>
      <p:nvGrpSpPr>
        <p:cNvPr id="1" name=""/>
        <p:cNvGrpSpPr/>
        <p:nvPr/>
      </p:nvGrpSpPr>
      <p:grpSpPr>
        <a:xfrm>
          <a:off x="0" y="0"/>
          <a:ext cx="0" cy="0"/>
          <a:chOff x="0" y="0"/>
          <a:chExt cx="0" cy="0"/>
        </a:xfrm>
      </p:grpSpPr>
      <p:sp>
        <p:nvSpPr>
          <p:cNvPr id="9" name="Rectangle: Single Corner Rounded 8">
            <a:extLst>
              <a:ext uri="{FF2B5EF4-FFF2-40B4-BE49-F238E27FC236}">
                <a16:creationId xmlns:a16="http://schemas.microsoft.com/office/drawing/2014/main" id="{F6F1BEE3-405D-6B34-1846-2E955EA41AEB}"/>
              </a:ext>
              <a:ext uri="{C183D7F6-B498-43B3-948B-1728B52AA6E4}">
                <adec:decorative xmlns:adec="http://schemas.microsoft.com/office/drawing/2017/decorative" val="1"/>
              </a:ext>
            </a:extLst>
          </p:cNvPr>
          <p:cNvSpPr/>
          <p:nvPr userDrawn="1"/>
        </p:nvSpPr>
        <p:spPr>
          <a:xfrm>
            <a:off x="360000" y="6250144"/>
            <a:ext cx="2592000" cy="252000"/>
          </a:xfrm>
          <a:prstGeom prst="round1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Single Corner Rounded 9">
            <a:extLst>
              <a:ext uri="{FF2B5EF4-FFF2-40B4-BE49-F238E27FC236}">
                <a16:creationId xmlns:a16="http://schemas.microsoft.com/office/drawing/2014/main" id="{E5325875-D111-BACB-1247-ED8EC601309B}"/>
              </a:ext>
              <a:ext uri="{C183D7F6-B498-43B3-948B-1728B52AA6E4}">
                <adec:decorative xmlns:adec="http://schemas.microsoft.com/office/drawing/2017/decorative" val="1"/>
              </a:ext>
            </a:extLst>
          </p:cNvPr>
          <p:cNvSpPr/>
          <p:nvPr userDrawn="1"/>
        </p:nvSpPr>
        <p:spPr>
          <a:xfrm>
            <a:off x="3348000" y="6240875"/>
            <a:ext cx="2592000" cy="252000"/>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Single Corner Rounded 10">
            <a:extLst>
              <a:ext uri="{FF2B5EF4-FFF2-40B4-BE49-F238E27FC236}">
                <a16:creationId xmlns:a16="http://schemas.microsoft.com/office/drawing/2014/main" id="{F8EA9900-7907-6868-38CB-D8FD7F35D041}"/>
              </a:ext>
              <a:ext uri="{C183D7F6-B498-43B3-948B-1728B52AA6E4}">
                <adec:decorative xmlns:adec="http://schemas.microsoft.com/office/drawing/2017/decorative" val="1"/>
              </a:ext>
            </a:extLst>
          </p:cNvPr>
          <p:cNvSpPr/>
          <p:nvPr userDrawn="1"/>
        </p:nvSpPr>
        <p:spPr>
          <a:xfrm>
            <a:off x="6310200" y="6247187"/>
            <a:ext cx="2592000" cy="252000"/>
          </a:xfrm>
          <a:prstGeom prst="round1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Single Corner Rounded 11">
            <a:extLst>
              <a:ext uri="{FF2B5EF4-FFF2-40B4-BE49-F238E27FC236}">
                <a16:creationId xmlns:a16="http://schemas.microsoft.com/office/drawing/2014/main" id="{D7223807-E762-56D3-0AE5-B705E6DC61FD}"/>
              </a:ext>
              <a:ext uri="{C183D7F6-B498-43B3-948B-1728B52AA6E4}">
                <adec:decorative xmlns:adec="http://schemas.microsoft.com/office/drawing/2017/decorative" val="1"/>
              </a:ext>
            </a:extLst>
          </p:cNvPr>
          <p:cNvSpPr/>
          <p:nvPr userDrawn="1"/>
        </p:nvSpPr>
        <p:spPr>
          <a:xfrm>
            <a:off x="9240000" y="6250144"/>
            <a:ext cx="2592000" cy="252000"/>
          </a:xfrm>
          <a:prstGeom prst="round1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8793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FD3DF78-5F15-A49F-0925-F1559359E6BA}"/>
              </a:ext>
            </a:extLst>
          </p:cNvPr>
          <p:cNvSpPr/>
          <p:nvPr userDrawn="1"/>
        </p:nvSpPr>
        <p:spPr>
          <a:xfrm>
            <a:off x="360000" y="5467149"/>
            <a:ext cx="11489524" cy="12037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37F0BCA-9F09-6F9E-2957-8737FDC542CF}"/>
              </a:ext>
            </a:extLst>
          </p:cNvPr>
          <p:cNvSpPr>
            <a:spLocks noGrp="1"/>
          </p:cNvSpPr>
          <p:nvPr>
            <p:ph type="title"/>
          </p:nvPr>
        </p:nvSpPr>
        <p:spPr>
          <a:xfrm>
            <a:off x="481263" y="5582652"/>
            <a:ext cx="4466122" cy="991403"/>
          </a:xfrm>
        </p:spPr>
        <p:txBody>
          <a:bodyPr anchor="b"/>
          <a:lstStyle>
            <a:lvl1pPr>
              <a:defRPr sz="32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FD9295B-6B8F-3480-6C5D-F319E1E2C4CE}"/>
              </a:ext>
            </a:extLst>
          </p:cNvPr>
          <p:cNvSpPr>
            <a:spLocks noGrp="1"/>
          </p:cNvSpPr>
          <p:nvPr>
            <p:ph idx="1"/>
          </p:nvPr>
        </p:nvSpPr>
        <p:spPr>
          <a:xfrm>
            <a:off x="360000" y="750050"/>
            <a:ext cx="11472000" cy="4620271"/>
          </a:xfrm>
        </p:spPr>
        <p:txBody>
          <a:bodyPr/>
          <a:lstStyle>
            <a:lvl1pPr>
              <a:defRPr sz="3200">
                <a:solidFill>
                  <a:schemeClr val="tx2"/>
                </a:solidFill>
                <a:latin typeface="Arial" panose="020B0604020202020204" pitchFamily="34" charset="0"/>
                <a:cs typeface="Arial" panose="020B0604020202020204" pitchFamily="34" charset="0"/>
              </a:defRPr>
            </a:lvl1pPr>
            <a:lvl2pPr>
              <a:defRPr sz="2800">
                <a:solidFill>
                  <a:schemeClr val="tx2"/>
                </a:solidFill>
                <a:latin typeface="Arial" panose="020B0604020202020204" pitchFamily="34" charset="0"/>
                <a:cs typeface="Arial" panose="020B0604020202020204" pitchFamily="34" charset="0"/>
              </a:defRPr>
            </a:lvl2pPr>
            <a:lvl3pPr>
              <a:defRPr sz="2400">
                <a:solidFill>
                  <a:schemeClr val="tx2"/>
                </a:solidFill>
                <a:latin typeface="Arial" panose="020B0604020202020204" pitchFamily="34" charset="0"/>
                <a:cs typeface="Arial" panose="020B0604020202020204" pitchFamily="34" charset="0"/>
              </a:defRPr>
            </a:lvl3pPr>
            <a:lvl4pPr>
              <a:defRPr sz="2000">
                <a:solidFill>
                  <a:schemeClr val="tx2"/>
                </a:solidFill>
                <a:latin typeface="Arial" panose="020B0604020202020204" pitchFamily="34" charset="0"/>
                <a:cs typeface="Arial" panose="020B0604020202020204" pitchFamily="34" charset="0"/>
              </a:defRPr>
            </a:lvl4pPr>
            <a:lvl5pPr>
              <a:defRPr sz="2000">
                <a:solidFill>
                  <a:schemeClr val="tx2"/>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0C247FD-1B73-879D-37E9-A79E4538554A}"/>
              </a:ext>
            </a:extLst>
          </p:cNvPr>
          <p:cNvSpPr>
            <a:spLocks noGrp="1"/>
          </p:cNvSpPr>
          <p:nvPr>
            <p:ph type="body" sz="half" idx="2"/>
          </p:nvPr>
        </p:nvSpPr>
        <p:spPr>
          <a:xfrm>
            <a:off x="5084529" y="5582652"/>
            <a:ext cx="6626208" cy="991403"/>
          </a:xfrm>
        </p:spPr>
        <p:txBody>
          <a:bodyPr/>
          <a:lstStyle>
            <a:lvl1pPr marL="0" indent="0">
              <a:buNone/>
              <a:defRPr sz="16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Rectangle: Single Corner Rounded 7">
            <a:extLst>
              <a:ext uri="{FF2B5EF4-FFF2-40B4-BE49-F238E27FC236}">
                <a16:creationId xmlns:a16="http://schemas.microsoft.com/office/drawing/2014/main" id="{DDE09FD9-50FC-D4FF-6800-8FECF9135749}"/>
              </a:ext>
              <a:ext uri="{C183D7F6-B498-43B3-948B-1728B52AA6E4}">
                <adec:decorative xmlns:adec="http://schemas.microsoft.com/office/drawing/2017/decorative" val="1"/>
              </a:ext>
            </a:extLst>
          </p:cNvPr>
          <p:cNvSpPr/>
          <p:nvPr userDrawn="1"/>
        </p:nvSpPr>
        <p:spPr>
          <a:xfrm>
            <a:off x="360000" y="365125"/>
            <a:ext cx="2592000" cy="252000"/>
          </a:xfrm>
          <a:prstGeom prst="round1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Single Corner Rounded 8">
            <a:extLst>
              <a:ext uri="{FF2B5EF4-FFF2-40B4-BE49-F238E27FC236}">
                <a16:creationId xmlns:a16="http://schemas.microsoft.com/office/drawing/2014/main" id="{8FF102FC-3E64-C871-D189-DB07DD0CE365}"/>
              </a:ext>
              <a:ext uri="{C183D7F6-B498-43B3-948B-1728B52AA6E4}">
                <adec:decorative xmlns:adec="http://schemas.microsoft.com/office/drawing/2017/decorative" val="1"/>
              </a:ext>
            </a:extLst>
          </p:cNvPr>
          <p:cNvSpPr/>
          <p:nvPr userDrawn="1"/>
        </p:nvSpPr>
        <p:spPr>
          <a:xfrm>
            <a:off x="3348000" y="355856"/>
            <a:ext cx="2592000" cy="252000"/>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Single Corner Rounded 9">
            <a:extLst>
              <a:ext uri="{FF2B5EF4-FFF2-40B4-BE49-F238E27FC236}">
                <a16:creationId xmlns:a16="http://schemas.microsoft.com/office/drawing/2014/main" id="{801CD0CE-B90A-B4CE-7699-A37C50D7E065}"/>
              </a:ext>
              <a:ext uri="{C183D7F6-B498-43B3-948B-1728B52AA6E4}">
                <adec:decorative xmlns:adec="http://schemas.microsoft.com/office/drawing/2017/decorative" val="1"/>
              </a:ext>
            </a:extLst>
          </p:cNvPr>
          <p:cNvSpPr/>
          <p:nvPr userDrawn="1"/>
        </p:nvSpPr>
        <p:spPr>
          <a:xfrm>
            <a:off x="6310200" y="362168"/>
            <a:ext cx="2592000" cy="252000"/>
          </a:xfrm>
          <a:prstGeom prst="round1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Single Corner Rounded 10">
            <a:extLst>
              <a:ext uri="{FF2B5EF4-FFF2-40B4-BE49-F238E27FC236}">
                <a16:creationId xmlns:a16="http://schemas.microsoft.com/office/drawing/2014/main" id="{C11634A1-6465-9E9A-92C2-440F2FFF38A4}"/>
              </a:ext>
              <a:ext uri="{C183D7F6-B498-43B3-948B-1728B52AA6E4}">
                <adec:decorative xmlns:adec="http://schemas.microsoft.com/office/drawing/2017/decorative" val="1"/>
              </a:ext>
            </a:extLst>
          </p:cNvPr>
          <p:cNvSpPr/>
          <p:nvPr userDrawn="1"/>
        </p:nvSpPr>
        <p:spPr>
          <a:xfrm>
            <a:off x="9240000" y="365125"/>
            <a:ext cx="2592000" cy="252000"/>
          </a:xfrm>
          <a:prstGeom prst="round1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56595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A5FF6-81A9-2D71-912E-9579178751AF}"/>
              </a:ext>
            </a:extLst>
          </p:cNvPr>
          <p:cNvSpPr>
            <a:spLocks noGrp="1"/>
          </p:cNvSpPr>
          <p:nvPr>
            <p:ph type="title"/>
          </p:nvPr>
        </p:nvSpPr>
        <p:spPr>
          <a:xfrm>
            <a:off x="360000" y="5395619"/>
            <a:ext cx="11472000" cy="582993"/>
          </a:xfrm>
        </p:spPr>
        <p:txBody>
          <a:bodyPr anchor="b"/>
          <a:lstStyle>
            <a:lvl1pPr>
              <a:defRPr sz="3200" b="1">
                <a:solidFill>
                  <a:schemeClr val="tx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27B7D48D-421B-1835-C561-E89B46329CD6}"/>
              </a:ext>
            </a:extLst>
          </p:cNvPr>
          <p:cNvSpPr>
            <a:spLocks noGrp="1"/>
          </p:cNvSpPr>
          <p:nvPr>
            <p:ph type="pic" idx="1"/>
          </p:nvPr>
        </p:nvSpPr>
        <p:spPr>
          <a:xfrm>
            <a:off x="360000" y="738456"/>
            <a:ext cx="11472000" cy="4547230"/>
          </a:xfrm>
        </p:spPr>
        <p:txBody>
          <a:bodyPr/>
          <a:lstStyle>
            <a:lvl1pPr marL="0" indent="0">
              <a:buNone/>
              <a:defRPr sz="3200">
                <a:solidFill>
                  <a:schemeClr val="tx2"/>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57E8ADBB-4D51-683F-D25D-29AAD9575D51}"/>
              </a:ext>
            </a:extLst>
          </p:cNvPr>
          <p:cNvSpPr>
            <a:spLocks noGrp="1"/>
          </p:cNvSpPr>
          <p:nvPr>
            <p:ph type="body" sz="half" idx="2"/>
          </p:nvPr>
        </p:nvSpPr>
        <p:spPr>
          <a:xfrm>
            <a:off x="360000" y="6088545"/>
            <a:ext cx="11472000" cy="366468"/>
          </a:xfrm>
        </p:spPr>
        <p:txBody>
          <a:bodyPr/>
          <a:lstStyle>
            <a:lvl1pPr marL="0" indent="0">
              <a:buNone/>
              <a:defRPr sz="1600">
                <a:solidFill>
                  <a:schemeClr val="tx2"/>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Single Corner Rounded 7">
            <a:extLst>
              <a:ext uri="{FF2B5EF4-FFF2-40B4-BE49-F238E27FC236}">
                <a16:creationId xmlns:a16="http://schemas.microsoft.com/office/drawing/2014/main" id="{40F294E1-5AC5-3608-3635-24E7D6603267}"/>
              </a:ext>
              <a:ext uri="{C183D7F6-B498-43B3-948B-1728B52AA6E4}">
                <adec:decorative xmlns:adec="http://schemas.microsoft.com/office/drawing/2017/decorative" val="1"/>
              </a:ext>
            </a:extLst>
          </p:cNvPr>
          <p:cNvSpPr/>
          <p:nvPr userDrawn="1"/>
        </p:nvSpPr>
        <p:spPr>
          <a:xfrm>
            <a:off x="360000" y="365125"/>
            <a:ext cx="2592000" cy="252000"/>
          </a:xfrm>
          <a:prstGeom prst="round1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Single Corner Rounded 8">
            <a:extLst>
              <a:ext uri="{FF2B5EF4-FFF2-40B4-BE49-F238E27FC236}">
                <a16:creationId xmlns:a16="http://schemas.microsoft.com/office/drawing/2014/main" id="{C5CD5A89-E464-D985-3A61-EB255A795E99}"/>
              </a:ext>
              <a:ext uri="{C183D7F6-B498-43B3-948B-1728B52AA6E4}">
                <adec:decorative xmlns:adec="http://schemas.microsoft.com/office/drawing/2017/decorative" val="1"/>
              </a:ext>
            </a:extLst>
          </p:cNvPr>
          <p:cNvSpPr/>
          <p:nvPr userDrawn="1"/>
        </p:nvSpPr>
        <p:spPr>
          <a:xfrm>
            <a:off x="3348000" y="355856"/>
            <a:ext cx="2592000" cy="252000"/>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Single Corner Rounded 9">
            <a:extLst>
              <a:ext uri="{FF2B5EF4-FFF2-40B4-BE49-F238E27FC236}">
                <a16:creationId xmlns:a16="http://schemas.microsoft.com/office/drawing/2014/main" id="{D93103CB-37B2-B9A5-C7E9-0648978B2FDD}"/>
              </a:ext>
              <a:ext uri="{C183D7F6-B498-43B3-948B-1728B52AA6E4}">
                <adec:decorative xmlns:adec="http://schemas.microsoft.com/office/drawing/2017/decorative" val="1"/>
              </a:ext>
            </a:extLst>
          </p:cNvPr>
          <p:cNvSpPr/>
          <p:nvPr userDrawn="1"/>
        </p:nvSpPr>
        <p:spPr>
          <a:xfrm>
            <a:off x="6310200" y="362168"/>
            <a:ext cx="2592000" cy="252000"/>
          </a:xfrm>
          <a:prstGeom prst="round1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Single Corner Rounded 10">
            <a:extLst>
              <a:ext uri="{FF2B5EF4-FFF2-40B4-BE49-F238E27FC236}">
                <a16:creationId xmlns:a16="http://schemas.microsoft.com/office/drawing/2014/main" id="{563C11CE-A6E0-B18E-A358-F8924730CF50}"/>
              </a:ext>
              <a:ext uri="{C183D7F6-B498-43B3-948B-1728B52AA6E4}">
                <adec:decorative xmlns:adec="http://schemas.microsoft.com/office/drawing/2017/decorative" val="1"/>
              </a:ext>
            </a:extLst>
          </p:cNvPr>
          <p:cNvSpPr/>
          <p:nvPr userDrawn="1"/>
        </p:nvSpPr>
        <p:spPr>
          <a:xfrm>
            <a:off x="9240000" y="365125"/>
            <a:ext cx="2592000" cy="252000"/>
          </a:xfrm>
          <a:prstGeom prst="round1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5061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gradFill>
          <a:gsLst>
            <a:gs pos="0">
              <a:schemeClr val="tx2"/>
            </a:gs>
            <a:gs pos="63000">
              <a:schemeClr val="bg1"/>
            </a:gs>
            <a:gs pos="50000">
              <a:srgbClr val="ABC0E4"/>
            </a:gs>
            <a:gs pos="100000">
              <a:schemeClr val="bg1"/>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A5FF6-81A9-2D71-912E-9579178751AF}"/>
              </a:ext>
            </a:extLst>
          </p:cNvPr>
          <p:cNvSpPr>
            <a:spLocks noGrp="1"/>
          </p:cNvSpPr>
          <p:nvPr>
            <p:ph type="title"/>
          </p:nvPr>
        </p:nvSpPr>
        <p:spPr>
          <a:xfrm>
            <a:off x="360000" y="5395619"/>
            <a:ext cx="11472000" cy="582993"/>
          </a:xfrm>
          <a:solidFill>
            <a:srgbClr val="0072CE">
              <a:alpha val="30196"/>
            </a:srgbClr>
          </a:solidFill>
        </p:spPr>
        <p:txBody>
          <a:bodyPr anchor="b"/>
          <a:lstStyle>
            <a:lvl1pPr>
              <a:defRPr sz="32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27B7D48D-421B-1835-C561-E89B46329CD6}"/>
              </a:ext>
            </a:extLst>
          </p:cNvPr>
          <p:cNvSpPr>
            <a:spLocks noGrp="1"/>
          </p:cNvSpPr>
          <p:nvPr>
            <p:ph type="pic" idx="1"/>
          </p:nvPr>
        </p:nvSpPr>
        <p:spPr>
          <a:xfrm>
            <a:off x="360000" y="738456"/>
            <a:ext cx="11472000" cy="4547230"/>
          </a:xfrm>
        </p:spPr>
        <p:txBody>
          <a:bodyPr/>
          <a:lstStyle>
            <a:lvl1pPr marL="0" indent="0">
              <a:buNone/>
              <a:defRPr sz="3200">
                <a:solidFill>
                  <a:schemeClr val="tx2"/>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57E8ADBB-4D51-683F-D25D-29AAD9575D51}"/>
              </a:ext>
            </a:extLst>
          </p:cNvPr>
          <p:cNvSpPr>
            <a:spLocks noGrp="1"/>
          </p:cNvSpPr>
          <p:nvPr>
            <p:ph type="body" sz="half" idx="2"/>
          </p:nvPr>
        </p:nvSpPr>
        <p:spPr>
          <a:xfrm>
            <a:off x="360000" y="6088545"/>
            <a:ext cx="11472000" cy="366468"/>
          </a:xfrm>
          <a:solidFill>
            <a:srgbClr val="0072CE">
              <a:alpha val="30196"/>
            </a:srgbClr>
          </a:solidFill>
        </p:spPr>
        <p:txBody>
          <a:bodyPr/>
          <a:lstStyle>
            <a:lvl1pPr marL="0" indent="0">
              <a:buNone/>
              <a:defRPr sz="16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Single Corner Rounded 7">
            <a:extLst>
              <a:ext uri="{FF2B5EF4-FFF2-40B4-BE49-F238E27FC236}">
                <a16:creationId xmlns:a16="http://schemas.microsoft.com/office/drawing/2014/main" id="{40F294E1-5AC5-3608-3635-24E7D6603267}"/>
              </a:ext>
              <a:ext uri="{C183D7F6-B498-43B3-948B-1728B52AA6E4}">
                <adec:decorative xmlns:adec="http://schemas.microsoft.com/office/drawing/2017/decorative" val="1"/>
              </a:ext>
            </a:extLst>
          </p:cNvPr>
          <p:cNvSpPr/>
          <p:nvPr userDrawn="1"/>
        </p:nvSpPr>
        <p:spPr>
          <a:xfrm>
            <a:off x="360000" y="365125"/>
            <a:ext cx="2592000" cy="252000"/>
          </a:xfrm>
          <a:prstGeom prst="round1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Single Corner Rounded 8">
            <a:extLst>
              <a:ext uri="{FF2B5EF4-FFF2-40B4-BE49-F238E27FC236}">
                <a16:creationId xmlns:a16="http://schemas.microsoft.com/office/drawing/2014/main" id="{C5CD5A89-E464-D985-3A61-EB255A795E99}"/>
              </a:ext>
              <a:ext uri="{C183D7F6-B498-43B3-948B-1728B52AA6E4}">
                <adec:decorative xmlns:adec="http://schemas.microsoft.com/office/drawing/2017/decorative" val="1"/>
              </a:ext>
            </a:extLst>
          </p:cNvPr>
          <p:cNvSpPr/>
          <p:nvPr userDrawn="1"/>
        </p:nvSpPr>
        <p:spPr>
          <a:xfrm>
            <a:off x="3348000" y="355856"/>
            <a:ext cx="2592000" cy="252000"/>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Single Corner Rounded 9">
            <a:extLst>
              <a:ext uri="{FF2B5EF4-FFF2-40B4-BE49-F238E27FC236}">
                <a16:creationId xmlns:a16="http://schemas.microsoft.com/office/drawing/2014/main" id="{D93103CB-37B2-B9A5-C7E9-0648978B2FDD}"/>
              </a:ext>
              <a:ext uri="{C183D7F6-B498-43B3-948B-1728B52AA6E4}">
                <adec:decorative xmlns:adec="http://schemas.microsoft.com/office/drawing/2017/decorative" val="1"/>
              </a:ext>
            </a:extLst>
          </p:cNvPr>
          <p:cNvSpPr/>
          <p:nvPr userDrawn="1"/>
        </p:nvSpPr>
        <p:spPr>
          <a:xfrm>
            <a:off x="6310200" y="362168"/>
            <a:ext cx="2592000" cy="252000"/>
          </a:xfrm>
          <a:prstGeom prst="round1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Single Corner Rounded 10">
            <a:extLst>
              <a:ext uri="{FF2B5EF4-FFF2-40B4-BE49-F238E27FC236}">
                <a16:creationId xmlns:a16="http://schemas.microsoft.com/office/drawing/2014/main" id="{563C11CE-A6E0-B18E-A358-F8924730CF50}"/>
              </a:ext>
              <a:ext uri="{C183D7F6-B498-43B3-948B-1728B52AA6E4}">
                <adec:decorative xmlns:adec="http://schemas.microsoft.com/office/drawing/2017/decorative" val="1"/>
              </a:ext>
            </a:extLst>
          </p:cNvPr>
          <p:cNvSpPr/>
          <p:nvPr userDrawn="1"/>
        </p:nvSpPr>
        <p:spPr>
          <a:xfrm>
            <a:off x="9240000" y="365125"/>
            <a:ext cx="2592000" cy="252000"/>
          </a:xfrm>
          <a:prstGeom prst="round1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16514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5" name="Picture 4" descr="A picture containing clothing, human face, person, smile&#10;&#10;Description automatically generated">
            <a:extLst>
              <a:ext uri="{FF2B5EF4-FFF2-40B4-BE49-F238E27FC236}">
                <a16:creationId xmlns:a16="http://schemas.microsoft.com/office/drawing/2014/main" id="{15FC90AE-88BB-6562-8F51-203C1521AE9E}"/>
              </a:ext>
            </a:extLst>
          </p:cNvPr>
          <p:cNvPicPr>
            <a:picLocks noChangeAspect="1"/>
          </p:cNvPicPr>
          <p:nvPr userDrawn="1"/>
        </p:nvPicPr>
        <p:blipFill>
          <a:blip r:embed="rId2"/>
          <a:stretch>
            <a:fillRect/>
          </a:stretch>
        </p:blipFill>
        <p:spPr>
          <a:xfrm>
            <a:off x="762" y="428"/>
            <a:ext cx="12190476" cy="6857143"/>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1067823" y="1264204"/>
            <a:ext cx="5740073" cy="4510632"/>
          </a:xfrm>
        </p:spPr>
        <p:txBody>
          <a:bodyPr>
            <a:normAutofit/>
          </a:bodyPr>
          <a:lstStyle>
            <a:lvl1pPr>
              <a:lnSpc>
                <a:spcPct val="110000"/>
              </a:lnSpc>
              <a:defRPr sz="5400"/>
            </a:lvl1pPr>
          </a:lstStyle>
          <a:p>
            <a:r>
              <a:rPr lang="en-US"/>
              <a:t>Click to edit Master title style</a:t>
            </a:r>
            <a:endParaRPr lang="en-US" dirty="0"/>
          </a:p>
        </p:txBody>
      </p:sp>
      <p:pic>
        <p:nvPicPr>
          <p:cNvPr id="6" name="Picture 5" descr="A blue and orange text on a black background&#10;&#10;Description automatically generated with medium confidence">
            <a:extLst>
              <a:ext uri="{FF2B5EF4-FFF2-40B4-BE49-F238E27FC236}">
                <a16:creationId xmlns:a16="http://schemas.microsoft.com/office/drawing/2014/main" id="{DA4871C9-A189-3165-5AB8-C7ABB586348C}"/>
              </a:ext>
            </a:extLst>
          </p:cNvPr>
          <p:cNvPicPr>
            <a:picLocks noChangeAspect="1"/>
          </p:cNvPicPr>
          <p:nvPr userDrawn="1"/>
        </p:nvPicPr>
        <p:blipFill>
          <a:blip r:embed="rId3"/>
          <a:stretch>
            <a:fillRect/>
          </a:stretch>
        </p:blipFill>
        <p:spPr>
          <a:xfrm>
            <a:off x="771730" y="399519"/>
            <a:ext cx="3727324" cy="800777"/>
          </a:xfrm>
          <a:prstGeom prst="rect">
            <a:avLst/>
          </a:prstGeom>
        </p:spPr>
      </p:pic>
    </p:spTree>
    <p:extLst>
      <p:ext uri="{BB962C8B-B14F-4D97-AF65-F5344CB8AC3E}">
        <p14:creationId xmlns:p14="http://schemas.microsoft.com/office/powerpoint/2010/main" val="2340259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5810B-1C62-0A41-39A8-601D93DDFED2}"/>
              </a:ext>
            </a:extLst>
          </p:cNvPr>
          <p:cNvSpPr>
            <a:spLocks noGrp="1"/>
          </p:cNvSpPr>
          <p:nvPr>
            <p:ph type="title"/>
          </p:nvPr>
        </p:nvSpPr>
        <p:spPr>
          <a:xfrm>
            <a:off x="360000" y="678480"/>
            <a:ext cx="11472000" cy="1082832"/>
          </a:xfrm>
          <a:solidFill>
            <a:schemeClr val="tx2"/>
          </a:solidFill>
        </p:spPr>
        <p:txBody>
          <a:bodyPr/>
          <a:lstStyle>
            <a:lvl1pPr>
              <a:defRPr b="1"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0395A63A-FDFE-098F-A434-2629B8DB6669}"/>
              </a:ext>
            </a:extLst>
          </p:cNvPr>
          <p:cNvSpPr>
            <a:spLocks noGrp="1"/>
          </p:cNvSpPr>
          <p:nvPr>
            <p:ph idx="1"/>
          </p:nvPr>
        </p:nvSpPr>
        <p:spPr>
          <a:xfrm>
            <a:off x="360000" y="1825624"/>
            <a:ext cx="11472000" cy="4676519"/>
          </a:xfrm>
        </p:spPr>
        <p:txBody>
          <a:bodyPr/>
          <a:lstStyle>
            <a:lvl1pPr>
              <a:defRPr>
                <a:solidFill>
                  <a:schemeClr val="tx2"/>
                </a:solidFill>
                <a:latin typeface="Arial" panose="020B0604020202020204" pitchFamily="34" charset="0"/>
                <a:cs typeface="Arial" panose="020B0604020202020204" pitchFamily="34" charset="0"/>
              </a:defRPr>
            </a:lvl1pPr>
            <a:lvl2pPr>
              <a:defRPr>
                <a:solidFill>
                  <a:schemeClr val="tx2"/>
                </a:solidFill>
                <a:latin typeface="Arial" panose="020B0604020202020204" pitchFamily="34" charset="0"/>
                <a:cs typeface="Arial" panose="020B0604020202020204" pitchFamily="34" charset="0"/>
              </a:defRPr>
            </a:lvl2pPr>
            <a:lvl3pPr>
              <a:defRPr>
                <a:solidFill>
                  <a:schemeClr val="tx2"/>
                </a:solidFill>
                <a:latin typeface="Arial" panose="020B0604020202020204" pitchFamily="34" charset="0"/>
                <a:cs typeface="Arial" panose="020B0604020202020204" pitchFamily="34" charset="0"/>
              </a:defRPr>
            </a:lvl3pPr>
            <a:lvl4pPr>
              <a:defRPr>
                <a:solidFill>
                  <a:schemeClr val="tx2"/>
                </a:solidFill>
                <a:latin typeface="Arial" panose="020B0604020202020204" pitchFamily="34" charset="0"/>
                <a:cs typeface="Arial" panose="020B0604020202020204" pitchFamily="34" charset="0"/>
              </a:defRPr>
            </a:lvl4pPr>
            <a:lvl5pPr>
              <a:defRPr>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AF94C53A-BE20-7657-97EC-A8C32FFA3082}"/>
              </a:ext>
            </a:extLst>
          </p:cNvPr>
          <p:cNvSpPr/>
          <p:nvPr userDrawn="1"/>
        </p:nvSpPr>
        <p:spPr>
          <a:xfrm>
            <a:off x="12542930" y="4812336"/>
            <a:ext cx="360000" cy="3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Single Corner Rounded 7">
            <a:extLst>
              <a:ext uri="{FF2B5EF4-FFF2-40B4-BE49-F238E27FC236}">
                <a16:creationId xmlns:a16="http://schemas.microsoft.com/office/drawing/2014/main" id="{1779C2F1-9D0F-57BB-6605-9E5DA09786B4}"/>
              </a:ext>
              <a:ext uri="{C183D7F6-B498-43B3-948B-1728B52AA6E4}">
                <adec:decorative xmlns:adec="http://schemas.microsoft.com/office/drawing/2017/decorative" val="1"/>
              </a:ext>
            </a:extLst>
          </p:cNvPr>
          <p:cNvSpPr/>
          <p:nvPr userDrawn="1"/>
        </p:nvSpPr>
        <p:spPr>
          <a:xfrm>
            <a:off x="360000" y="365125"/>
            <a:ext cx="2592000" cy="252000"/>
          </a:xfrm>
          <a:prstGeom prst="round1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Single Corner Rounded 8">
            <a:extLst>
              <a:ext uri="{FF2B5EF4-FFF2-40B4-BE49-F238E27FC236}">
                <a16:creationId xmlns:a16="http://schemas.microsoft.com/office/drawing/2014/main" id="{E14CBEAF-F85E-2EF5-5D49-B2BF4CE58BEC}"/>
              </a:ext>
              <a:ext uri="{C183D7F6-B498-43B3-948B-1728B52AA6E4}">
                <adec:decorative xmlns:adec="http://schemas.microsoft.com/office/drawing/2017/decorative" val="1"/>
              </a:ext>
            </a:extLst>
          </p:cNvPr>
          <p:cNvSpPr/>
          <p:nvPr userDrawn="1"/>
        </p:nvSpPr>
        <p:spPr>
          <a:xfrm>
            <a:off x="3348000" y="355856"/>
            <a:ext cx="2592000" cy="252000"/>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Single Corner Rounded 9">
            <a:extLst>
              <a:ext uri="{FF2B5EF4-FFF2-40B4-BE49-F238E27FC236}">
                <a16:creationId xmlns:a16="http://schemas.microsoft.com/office/drawing/2014/main" id="{BE81212C-3AD9-2556-09BE-5105BE276A75}"/>
              </a:ext>
              <a:ext uri="{C183D7F6-B498-43B3-948B-1728B52AA6E4}">
                <adec:decorative xmlns:adec="http://schemas.microsoft.com/office/drawing/2017/decorative" val="1"/>
              </a:ext>
            </a:extLst>
          </p:cNvPr>
          <p:cNvSpPr/>
          <p:nvPr userDrawn="1"/>
        </p:nvSpPr>
        <p:spPr>
          <a:xfrm>
            <a:off x="6310200" y="362168"/>
            <a:ext cx="2592000" cy="252000"/>
          </a:xfrm>
          <a:prstGeom prst="round1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Single Corner Rounded 10">
            <a:extLst>
              <a:ext uri="{FF2B5EF4-FFF2-40B4-BE49-F238E27FC236}">
                <a16:creationId xmlns:a16="http://schemas.microsoft.com/office/drawing/2014/main" id="{BA97BEFE-02B8-A1EE-EF91-9D41AD1C5F5C}"/>
              </a:ext>
              <a:ext uri="{C183D7F6-B498-43B3-948B-1728B52AA6E4}">
                <adec:decorative xmlns:adec="http://schemas.microsoft.com/office/drawing/2017/decorative" val="1"/>
              </a:ext>
            </a:extLst>
          </p:cNvPr>
          <p:cNvSpPr/>
          <p:nvPr userDrawn="1"/>
        </p:nvSpPr>
        <p:spPr>
          <a:xfrm>
            <a:off x="9240000" y="365125"/>
            <a:ext cx="2592000" cy="252000"/>
          </a:xfrm>
          <a:prstGeom prst="round1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99086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chemeClr val="tx2"/>
            </a:gs>
            <a:gs pos="63000">
              <a:schemeClr val="bg1"/>
            </a:gs>
            <a:gs pos="50000">
              <a:srgbClr val="ABC0E4"/>
            </a:gs>
            <a:gs pos="100000">
              <a:schemeClr val="bg1"/>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AF56D-6F90-1779-39DE-296E71A27B0B}"/>
              </a:ext>
            </a:extLst>
          </p:cNvPr>
          <p:cNvSpPr>
            <a:spLocks noGrp="1"/>
          </p:cNvSpPr>
          <p:nvPr>
            <p:ph type="title"/>
          </p:nvPr>
        </p:nvSpPr>
        <p:spPr>
          <a:xfrm>
            <a:off x="377789" y="3220517"/>
            <a:ext cx="11560148" cy="1440000"/>
          </a:xfrm>
          <a:solidFill>
            <a:srgbClr val="FFFFFF">
              <a:alpha val="30196"/>
            </a:srgbClr>
          </a:solidFill>
        </p:spPr>
        <p:txBody>
          <a:bodyPr anchor="b"/>
          <a:lstStyle>
            <a:lvl1pPr>
              <a:defRPr sz="6000" b="1" baseline="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393AB0C-EA56-77C4-2A5F-7DF06CCC8E3B}"/>
              </a:ext>
            </a:extLst>
          </p:cNvPr>
          <p:cNvSpPr>
            <a:spLocks noGrp="1"/>
          </p:cNvSpPr>
          <p:nvPr>
            <p:ph type="body" idx="1"/>
          </p:nvPr>
        </p:nvSpPr>
        <p:spPr>
          <a:xfrm>
            <a:off x="377789" y="4760839"/>
            <a:ext cx="11527247" cy="720000"/>
          </a:xfrm>
          <a:solidFill>
            <a:srgbClr val="FFFFFF">
              <a:alpha val="30196"/>
            </a:srgbClr>
          </a:solidFill>
        </p:spPr>
        <p:txBody>
          <a:bodyPr/>
          <a:lstStyle>
            <a:lvl1pPr marL="0" indent="0">
              <a:buNone/>
              <a:defRPr sz="2400" b="1">
                <a:solidFill>
                  <a:schemeClr val="tx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descr="Logo for NHS Leicester, Leicestershire and Rutland.">
            <a:extLst>
              <a:ext uri="{FF2B5EF4-FFF2-40B4-BE49-F238E27FC236}">
                <a16:creationId xmlns:a16="http://schemas.microsoft.com/office/drawing/2014/main" id="{321F97C4-31E1-FD80-843A-9997B0AFFA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2625" y="360000"/>
            <a:ext cx="3600000" cy="1157613"/>
          </a:xfrm>
          <a:prstGeom prst="rect">
            <a:avLst/>
          </a:prstGeom>
        </p:spPr>
      </p:pic>
      <p:sp>
        <p:nvSpPr>
          <p:cNvPr id="8" name="Rectangle: Single Corner Rounded 7">
            <a:extLst>
              <a:ext uri="{FF2B5EF4-FFF2-40B4-BE49-F238E27FC236}">
                <a16:creationId xmlns:a16="http://schemas.microsoft.com/office/drawing/2014/main" id="{0D84742D-8BFF-C5F0-FA1E-DEACCB95C376}"/>
              </a:ext>
              <a:ext uri="{C183D7F6-B498-43B3-948B-1728B52AA6E4}">
                <adec:decorative xmlns:adec="http://schemas.microsoft.com/office/drawing/2017/decorative" val="1"/>
              </a:ext>
            </a:extLst>
          </p:cNvPr>
          <p:cNvSpPr/>
          <p:nvPr userDrawn="1"/>
        </p:nvSpPr>
        <p:spPr>
          <a:xfrm>
            <a:off x="342477" y="360000"/>
            <a:ext cx="1800000" cy="252000"/>
          </a:xfrm>
          <a:prstGeom prst="round1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Single Corner Rounded 8">
            <a:extLst>
              <a:ext uri="{FF2B5EF4-FFF2-40B4-BE49-F238E27FC236}">
                <a16:creationId xmlns:a16="http://schemas.microsoft.com/office/drawing/2014/main" id="{A00B553E-D8B9-B295-CE76-A10416BB7BCB}"/>
              </a:ext>
              <a:ext uri="{C183D7F6-B498-43B3-948B-1728B52AA6E4}">
                <adec:decorative xmlns:adec="http://schemas.microsoft.com/office/drawing/2017/decorative" val="1"/>
              </a:ext>
            </a:extLst>
          </p:cNvPr>
          <p:cNvSpPr/>
          <p:nvPr userDrawn="1"/>
        </p:nvSpPr>
        <p:spPr>
          <a:xfrm>
            <a:off x="2508466" y="352650"/>
            <a:ext cx="1800000" cy="252000"/>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Single Corner Rounded 9">
            <a:extLst>
              <a:ext uri="{FF2B5EF4-FFF2-40B4-BE49-F238E27FC236}">
                <a16:creationId xmlns:a16="http://schemas.microsoft.com/office/drawing/2014/main" id="{09FA700C-AD2A-9CA2-ECC1-500567DC8A59}"/>
              </a:ext>
              <a:ext uri="{C183D7F6-B498-43B3-948B-1728B52AA6E4}">
                <adec:decorative xmlns:adec="http://schemas.microsoft.com/office/drawing/2017/decorative" val="1"/>
              </a:ext>
            </a:extLst>
          </p:cNvPr>
          <p:cNvSpPr/>
          <p:nvPr userDrawn="1"/>
        </p:nvSpPr>
        <p:spPr>
          <a:xfrm>
            <a:off x="4668466" y="352650"/>
            <a:ext cx="1800000" cy="252000"/>
          </a:xfrm>
          <a:prstGeom prst="round1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Single Corner Rounded 10">
            <a:extLst>
              <a:ext uri="{FF2B5EF4-FFF2-40B4-BE49-F238E27FC236}">
                <a16:creationId xmlns:a16="http://schemas.microsoft.com/office/drawing/2014/main" id="{A67716AA-7356-7594-AB30-1811ADCFC6D7}"/>
              </a:ext>
              <a:ext uri="{C183D7F6-B498-43B3-948B-1728B52AA6E4}">
                <adec:decorative xmlns:adec="http://schemas.microsoft.com/office/drawing/2017/decorative" val="1"/>
              </a:ext>
            </a:extLst>
          </p:cNvPr>
          <p:cNvSpPr/>
          <p:nvPr userDrawn="1"/>
        </p:nvSpPr>
        <p:spPr>
          <a:xfrm>
            <a:off x="6828466" y="349498"/>
            <a:ext cx="1800000" cy="252000"/>
          </a:xfrm>
          <a:prstGeom prst="round1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3E8D8210-278E-23A2-E74E-1190274BF457}"/>
              </a:ext>
            </a:extLst>
          </p:cNvPr>
          <p:cNvSpPr/>
          <p:nvPr userDrawn="1"/>
        </p:nvSpPr>
        <p:spPr>
          <a:xfrm>
            <a:off x="377789" y="5608920"/>
            <a:ext cx="11489524" cy="1249080"/>
          </a:xfrm>
          <a:prstGeom prst="rect">
            <a:avLst/>
          </a:prstGeom>
          <a:gradFill flip="none" rotWithShape="1">
            <a:gsLst>
              <a:gs pos="0">
                <a:schemeClr val="tx2"/>
              </a:gs>
              <a:gs pos="73000">
                <a:srgbClr val="3C306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Logo for the Leicester, Leicestershire and Rutland Health and Wellbeing Partnership.">
            <a:extLst>
              <a:ext uri="{FF2B5EF4-FFF2-40B4-BE49-F238E27FC236}">
                <a16:creationId xmlns:a16="http://schemas.microsoft.com/office/drawing/2014/main" id="{91107844-FBDE-EAED-BC44-2B27F2F06F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1358" y="5608921"/>
            <a:ext cx="3235955" cy="1249079"/>
          </a:xfrm>
          <a:prstGeom prst="rect">
            <a:avLst/>
          </a:prstGeom>
        </p:spPr>
      </p:pic>
    </p:spTree>
    <p:extLst>
      <p:ext uri="{BB962C8B-B14F-4D97-AF65-F5344CB8AC3E}">
        <p14:creationId xmlns:p14="http://schemas.microsoft.com/office/powerpoint/2010/main" val="2786590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893C-A405-9002-1987-A8FF580956F5}"/>
              </a:ext>
            </a:extLst>
          </p:cNvPr>
          <p:cNvSpPr>
            <a:spLocks noGrp="1"/>
          </p:cNvSpPr>
          <p:nvPr>
            <p:ph type="title"/>
          </p:nvPr>
        </p:nvSpPr>
        <p:spPr>
          <a:xfrm>
            <a:off x="360000" y="681037"/>
            <a:ext cx="11472000" cy="1009651"/>
          </a:xfrm>
          <a:solidFill>
            <a:schemeClr val="tx2"/>
          </a:solidFill>
        </p:spPr>
        <p:txBody>
          <a:bodyPr vert="horz" lIns="91440" tIns="45720" rIns="91440" bIns="45720" rtlCol="0" anchor="ctr">
            <a:normAutofit/>
          </a:bodyPr>
          <a:lstStyle>
            <a:lvl1pPr>
              <a:defRPr lang="en-GB" b="1" cap="none" baseline="0">
                <a:solidFill>
                  <a:schemeClr val="bg1"/>
                </a:solidFill>
              </a:defRPr>
            </a:lvl1pPr>
          </a:lstStyle>
          <a:p>
            <a:pPr lvl="0"/>
            <a:r>
              <a:rPr lang="en-US" dirty="0"/>
              <a:t>Click to edit Master title style</a:t>
            </a:r>
            <a:endParaRPr lang="en-GB" dirty="0"/>
          </a:p>
        </p:txBody>
      </p:sp>
      <p:sp>
        <p:nvSpPr>
          <p:cNvPr id="3" name="Content Placeholder 2">
            <a:extLst>
              <a:ext uri="{FF2B5EF4-FFF2-40B4-BE49-F238E27FC236}">
                <a16:creationId xmlns:a16="http://schemas.microsoft.com/office/drawing/2014/main" id="{04761127-C9F4-7E51-5B89-C5A3615D6744}"/>
              </a:ext>
            </a:extLst>
          </p:cNvPr>
          <p:cNvSpPr>
            <a:spLocks noGrp="1"/>
          </p:cNvSpPr>
          <p:nvPr>
            <p:ph sz="half" idx="1"/>
          </p:nvPr>
        </p:nvSpPr>
        <p:spPr>
          <a:xfrm>
            <a:off x="360000" y="1825624"/>
            <a:ext cx="5659800" cy="4676519"/>
          </a:xfrm>
        </p:spPr>
        <p:txBody>
          <a:bodyPr/>
          <a:lstStyle>
            <a:lvl1pPr>
              <a:defRPr>
                <a:solidFill>
                  <a:schemeClr val="tx2"/>
                </a:solidFill>
                <a:latin typeface="Arial" panose="020B0604020202020204" pitchFamily="34" charset="0"/>
                <a:cs typeface="Arial" panose="020B0604020202020204" pitchFamily="34" charset="0"/>
              </a:defRPr>
            </a:lvl1pPr>
            <a:lvl2pPr>
              <a:defRPr>
                <a:solidFill>
                  <a:schemeClr val="tx2"/>
                </a:solidFill>
                <a:latin typeface="Arial" panose="020B0604020202020204" pitchFamily="34" charset="0"/>
                <a:cs typeface="Arial" panose="020B0604020202020204" pitchFamily="34" charset="0"/>
              </a:defRPr>
            </a:lvl2pPr>
            <a:lvl3pPr>
              <a:defRPr>
                <a:solidFill>
                  <a:schemeClr val="tx2"/>
                </a:solidFill>
                <a:latin typeface="Arial" panose="020B0604020202020204" pitchFamily="34" charset="0"/>
                <a:cs typeface="Arial" panose="020B0604020202020204" pitchFamily="34" charset="0"/>
              </a:defRPr>
            </a:lvl3pPr>
            <a:lvl4pPr>
              <a:defRPr>
                <a:solidFill>
                  <a:schemeClr val="tx2"/>
                </a:solidFill>
                <a:latin typeface="Arial" panose="020B0604020202020204" pitchFamily="34" charset="0"/>
                <a:cs typeface="Arial" panose="020B0604020202020204" pitchFamily="34" charset="0"/>
              </a:defRPr>
            </a:lvl4pPr>
            <a:lvl5pPr>
              <a:defRPr>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3BD79B-65DA-44A9-B8DB-66E60FDE550E}"/>
              </a:ext>
            </a:extLst>
          </p:cNvPr>
          <p:cNvSpPr>
            <a:spLocks noGrp="1"/>
          </p:cNvSpPr>
          <p:nvPr>
            <p:ph sz="half" idx="2"/>
          </p:nvPr>
        </p:nvSpPr>
        <p:spPr>
          <a:xfrm>
            <a:off x="6172200" y="1825625"/>
            <a:ext cx="5659800" cy="4667250"/>
          </a:xfrm>
        </p:spPr>
        <p:txBody>
          <a:bodyPr/>
          <a:lstStyle>
            <a:lvl1pPr>
              <a:defRPr>
                <a:solidFill>
                  <a:schemeClr val="tx2"/>
                </a:solidFill>
                <a:latin typeface="Arial" panose="020B0604020202020204" pitchFamily="34" charset="0"/>
                <a:cs typeface="Arial" panose="020B0604020202020204" pitchFamily="34" charset="0"/>
              </a:defRPr>
            </a:lvl1pPr>
            <a:lvl2pPr>
              <a:defRPr>
                <a:solidFill>
                  <a:schemeClr val="tx2"/>
                </a:solidFill>
                <a:latin typeface="Arial" panose="020B0604020202020204" pitchFamily="34" charset="0"/>
                <a:cs typeface="Arial" panose="020B0604020202020204" pitchFamily="34" charset="0"/>
              </a:defRPr>
            </a:lvl2pPr>
            <a:lvl3pPr>
              <a:defRPr>
                <a:solidFill>
                  <a:schemeClr val="tx2"/>
                </a:solidFill>
                <a:latin typeface="Arial" panose="020B0604020202020204" pitchFamily="34" charset="0"/>
                <a:cs typeface="Arial" panose="020B0604020202020204" pitchFamily="34" charset="0"/>
              </a:defRPr>
            </a:lvl3pPr>
            <a:lvl4pPr>
              <a:defRPr>
                <a:solidFill>
                  <a:schemeClr val="tx2"/>
                </a:solidFill>
                <a:latin typeface="Arial" panose="020B0604020202020204" pitchFamily="34" charset="0"/>
                <a:cs typeface="Arial" panose="020B0604020202020204" pitchFamily="34" charset="0"/>
              </a:defRPr>
            </a:lvl4pPr>
            <a:lvl5pPr>
              <a:defRPr>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Single Corner Rounded 7">
            <a:extLst>
              <a:ext uri="{FF2B5EF4-FFF2-40B4-BE49-F238E27FC236}">
                <a16:creationId xmlns:a16="http://schemas.microsoft.com/office/drawing/2014/main" id="{3D14486B-1116-F750-6AAF-F35A2B1AA355}"/>
              </a:ext>
              <a:ext uri="{C183D7F6-B498-43B3-948B-1728B52AA6E4}">
                <adec:decorative xmlns:adec="http://schemas.microsoft.com/office/drawing/2017/decorative" val="1"/>
              </a:ext>
            </a:extLst>
          </p:cNvPr>
          <p:cNvSpPr/>
          <p:nvPr userDrawn="1"/>
        </p:nvSpPr>
        <p:spPr>
          <a:xfrm>
            <a:off x="360000" y="365125"/>
            <a:ext cx="2592000" cy="252000"/>
          </a:xfrm>
          <a:prstGeom prst="round1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Single Corner Rounded 8">
            <a:extLst>
              <a:ext uri="{FF2B5EF4-FFF2-40B4-BE49-F238E27FC236}">
                <a16:creationId xmlns:a16="http://schemas.microsoft.com/office/drawing/2014/main" id="{C2DEF368-8B9D-BE93-C2DB-575CA6CD102A}"/>
              </a:ext>
              <a:ext uri="{C183D7F6-B498-43B3-948B-1728B52AA6E4}">
                <adec:decorative xmlns:adec="http://schemas.microsoft.com/office/drawing/2017/decorative" val="1"/>
              </a:ext>
            </a:extLst>
          </p:cNvPr>
          <p:cNvSpPr/>
          <p:nvPr userDrawn="1"/>
        </p:nvSpPr>
        <p:spPr>
          <a:xfrm>
            <a:off x="3348000" y="355856"/>
            <a:ext cx="2592000" cy="252000"/>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Single Corner Rounded 9">
            <a:extLst>
              <a:ext uri="{FF2B5EF4-FFF2-40B4-BE49-F238E27FC236}">
                <a16:creationId xmlns:a16="http://schemas.microsoft.com/office/drawing/2014/main" id="{210E55DA-C621-8037-19F5-6486A3E01E51}"/>
              </a:ext>
              <a:ext uri="{C183D7F6-B498-43B3-948B-1728B52AA6E4}">
                <adec:decorative xmlns:adec="http://schemas.microsoft.com/office/drawing/2017/decorative" val="1"/>
              </a:ext>
            </a:extLst>
          </p:cNvPr>
          <p:cNvSpPr/>
          <p:nvPr userDrawn="1"/>
        </p:nvSpPr>
        <p:spPr>
          <a:xfrm>
            <a:off x="6310200" y="362168"/>
            <a:ext cx="2592000" cy="252000"/>
          </a:xfrm>
          <a:prstGeom prst="round1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Single Corner Rounded 10">
            <a:extLst>
              <a:ext uri="{FF2B5EF4-FFF2-40B4-BE49-F238E27FC236}">
                <a16:creationId xmlns:a16="http://schemas.microsoft.com/office/drawing/2014/main" id="{80090559-C685-76F7-7977-B9C745514D5B}"/>
              </a:ext>
              <a:ext uri="{C183D7F6-B498-43B3-948B-1728B52AA6E4}">
                <adec:decorative xmlns:adec="http://schemas.microsoft.com/office/drawing/2017/decorative" val="1"/>
              </a:ext>
            </a:extLst>
          </p:cNvPr>
          <p:cNvSpPr/>
          <p:nvPr userDrawn="1"/>
        </p:nvSpPr>
        <p:spPr>
          <a:xfrm>
            <a:off x="9240000" y="365125"/>
            <a:ext cx="2592000" cy="252000"/>
          </a:xfrm>
          <a:prstGeom prst="round1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76859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EB6CF-77BC-3CD8-0B29-E7B42C405A25}"/>
              </a:ext>
            </a:extLst>
          </p:cNvPr>
          <p:cNvSpPr>
            <a:spLocks noGrp="1"/>
          </p:cNvSpPr>
          <p:nvPr>
            <p:ph type="title"/>
          </p:nvPr>
        </p:nvSpPr>
        <p:spPr>
          <a:xfrm>
            <a:off x="360000" y="668337"/>
            <a:ext cx="11472000" cy="1022351"/>
          </a:xfrm>
          <a:solidFill>
            <a:schemeClr val="tx2"/>
          </a:solidFill>
        </p:spPr>
        <p:txBody>
          <a:bodyPr vert="horz" lIns="91440" tIns="45720" rIns="91440" bIns="45720" rtlCol="0" anchor="ctr">
            <a:normAutofit/>
          </a:bodyPr>
          <a:lstStyle>
            <a:lvl1pPr>
              <a:defRPr lang="en-GB" b="1" cap="none" baseline="0">
                <a:solidFill>
                  <a:schemeClr val="bg1"/>
                </a:solidFill>
              </a:defRPr>
            </a:lvl1pPr>
          </a:lstStyle>
          <a:p>
            <a:pPr lvl="0"/>
            <a:r>
              <a:rPr lang="en-US" dirty="0"/>
              <a:t>Click to edit Master title style</a:t>
            </a:r>
            <a:endParaRPr lang="en-GB" dirty="0"/>
          </a:p>
        </p:txBody>
      </p:sp>
      <p:sp>
        <p:nvSpPr>
          <p:cNvPr id="3" name="Text Placeholder 2">
            <a:extLst>
              <a:ext uri="{FF2B5EF4-FFF2-40B4-BE49-F238E27FC236}">
                <a16:creationId xmlns:a16="http://schemas.microsoft.com/office/drawing/2014/main" id="{14657BA2-25A4-B813-32B6-0C92EC5409FC}"/>
              </a:ext>
            </a:extLst>
          </p:cNvPr>
          <p:cNvSpPr>
            <a:spLocks noGrp="1"/>
          </p:cNvSpPr>
          <p:nvPr>
            <p:ph type="body" idx="1"/>
          </p:nvPr>
        </p:nvSpPr>
        <p:spPr>
          <a:xfrm>
            <a:off x="360000" y="1681163"/>
            <a:ext cx="5637575" cy="823912"/>
          </a:xfrm>
        </p:spPr>
        <p:txBody>
          <a:bodyPr anchor="b"/>
          <a:lstStyle>
            <a:lvl1pPr marL="0" indent="0">
              <a:buNone/>
              <a:defRPr sz="2400" b="1">
                <a:solidFill>
                  <a:schemeClr val="tx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C182375-3D47-F10C-530A-4088B6CF4456}"/>
              </a:ext>
            </a:extLst>
          </p:cNvPr>
          <p:cNvSpPr>
            <a:spLocks noGrp="1"/>
          </p:cNvSpPr>
          <p:nvPr>
            <p:ph sz="half" idx="2"/>
          </p:nvPr>
        </p:nvSpPr>
        <p:spPr>
          <a:xfrm>
            <a:off x="360000" y="2505074"/>
            <a:ext cx="5637575" cy="3997069"/>
          </a:xfrm>
        </p:spPr>
        <p:txBody>
          <a:bodyPr/>
          <a:lstStyle>
            <a:lvl1pPr>
              <a:defRPr>
                <a:solidFill>
                  <a:schemeClr val="tx2"/>
                </a:solidFill>
                <a:latin typeface="Arial" panose="020B0604020202020204" pitchFamily="34" charset="0"/>
                <a:cs typeface="Arial" panose="020B0604020202020204" pitchFamily="34" charset="0"/>
              </a:defRPr>
            </a:lvl1pPr>
            <a:lvl2pPr>
              <a:defRPr>
                <a:solidFill>
                  <a:schemeClr val="tx2"/>
                </a:solidFill>
                <a:latin typeface="Arial" panose="020B0604020202020204" pitchFamily="34" charset="0"/>
                <a:cs typeface="Arial" panose="020B0604020202020204" pitchFamily="34" charset="0"/>
              </a:defRPr>
            </a:lvl2pPr>
            <a:lvl3pPr>
              <a:defRPr>
                <a:solidFill>
                  <a:schemeClr val="tx2"/>
                </a:solidFill>
                <a:latin typeface="Arial" panose="020B0604020202020204" pitchFamily="34" charset="0"/>
                <a:cs typeface="Arial" panose="020B0604020202020204" pitchFamily="34" charset="0"/>
              </a:defRPr>
            </a:lvl3pPr>
            <a:lvl4pPr>
              <a:defRPr>
                <a:solidFill>
                  <a:schemeClr val="tx2"/>
                </a:solidFill>
                <a:latin typeface="Arial" panose="020B0604020202020204" pitchFamily="34" charset="0"/>
                <a:cs typeface="Arial" panose="020B0604020202020204" pitchFamily="34" charset="0"/>
              </a:defRPr>
            </a:lvl4pPr>
            <a:lvl5pPr>
              <a:defRPr>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0890C1C-C95C-9904-E4D1-84F6FCD0F0DF}"/>
              </a:ext>
            </a:extLst>
          </p:cNvPr>
          <p:cNvSpPr>
            <a:spLocks noGrp="1"/>
          </p:cNvSpPr>
          <p:nvPr>
            <p:ph type="body" sz="quarter" idx="3"/>
          </p:nvPr>
        </p:nvSpPr>
        <p:spPr>
          <a:xfrm>
            <a:off x="6172200" y="1681163"/>
            <a:ext cx="5659800" cy="823912"/>
          </a:xfrm>
        </p:spPr>
        <p:txBody>
          <a:bodyPr anchor="b"/>
          <a:lstStyle>
            <a:lvl1pPr marL="0" indent="0">
              <a:buNone/>
              <a:defRPr sz="2400" b="1">
                <a:solidFill>
                  <a:schemeClr val="tx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A47B69-2A8C-0767-6A89-ED2E9D26DBCF}"/>
              </a:ext>
            </a:extLst>
          </p:cNvPr>
          <p:cNvSpPr>
            <a:spLocks noGrp="1"/>
          </p:cNvSpPr>
          <p:nvPr>
            <p:ph sz="quarter" idx="4"/>
          </p:nvPr>
        </p:nvSpPr>
        <p:spPr>
          <a:xfrm>
            <a:off x="6172199" y="2505075"/>
            <a:ext cx="5659799" cy="3987800"/>
          </a:xfrm>
        </p:spPr>
        <p:txBody>
          <a:bodyPr/>
          <a:lstStyle>
            <a:lvl1pPr>
              <a:defRPr>
                <a:solidFill>
                  <a:schemeClr val="tx2"/>
                </a:solidFill>
                <a:latin typeface="Arial" panose="020B0604020202020204" pitchFamily="34" charset="0"/>
                <a:cs typeface="Arial" panose="020B0604020202020204" pitchFamily="34" charset="0"/>
              </a:defRPr>
            </a:lvl1pPr>
            <a:lvl2pPr>
              <a:defRPr>
                <a:solidFill>
                  <a:schemeClr val="tx2"/>
                </a:solidFill>
                <a:latin typeface="Arial" panose="020B0604020202020204" pitchFamily="34" charset="0"/>
                <a:cs typeface="Arial" panose="020B0604020202020204" pitchFamily="34" charset="0"/>
              </a:defRPr>
            </a:lvl2pPr>
            <a:lvl3pPr>
              <a:defRPr>
                <a:solidFill>
                  <a:schemeClr val="tx2"/>
                </a:solidFill>
                <a:latin typeface="Arial" panose="020B0604020202020204" pitchFamily="34" charset="0"/>
                <a:cs typeface="Arial" panose="020B0604020202020204" pitchFamily="34" charset="0"/>
              </a:defRPr>
            </a:lvl3pPr>
            <a:lvl4pPr>
              <a:defRPr>
                <a:solidFill>
                  <a:schemeClr val="tx2"/>
                </a:solidFill>
                <a:latin typeface="Arial" panose="020B0604020202020204" pitchFamily="34" charset="0"/>
                <a:cs typeface="Arial" panose="020B0604020202020204" pitchFamily="34" charset="0"/>
              </a:defRPr>
            </a:lvl4pPr>
            <a:lvl5pPr>
              <a:defRPr>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Rectangle: Single Corner Rounded 9">
            <a:extLst>
              <a:ext uri="{FF2B5EF4-FFF2-40B4-BE49-F238E27FC236}">
                <a16:creationId xmlns:a16="http://schemas.microsoft.com/office/drawing/2014/main" id="{9CCDB72B-9F92-E758-5A2C-7A9928F63E53}"/>
              </a:ext>
              <a:ext uri="{C183D7F6-B498-43B3-948B-1728B52AA6E4}">
                <adec:decorative xmlns:adec="http://schemas.microsoft.com/office/drawing/2017/decorative" val="1"/>
              </a:ext>
            </a:extLst>
          </p:cNvPr>
          <p:cNvSpPr/>
          <p:nvPr userDrawn="1"/>
        </p:nvSpPr>
        <p:spPr>
          <a:xfrm>
            <a:off x="360000" y="365125"/>
            <a:ext cx="2592000" cy="252000"/>
          </a:xfrm>
          <a:prstGeom prst="round1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Single Corner Rounded 10">
            <a:extLst>
              <a:ext uri="{FF2B5EF4-FFF2-40B4-BE49-F238E27FC236}">
                <a16:creationId xmlns:a16="http://schemas.microsoft.com/office/drawing/2014/main" id="{C9B98FD7-CEF2-09BF-789F-9F28AF242E0D}"/>
              </a:ext>
              <a:ext uri="{C183D7F6-B498-43B3-948B-1728B52AA6E4}">
                <adec:decorative xmlns:adec="http://schemas.microsoft.com/office/drawing/2017/decorative" val="1"/>
              </a:ext>
            </a:extLst>
          </p:cNvPr>
          <p:cNvSpPr/>
          <p:nvPr userDrawn="1"/>
        </p:nvSpPr>
        <p:spPr>
          <a:xfrm>
            <a:off x="3348000" y="355856"/>
            <a:ext cx="2592000" cy="252000"/>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Single Corner Rounded 11">
            <a:extLst>
              <a:ext uri="{FF2B5EF4-FFF2-40B4-BE49-F238E27FC236}">
                <a16:creationId xmlns:a16="http://schemas.microsoft.com/office/drawing/2014/main" id="{7648C35B-D9FE-F008-3887-5D0128D9F2E2}"/>
              </a:ext>
              <a:ext uri="{C183D7F6-B498-43B3-948B-1728B52AA6E4}">
                <adec:decorative xmlns:adec="http://schemas.microsoft.com/office/drawing/2017/decorative" val="1"/>
              </a:ext>
            </a:extLst>
          </p:cNvPr>
          <p:cNvSpPr/>
          <p:nvPr userDrawn="1"/>
        </p:nvSpPr>
        <p:spPr>
          <a:xfrm>
            <a:off x="6310200" y="362168"/>
            <a:ext cx="2592000" cy="252000"/>
          </a:xfrm>
          <a:prstGeom prst="round1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Single Corner Rounded 12">
            <a:extLst>
              <a:ext uri="{FF2B5EF4-FFF2-40B4-BE49-F238E27FC236}">
                <a16:creationId xmlns:a16="http://schemas.microsoft.com/office/drawing/2014/main" id="{6908C171-E714-3CC0-31C5-CD5FB38CB701}"/>
              </a:ext>
              <a:ext uri="{C183D7F6-B498-43B3-948B-1728B52AA6E4}">
                <adec:decorative xmlns:adec="http://schemas.microsoft.com/office/drawing/2017/decorative" val="1"/>
              </a:ext>
            </a:extLst>
          </p:cNvPr>
          <p:cNvSpPr/>
          <p:nvPr userDrawn="1"/>
        </p:nvSpPr>
        <p:spPr>
          <a:xfrm>
            <a:off x="9240000" y="365125"/>
            <a:ext cx="2592000" cy="252000"/>
          </a:xfrm>
          <a:prstGeom prst="round1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0275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4FDFA-3E6D-EEFC-6F3E-59ECBFE0815D}"/>
              </a:ext>
            </a:extLst>
          </p:cNvPr>
          <p:cNvSpPr>
            <a:spLocks noGrp="1"/>
          </p:cNvSpPr>
          <p:nvPr>
            <p:ph type="title"/>
          </p:nvPr>
        </p:nvSpPr>
        <p:spPr>
          <a:xfrm>
            <a:off x="385010" y="721895"/>
            <a:ext cx="11446990" cy="1211524"/>
          </a:xfrm>
          <a:solidFill>
            <a:schemeClr val="tx2"/>
          </a:solidFill>
        </p:spPr>
        <p:txBody>
          <a:bodyPr vert="horz" lIns="91440" tIns="45720" rIns="91440" bIns="45720" rtlCol="0" anchor="ctr">
            <a:normAutofit/>
          </a:bodyPr>
          <a:lstStyle>
            <a:lvl1pPr>
              <a:defRPr lang="en-GB" b="1" cap="none" baseline="0">
                <a:solidFill>
                  <a:schemeClr val="bg1"/>
                </a:solidFill>
              </a:defRPr>
            </a:lvl1pPr>
          </a:lstStyle>
          <a:p>
            <a:pPr lvl="0"/>
            <a:r>
              <a:rPr lang="en-US"/>
              <a:t>Click to edit Master title style</a:t>
            </a:r>
            <a:endParaRPr lang="en-GB"/>
          </a:p>
        </p:txBody>
      </p:sp>
      <p:sp>
        <p:nvSpPr>
          <p:cNvPr id="6" name="Rectangle: Single Corner Rounded 5">
            <a:extLst>
              <a:ext uri="{FF2B5EF4-FFF2-40B4-BE49-F238E27FC236}">
                <a16:creationId xmlns:a16="http://schemas.microsoft.com/office/drawing/2014/main" id="{084FD889-77F4-2282-472C-E99E08236B53}"/>
              </a:ext>
              <a:ext uri="{C183D7F6-B498-43B3-948B-1728B52AA6E4}">
                <adec:decorative xmlns:adec="http://schemas.microsoft.com/office/drawing/2017/decorative" val="1"/>
              </a:ext>
            </a:extLst>
          </p:cNvPr>
          <p:cNvSpPr/>
          <p:nvPr userDrawn="1"/>
        </p:nvSpPr>
        <p:spPr>
          <a:xfrm>
            <a:off x="360000" y="365125"/>
            <a:ext cx="2592000" cy="252000"/>
          </a:xfrm>
          <a:prstGeom prst="round1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Single Corner Rounded 6">
            <a:extLst>
              <a:ext uri="{FF2B5EF4-FFF2-40B4-BE49-F238E27FC236}">
                <a16:creationId xmlns:a16="http://schemas.microsoft.com/office/drawing/2014/main" id="{7EB17BE8-3808-8A45-2E82-F3F0A80B382F}"/>
              </a:ext>
              <a:ext uri="{C183D7F6-B498-43B3-948B-1728B52AA6E4}">
                <adec:decorative xmlns:adec="http://schemas.microsoft.com/office/drawing/2017/decorative" val="1"/>
              </a:ext>
            </a:extLst>
          </p:cNvPr>
          <p:cNvSpPr/>
          <p:nvPr userDrawn="1"/>
        </p:nvSpPr>
        <p:spPr>
          <a:xfrm>
            <a:off x="3348000" y="355856"/>
            <a:ext cx="2592000" cy="252000"/>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Single Corner Rounded 7">
            <a:extLst>
              <a:ext uri="{FF2B5EF4-FFF2-40B4-BE49-F238E27FC236}">
                <a16:creationId xmlns:a16="http://schemas.microsoft.com/office/drawing/2014/main" id="{8FC83A76-78C9-74AD-0553-4CD4E50B4116}"/>
              </a:ext>
              <a:ext uri="{C183D7F6-B498-43B3-948B-1728B52AA6E4}">
                <adec:decorative xmlns:adec="http://schemas.microsoft.com/office/drawing/2017/decorative" val="1"/>
              </a:ext>
            </a:extLst>
          </p:cNvPr>
          <p:cNvSpPr/>
          <p:nvPr userDrawn="1"/>
        </p:nvSpPr>
        <p:spPr>
          <a:xfrm>
            <a:off x="6310200" y="362168"/>
            <a:ext cx="2592000" cy="252000"/>
          </a:xfrm>
          <a:prstGeom prst="round1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Single Corner Rounded 8">
            <a:extLst>
              <a:ext uri="{FF2B5EF4-FFF2-40B4-BE49-F238E27FC236}">
                <a16:creationId xmlns:a16="http://schemas.microsoft.com/office/drawing/2014/main" id="{9FDDB156-7FF7-A756-5161-428343482F69}"/>
              </a:ext>
              <a:ext uri="{C183D7F6-B498-43B3-948B-1728B52AA6E4}">
                <adec:decorative xmlns:adec="http://schemas.microsoft.com/office/drawing/2017/decorative" val="1"/>
              </a:ext>
            </a:extLst>
          </p:cNvPr>
          <p:cNvSpPr/>
          <p:nvPr userDrawn="1"/>
        </p:nvSpPr>
        <p:spPr>
          <a:xfrm>
            <a:off x="9240000" y="365125"/>
            <a:ext cx="2592000" cy="252000"/>
          </a:xfrm>
          <a:prstGeom prst="round1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84133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bg>
      <p:bgPr>
        <a:gradFill>
          <a:gsLst>
            <a:gs pos="0">
              <a:schemeClr val="tx2"/>
            </a:gs>
            <a:gs pos="63000">
              <a:schemeClr val="bg1"/>
            </a:gs>
            <a:gs pos="50000">
              <a:srgbClr val="ABC0E4"/>
            </a:gs>
            <a:gs pos="100000">
              <a:schemeClr val="bg1"/>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4FDFA-3E6D-EEFC-6F3E-59ECBFE0815D}"/>
              </a:ext>
            </a:extLst>
          </p:cNvPr>
          <p:cNvSpPr>
            <a:spLocks noGrp="1"/>
          </p:cNvSpPr>
          <p:nvPr>
            <p:ph type="title"/>
          </p:nvPr>
        </p:nvSpPr>
        <p:spPr>
          <a:xfrm>
            <a:off x="385010" y="721895"/>
            <a:ext cx="11446990" cy="1211524"/>
          </a:xfrm>
          <a:solidFill>
            <a:schemeClr val="tx2"/>
          </a:solidFill>
        </p:spPr>
        <p:txBody>
          <a:bodyPr vert="horz" lIns="91440" tIns="45720" rIns="91440" bIns="45720" rtlCol="0" anchor="ctr">
            <a:normAutofit/>
          </a:bodyPr>
          <a:lstStyle>
            <a:lvl1pPr>
              <a:defRPr lang="en-GB" b="1" cap="none" baseline="0">
                <a:solidFill>
                  <a:schemeClr val="bg1"/>
                </a:solidFill>
              </a:defRPr>
            </a:lvl1pPr>
          </a:lstStyle>
          <a:p>
            <a:pPr lvl="0"/>
            <a:r>
              <a:rPr lang="en-US"/>
              <a:t>Click to edit Master title style</a:t>
            </a:r>
            <a:endParaRPr lang="en-GB"/>
          </a:p>
        </p:txBody>
      </p:sp>
      <p:sp>
        <p:nvSpPr>
          <p:cNvPr id="6" name="Rectangle: Single Corner Rounded 5">
            <a:extLst>
              <a:ext uri="{FF2B5EF4-FFF2-40B4-BE49-F238E27FC236}">
                <a16:creationId xmlns:a16="http://schemas.microsoft.com/office/drawing/2014/main" id="{084FD889-77F4-2282-472C-E99E08236B53}"/>
              </a:ext>
              <a:ext uri="{C183D7F6-B498-43B3-948B-1728B52AA6E4}">
                <adec:decorative xmlns:adec="http://schemas.microsoft.com/office/drawing/2017/decorative" val="1"/>
              </a:ext>
            </a:extLst>
          </p:cNvPr>
          <p:cNvSpPr/>
          <p:nvPr userDrawn="1"/>
        </p:nvSpPr>
        <p:spPr>
          <a:xfrm>
            <a:off x="360000" y="365125"/>
            <a:ext cx="2592000" cy="252000"/>
          </a:xfrm>
          <a:prstGeom prst="round1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Single Corner Rounded 6">
            <a:extLst>
              <a:ext uri="{FF2B5EF4-FFF2-40B4-BE49-F238E27FC236}">
                <a16:creationId xmlns:a16="http://schemas.microsoft.com/office/drawing/2014/main" id="{7EB17BE8-3808-8A45-2E82-F3F0A80B382F}"/>
              </a:ext>
              <a:ext uri="{C183D7F6-B498-43B3-948B-1728B52AA6E4}">
                <adec:decorative xmlns:adec="http://schemas.microsoft.com/office/drawing/2017/decorative" val="1"/>
              </a:ext>
            </a:extLst>
          </p:cNvPr>
          <p:cNvSpPr/>
          <p:nvPr userDrawn="1"/>
        </p:nvSpPr>
        <p:spPr>
          <a:xfrm>
            <a:off x="3348000" y="355856"/>
            <a:ext cx="2592000" cy="252000"/>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Single Corner Rounded 7">
            <a:extLst>
              <a:ext uri="{FF2B5EF4-FFF2-40B4-BE49-F238E27FC236}">
                <a16:creationId xmlns:a16="http://schemas.microsoft.com/office/drawing/2014/main" id="{8FC83A76-78C9-74AD-0553-4CD4E50B4116}"/>
              </a:ext>
              <a:ext uri="{C183D7F6-B498-43B3-948B-1728B52AA6E4}">
                <adec:decorative xmlns:adec="http://schemas.microsoft.com/office/drawing/2017/decorative" val="1"/>
              </a:ext>
            </a:extLst>
          </p:cNvPr>
          <p:cNvSpPr/>
          <p:nvPr userDrawn="1"/>
        </p:nvSpPr>
        <p:spPr>
          <a:xfrm>
            <a:off x="6310200" y="362168"/>
            <a:ext cx="2592000" cy="252000"/>
          </a:xfrm>
          <a:prstGeom prst="round1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Single Corner Rounded 8">
            <a:extLst>
              <a:ext uri="{FF2B5EF4-FFF2-40B4-BE49-F238E27FC236}">
                <a16:creationId xmlns:a16="http://schemas.microsoft.com/office/drawing/2014/main" id="{9FDDB156-7FF7-A756-5161-428343482F69}"/>
              </a:ext>
              <a:ext uri="{C183D7F6-B498-43B3-948B-1728B52AA6E4}">
                <adec:decorative xmlns:adec="http://schemas.microsoft.com/office/drawing/2017/decorative" val="1"/>
              </a:ext>
            </a:extLst>
          </p:cNvPr>
          <p:cNvSpPr/>
          <p:nvPr userDrawn="1"/>
        </p:nvSpPr>
        <p:spPr>
          <a:xfrm>
            <a:off x="9240000" y="365125"/>
            <a:ext cx="2592000" cy="252000"/>
          </a:xfrm>
          <a:prstGeom prst="round1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45522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Single Corner Rounded 4">
            <a:extLst>
              <a:ext uri="{FF2B5EF4-FFF2-40B4-BE49-F238E27FC236}">
                <a16:creationId xmlns:a16="http://schemas.microsoft.com/office/drawing/2014/main" id="{6A65206F-01E1-DEFA-545A-32F27721960F}"/>
              </a:ext>
              <a:ext uri="{C183D7F6-B498-43B3-948B-1728B52AA6E4}">
                <adec:decorative xmlns:adec="http://schemas.microsoft.com/office/drawing/2017/decorative" val="1"/>
              </a:ext>
            </a:extLst>
          </p:cNvPr>
          <p:cNvSpPr/>
          <p:nvPr userDrawn="1"/>
        </p:nvSpPr>
        <p:spPr>
          <a:xfrm>
            <a:off x="360000" y="365125"/>
            <a:ext cx="2592000" cy="252000"/>
          </a:xfrm>
          <a:prstGeom prst="round1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Single Corner Rounded 5">
            <a:extLst>
              <a:ext uri="{FF2B5EF4-FFF2-40B4-BE49-F238E27FC236}">
                <a16:creationId xmlns:a16="http://schemas.microsoft.com/office/drawing/2014/main" id="{28DEF950-5D7A-C4F8-BFBB-DA70B9B80FFC}"/>
              </a:ext>
              <a:ext uri="{C183D7F6-B498-43B3-948B-1728B52AA6E4}">
                <adec:decorative xmlns:adec="http://schemas.microsoft.com/office/drawing/2017/decorative" val="1"/>
              </a:ext>
            </a:extLst>
          </p:cNvPr>
          <p:cNvSpPr/>
          <p:nvPr userDrawn="1"/>
        </p:nvSpPr>
        <p:spPr>
          <a:xfrm>
            <a:off x="3348000" y="355856"/>
            <a:ext cx="2592000" cy="252000"/>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Single Corner Rounded 6">
            <a:extLst>
              <a:ext uri="{FF2B5EF4-FFF2-40B4-BE49-F238E27FC236}">
                <a16:creationId xmlns:a16="http://schemas.microsoft.com/office/drawing/2014/main" id="{42E544DE-A47B-FEA5-D501-281CC4CB44CF}"/>
              </a:ext>
              <a:ext uri="{C183D7F6-B498-43B3-948B-1728B52AA6E4}">
                <adec:decorative xmlns:adec="http://schemas.microsoft.com/office/drawing/2017/decorative" val="1"/>
              </a:ext>
            </a:extLst>
          </p:cNvPr>
          <p:cNvSpPr/>
          <p:nvPr userDrawn="1"/>
        </p:nvSpPr>
        <p:spPr>
          <a:xfrm>
            <a:off x="6310200" y="362168"/>
            <a:ext cx="2592000" cy="252000"/>
          </a:xfrm>
          <a:prstGeom prst="round1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Single Corner Rounded 7">
            <a:extLst>
              <a:ext uri="{FF2B5EF4-FFF2-40B4-BE49-F238E27FC236}">
                <a16:creationId xmlns:a16="http://schemas.microsoft.com/office/drawing/2014/main" id="{86D08B2A-9108-659D-1AEF-C0A3FAB2AEAA}"/>
              </a:ext>
              <a:ext uri="{C183D7F6-B498-43B3-948B-1728B52AA6E4}">
                <adec:decorative xmlns:adec="http://schemas.microsoft.com/office/drawing/2017/decorative" val="1"/>
              </a:ext>
            </a:extLst>
          </p:cNvPr>
          <p:cNvSpPr/>
          <p:nvPr userDrawn="1"/>
        </p:nvSpPr>
        <p:spPr>
          <a:xfrm>
            <a:off x="9240000" y="365125"/>
            <a:ext cx="2592000" cy="252000"/>
          </a:xfrm>
          <a:prstGeom prst="round1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24308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bg>
      <p:bgPr>
        <a:gradFill>
          <a:gsLst>
            <a:gs pos="0">
              <a:schemeClr val="tx2"/>
            </a:gs>
            <a:gs pos="63000">
              <a:schemeClr val="bg1"/>
            </a:gs>
            <a:gs pos="50000">
              <a:srgbClr val="ABC0E4"/>
            </a:gs>
            <a:gs pos="100000">
              <a:schemeClr val="bg1"/>
            </a:gs>
          </a:gsLst>
          <a:lin ang="18900000" scaled="1"/>
        </a:gradFill>
        <a:effectLst/>
      </p:bgPr>
    </p:bg>
    <p:spTree>
      <p:nvGrpSpPr>
        <p:cNvPr id="1" name=""/>
        <p:cNvGrpSpPr/>
        <p:nvPr/>
      </p:nvGrpSpPr>
      <p:grpSpPr>
        <a:xfrm>
          <a:off x="0" y="0"/>
          <a:ext cx="0" cy="0"/>
          <a:chOff x="0" y="0"/>
          <a:chExt cx="0" cy="0"/>
        </a:xfrm>
      </p:grpSpPr>
      <p:sp>
        <p:nvSpPr>
          <p:cNvPr id="5" name="Rectangle: Single Corner Rounded 4">
            <a:extLst>
              <a:ext uri="{FF2B5EF4-FFF2-40B4-BE49-F238E27FC236}">
                <a16:creationId xmlns:a16="http://schemas.microsoft.com/office/drawing/2014/main" id="{6A65206F-01E1-DEFA-545A-32F27721960F}"/>
              </a:ext>
              <a:ext uri="{C183D7F6-B498-43B3-948B-1728B52AA6E4}">
                <adec:decorative xmlns:adec="http://schemas.microsoft.com/office/drawing/2017/decorative" val="1"/>
              </a:ext>
            </a:extLst>
          </p:cNvPr>
          <p:cNvSpPr/>
          <p:nvPr userDrawn="1"/>
        </p:nvSpPr>
        <p:spPr>
          <a:xfrm>
            <a:off x="360000" y="365125"/>
            <a:ext cx="2592000" cy="252000"/>
          </a:xfrm>
          <a:prstGeom prst="round1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Single Corner Rounded 5">
            <a:extLst>
              <a:ext uri="{FF2B5EF4-FFF2-40B4-BE49-F238E27FC236}">
                <a16:creationId xmlns:a16="http://schemas.microsoft.com/office/drawing/2014/main" id="{28DEF950-5D7A-C4F8-BFBB-DA70B9B80FFC}"/>
              </a:ext>
              <a:ext uri="{C183D7F6-B498-43B3-948B-1728B52AA6E4}">
                <adec:decorative xmlns:adec="http://schemas.microsoft.com/office/drawing/2017/decorative" val="1"/>
              </a:ext>
            </a:extLst>
          </p:cNvPr>
          <p:cNvSpPr/>
          <p:nvPr userDrawn="1"/>
        </p:nvSpPr>
        <p:spPr>
          <a:xfrm>
            <a:off x="3348000" y="355856"/>
            <a:ext cx="2592000" cy="252000"/>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Single Corner Rounded 6">
            <a:extLst>
              <a:ext uri="{FF2B5EF4-FFF2-40B4-BE49-F238E27FC236}">
                <a16:creationId xmlns:a16="http://schemas.microsoft.com/office/drawing/2014/main" id="{42E544DE-A47B-FEA5-D501-281CC4CB44CF}"/>
              </a:ext>
              <a:ext uri="{C183D7F6-B498-43B3-948B-1728B52AA6E4}">
                <adec:decorative xmlns:adec="http://schemas.microsoft.com/office/drawing/2017/decorative" val="1"/>
              </a:ext>
            </a:extLst>
          </p:cNvPr>
          <p:cNvSpPr/>
          <p:nvPr userDrawn="1"/>
        </p:nvSpPr>
        <p:spPr>
          <a:xfrm>
            <a:off x="6310200" y="362168"/>
            <a:ext cx="2592000" cy="252000"/>
          </a:xfrm>
          <a:prstGeom prst="round1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Single Corner Rounded 7">
            <a:extLst>
              <a:ext uri="{FF2B5EF4-FFF2-40B4-BE49-F238E27FC236}">
                <a16:creationId xmlns:a16="http://schemas.microsoft.com/office/drawing/2014/main" id="{86D08B2A-9108-659D-1AEF-C0A3FAB2AEAA}"/>
              </a:ext>
              <a:ext uri="{C183D7F6-B498-43B3-948B-1728B52AA6E4}">
                <adec:decorative xmlns:adec="http://schemas.microsoft.com/office/drawing/2017/decorative" val="1"/>
              </a:ext>
            </a:extLst>
          </p:cNvPr>
          <p:cNvSpPr/>
          <p:nvPr userDrawn="1"/>
        </p:nvSpPr>
        <p:spPr>
          <a:xfrm>
            <a:off x="9240000" y="365125"/>
            <a:ext cx="2592000" cy="252000"/>
          </a:xfrm>
          <a:prstGeom prst="round1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0591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FEEE0A-ABD1-F2AF-6F3E-A08685BF2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5787F0-AB68-3D38-6D23-8234F77A1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CA4121-7A73-6F03-6053-14C6CB307A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C27EE3D-8D61-4FD7-AD8B-6F576CDB6039}" type="datetimeFigureOut">
              <a:rPr lang="en-GB" smtClean="0"/>
              <a:pPr/>
              <a:t>10/06/2025</a:t>
            </a:fld>
            <a:endParaRPr lang="en-GB"/>
          </a:p>
        </p:txBody>
      </p:sp>
      <p:sp>
        <p:nvSpPr>
          <p:cNvPr id="5" name="Footer Placeholder 4">
            <a:extLst>
              <a:ext uri="{FF2B5EF4-FFF2-40B4-BE49-F238E27FC236}">
                <a16:creationId xmlns:a16="http://schemas.microsoft.com/office/drawing/2014/main" id="{AFE7510C-90F1-585D-CC46-A4CB4F111D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682E2F66-8908-1B38-497E-5B416F1313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68ADAB1-71B1-46B9-B3D5-0CBACA01A5BD}" type="slidenum">
              <a:rPr lang="en-GB" smtClean="0"/>
              <a:pPr/>
              <a:t>‹#›</a:t>
            </a:fld>
            <a:endParaRPr lang="en-GB"/>
          </a:p>
        </p:txBody>
      </p:sp>
    </p:spTree>
    <p:extLst>
      <p:ext uri="{BB962C8B-B14F-4D97-AF65-F5344CB8AC3E}">
        <p14:creationId xmlns:p14="http://schemas.microsoft.com/office/powerpoint/2010/main" val="919939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hyperlink" Target="https://leicestershire-rutland.communitypharmacy.org.uk/for-professionals-locally-commissioned-services/order-only-what-you-nee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leicestershire-rutland.communitypharmacy.org.uk/for-professionals-locally-commissioned-services/order-only-what-you-need/" TargetMode="External"/><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leicestershire-rutland.communitypharmacy.org.uk/for-professionals-locally-commissioned-services/order-only-what-you-need/"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16BF77-5A3C-2190-2656-82184F3DCE4F}"/>
              </a:ext>
            </a:extLst>
          </p:cNvPr>
          <p:cNvSpPr>
            <a:spLocks noGrp="1"/>
          </p:cNvSpPr>
          <p:nvPr>
            <p:ph type="title"/>
          </p:nvPr>
        </p:nvSpPr>
        <p:spPr/>
        <p:txBody>
          <a:bodyPr>
            <a:normAutofit fontScale="90000"/>
          </a:bodyPr>
          <a:lstStyle/>
          <a:p>
            <a:pPr marL="0" indent="0" algn="ctr">
              <a:buNone/>
            </a:pPr>
            <a:br>
              <a:rPr lang="en-US" dirty="0"/>
            </a:br>
            <a:br>
              <a:rPr lang="en-US" dirty="0"/>
            </a:br>
            <a:r>
              <a:rPr lang="en-GB" dirty="0"/>
              <a:t>Medicines Waste </a:t>
            </a:r>
            <a:br>
              <a:rPr lang="en-GB" dirty="0"/>
            </a:br>
            <a:r>
              <a:rPr lang="en-GB" dirty="0"/>
              <a:t>‘Only Order What You Need’</a:t>
            </a:r>
            <a:br>
              <a:rPr lang="en-GB" dirty="0"/>
            </a:br>
            <a:r>
              <a:rPr lang="en-GB" sz="1400" dirty="0"/>
              <a:t>Rajshri Owen </a:t>
            </a:r>
            <a:br>
              <a:rPr lang="en-GB" sz="1400" dirty="0"/>
            </a:br>
            <a:r>
              <a:rPr lang="en-GB" sz="1400" dirty="0"/>
              <a:t>Chief Officer </a:t>
            </a:r>
            <a:r>
              <a:rPr lang="en-GB" dirty="0"/>
              <a:t> </a:t>
            </a:r>
            <a:br>
              <a:rPr lang="en-GB" dirty="0"/>
            </a:br>
            <a:br>
              <a:rPr lang="en-GB" sz="3600" b="1" dirty="0">
                <a:solidFill>
                  <a:schemeClr val="accent1">
                    <a:lumMod val="75000"/>
                  </a:schemeClr>
                </a:solidFill>
                <a:latin typeface="Arial" panose="020B0604020202020204" pitchFamily="34" charset="0"/>
                <a:cs typeface="Arial" panose="020B0604020202020204" pitchFamily="34" charset="0"/>
              </a:rPr>
            </a:br>
            <a:endParaRPr lang="en-US" dirty="0"/>
          </a:p>
        </p:txBody>
      </p:sp>
      <p:pic>
        <p:nvPicPr>
          <p:cNvPr id="3" name="Picture 2" descr="A logo with text on it&#10;&#10;AI-generated content may be incorrect.">
            <a:extLst>
              <a:ext uri="{FF2B5EF4-FFF2-40B4-BE49-F238E27FC236}">
                <a16:creationId xmlns:a16="http://schemas.microsoft.com/office/drawing/2014/main" id="{FFB5AD47-F04D-0B07-228E-6F7056A06EB8}"/>
              </a:ext>
            </a:extLst>
          </p:cNvPr>
          <p:cNvPicPr>
            <a:picLocks noChangeAspect="1"/>
          </p:cNvPicPr>
          <p:nvPr/>
        </p:nvPicPr>
        <p:blipFill>
          <a:blip r:embed="rId2"/>
          <a:stretch>
            <a:fillRect/>
          </a:stretch>
        </p:blipFill>
        <p:spPr>
          <a:xfrm>
            <a:off x="387985" y="80552"/>
            <a:ext cx="4131763" cy="1547315"/>
          </a:xfrm>
          <a:prstGeom prst="rect">
            <a:avLst/>
          </a:prstGeom>
        </p:spPr>
      </p:pic>
    </p:spTree>
    <p:extLst>
      <p:ext uri="{BB962C8B-B14F-4D97-AF65-F5344CB8AC3E}">
        <p14:creationId xmlns:p14="http://schemas.microsoft.com/office/powerpoint/2010/main" val="2488306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72FEA-E194-8806-A8D6-D7506A3FF47E}"/>
              </a:ext>
            </a:extLst>
          </p:cNvPr>
          <p:cNvSpPr>
            <a:spLocks noGrp="1"/>
          </p:cNvSpPr>
          <p:nvPr>
            <p:ph type="title"/>
          </p:nvPr>
        </p:nvSpPr>
        <p:spPr/>
        <p:txBody>
          <a:bodyPr/>
          <a:lstStyle/>
          <a:p>
            <a:r>
              <a:rPr lang="en-GB" dirty="0"/>
              <a:t>What do you need to do </a:t>
            </a:r>
          </a:p>
        </p:txBody>
      </p:sp>
      <p:sp>
        <p:nvSpPr>
          <p:cNvPr id="3" name="Content Placeholder 2">
            <a:extLst>
              <a:ext uri="{FF2B5EF4-FFF2-40B4-BE49-F238E27FC236}">
                <a16:creationId xmlns:a16="http://schemas.microsoft.com/office/drawing/2014/main" id="{F5EB240A-835A-4BBF-8E0C-80AFEF30626D}"/>
              </a:ext>
            </a:extLst>
          </p:cNvPr>
          <p:cNvSpPr>
            <a:spLocks noGrp="1"/>
          </p:cNvSpPr>
          <p:nvPr>
            <p:ph idx="1"/>
          </p:nvPr>
        </p:nvSpPr>
        <p:spPr/>
        <p:txBody>
          <a:bodyPr>
            <a:normAutofit fontScale="92500" lnSpcReduction="10000"/>
          </a:bodyPr>
          <a:lstStyle/>
          <a:p>
            <a:r>
              <a:rPr lang="en-GB" dirty="0"/>
              <a:t>Please promote to your patients 16</a:t>
            </a:r>
            <a:r>
              <a:rPr lang="en-GB" baseline="30000" dirty="0"/>
              <a:t>th</a:t>
            </a:r>
            <a:r>
              <a:rPr lang="en-GB" dirty="0"/>
              <a:t> June -4</a:t>
            </a:r>
            <a:r>
              <a:rPr lang="en-GB" baseline="30000" dirty="0"/>
              <a:t>th</a:t>
            </a:r>
            <a:r>
              <a:rPr lang="en-GB" dirty="0"/>
              <a:t> August </a:t>
            </a:r>
            <a:br>
              <a:rPr lang="en-GB" dirty="0"/>
            </a:br>
            <a:endParaRPr lang="en-GB" dirty="0"/>
          </a:p>
          <a:p>
            <a:r>
              <a:rPr lang="en-GB" dirty="0"/>
              <a:t>Toolkit will be available to download here by 12 June:</a:t>
            </a:r>
          </a:p>
          <a:p>
            <a:r>
              <a:rPr lang="en-GB" dirty="0">
                <a:hlinkClick r:id="rId2"/>
              </a:rPr>
              <a:t>Order Only What You Need – Community Pharmacy Leicestershire and Rutland</a:t>
            </a:r>
            <a:endParaRPr lang="en-GB" dirty="0"/>
          </a:p>
          <a:p>
            <a:r>
              <a:rPr lang="en-GB" dirty="0"/>
              <a:t>There are 3 steps </a:t>
            </a:r>
          </a:p>
          <a:p>
            <a:pPr marL="514350" indent="-514350">
              <a:buFont typeface="+mj-lt"/>
              <a:buAutoNum type="arabicPeriod"/>
            </a:pPr>
            <a:r>
              <a:rPr lang="en-GB" dirty="0"/>
              <a:t>Display poster in your pharmacy for the entire campaign duration </a:t>
            </a:r>
          </a:p>
          <a:p>
            <a:pPr marL="514350" indent="-514350">
              <a:buFont typeface="+mj-lt"/>
              <a:buAutoNum type="arabicPeriod"/>
            </a:pPr>
            <a:r>
              <a:rPr lang="en-GB" dirty="0"/>
              <a:t>Support NHS App usage </a:t>
            </a:r>
          </a:p>
          <a:p>
            <a:pPr marL="514350" indent="-514350">
              <a:buFont typeface="+mj-lt"/>
              <a:buAutoNum type="arabicPeriod"/>
            </a:pPr>
            <a:r>
              <a:rPr lang="en-GB" dirty="0"/>
              <a:t>Check your bag </a:t>
            </a:r>
          </a:p>
          <a:p>
            <a:pPr marL="0" indent="0">
              <a:buNone/>
            </a:pPr>
            <a:r>
              <a:rPr lang="en-GB" dirty="0"/>
              <a:t>Post campaign complete your declaration of completion before 31</a:t>
            </a:r>
            <a:r>
              <a:rPr lang="en-GB" baseline="30000" dirty="0"/>
              <a:t>st</a:t>
            </a:r>
            <a:r>
              <a:rPr lang="en-GB" dirty="0"/>
              <a:t> August 2025. </a:t>
            </a:r>
          </a:p>
          <a:p>
            <a:endParaRPr lang="en-GB" dirty="0"/>
          </a:p>
        </p:txBody>
      </p:sp>
    </p:spTree>
    <p:extLst>
      <p:ext uri="{BB962C8B-B14F-4D97-AF65-F5344CB8AC3E}">
        <p14:creationId xmlns:p14="http://schemas.microsoft.com/office/powerpoint/2010/main" val="4128085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1CAD3-8366-EA7A-B88F-8209D6B2B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98A32-B929-20E2-CB97-4A2CF7B94867}"/>
              </a:ext>
            </a:extLst>
          </p:cNvPr>
          <p:cNvSpPr>
            <a:spLocks noGrp="1"/>
          </p:cNvSpPr>
          <p:nvPr>
            <p:ph type="title"/>
          </p:nvPr>
        </p:nvSpPr>
        <p:spPr/>
        <p:txBody>
          <a:bodyPr>
            <a:normAutofit fontScale="90000"/>
          </a:bodyPr>
          <a:lstStyle/>
          <a:p>
            <a:pPr marL="0" indent="0" algn="ctr">
              <a:buNone/>
            </a:pPr>
            <a:br>
              <a:rPr lang="en-US" dirty="0"/>
            </a:br>
            <a:br>
              <a:rPr lang="en-US" dirty="0"/>
            </a:br>
            <a:r>
              <a:rPr lang="en-GB" dirty="0"/>
              <a:t>Questions </a:t>
            </a:r>
            <a:br>
              <a:rPr lang="en-GB" dirty="0"/>
            </a:br>
            <a:br>
              <a:rPr lang="en-GB" dirty="0"/>
            </a:br>
            <a:br>
              <a:rPr lang="en-GB" sz="3600" b="1" dirty="0">
                <a:solidFill>
                  <a:schemeClr val="accent1">
                    <a:lumMod val="75000"/>
                  </a:schemeClr>
                </a:solidFill>
                <a:latin typeface="Arial" panose="020B0604020202020204" pitchFamily="34" charset="0"/>
                <a:cs typeface="Arial" panose="020B0604020202020204" pitchFamily="34" charset="0"/>
              </a:rPr>
            </a:br>
            <a:endParaRPr lang="en-US" dirty="0"/>
          </a:p>
        </p:txBody>
      </p:sp>
      <p:pic>
        <p:nvPicPr>
          <p:cNvPr id="3" name="Picture 2" descr="A logo with text on it&#10;&#10;AI-generated content may be incorrect.">
            <a:extLst>
              <a:ext uri="{FF2B5EF4-FFF2-40B4-BE49-F238E27FC236}">
                <a16:creationId xmlns:a16="http://schemas.microsoft.com/office/drawing/2014/main" id="{16193F14-0479-BA21-F0DC-EFBFE15BF565}"/>
              </a:ext>
            </a:extLst>
          </p:cNvPr>
          <p:cNvPicPr>
            <a:picLocks noChangeAspect="1"/>
          </p:cNvPicPr>
          <p:nvPr/>
        </p:nvPicPr>
        <p:blipFill>
          <a:blip r:embed="rId2"/>
          <a:stretch>
            <a:fillRect/>
          </a:stretch>
        </p:blipFill>
        <p:spPr>
          <a:xfrm>
            <a:off x="387985" y="80552"/>
            <a:ext cx="4131763" cy="1547315"/>
          </a:xfrm>
          <a:prstGeom prst="rect">
            <a:avLst/>
          </a:prstGeom>
        </p:spPr>
      </p:pic>
    </p:spTree>
    <p:extLst>
      <p:ext uri="{BB962C8B-B14F-4D97-AF65-F5344CB8AC3E}">
        <p14:creationId xmlns:p14="http://schemas.microsoft.com/office/powerpoint/2010/main" val="889619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D55D2-AFC9-F8E8-D6DE-877B7B76D5E0}"/>
              </a:ext>
            </a:extLst>
          </p:cNvPr>
          <p:cNvSpPr>
            <a:spLocks noGrp="1"/>
          </p:cNvSpPr>
          <p:nvPr>
            <p:ph type="title"/>
          </p:nvPr>
        </p:nvSpPr>
        <p:spPr/>
        <p:txBody>
          <a:bodyPr/>
          <a:lstStyle/>
          <a:p>
            <a:r>
              <a:rPr lang="en-GB" dirty="0"/>
              <a:t>Medicines waste campaign</a:t>
            </a:r>
          </a:p>
        </p:txBody>
      </p:sp>
      <p:sp>
        <p:nvSpPr>
          <p:cNvPr id="3" name="Content Placeholder 2">
            <a:extLst>
              <a:ext uri="{FF2B5EF4-FFF2-40B4-BE49-F238E27FC236}">
                <a16:creationId xmlns:a16="http://schemas.microsoft.com/office/drawing/2014/main" id="{D62C8D5E-A45A-8518-059C-D469BE196485}"/>
              </a:ext>
            </a:extLst>
          </p:cNvPr>
          <p:cNvSpPr>
            <a:spLocks noGrp="1"/>
          </p:cNvSpPr>
          <p:nvPr>
            <p:ph sz="half" idx="1"/>
          </p:nvPr>
        </p:nvSpPr>
        <p:spPr>
          <a:xfrm>
            <a:off x="359999" y="1825624"/>
            <a:ext cx="6587555" cy="4676519"/>
          </a:xfrm>
        </p:spPr>
        <p:txBody>
          <a:bodyPr>
            <a:noAutofit/>
          </a:bodyPr>
          <a:lstStyle/>
          <a:p>
            <a:r>
              <a:rPr lang="en-GB" sz="1800" dirty="0"/>
              <a:t>New medicines waste campaign launching 16 June - </a:t>
            </a:r>
            <a:r>
              <a:rPr lang="en-GB" sz="1800" b="1" dirty="0"/>
              <a:t>Only Order What You Need!</a:t>
            </a:r>
          </a:p>
          <a:p>
            <a:r>
              <a:rPr lang="en-GB" sz="1800" b="1" dirty="0"/>
              <a:t>Coordinated campaign 16</a:t>
            </a:r>
            <a:r>
              <a:rPr lang="en-GB" sz="1800" b="1" baseline="30000" dirty="0"/>
              <a:t>th</a:t>
            </a:r>
            <a:r>
              <a:rPr lang="en-GB" sz="1800" b="1" dirty="0"/>
              <a:t> June -4</a:t>
            </a:r>
            <a:r>
              <a:rPr lang="en-GB" sz="1800" b="1" baseline="30000" dirty="0"/>
              <a:t>th</a:t>
            </a:r>
            <a:r>
              <a:rPr lang="en-GB" sz="1800" b="1" dirty="0"/>
              <a:t> August (CP)</a:t>
            </a:r>
          </a:p>
          <a:p>
            <a:r>
              <a:rPr lang="en-GB" sz="1800" dirty="0"/>
              <a:t>Estimated £3 million medicines over ordered each year in LLR – could be used to fund additional staff and provide direct care</a:t>
            </a:r>
          </a:p>
          <a:p>
            <a:r>
              <a:rPr lang="en-GB" sz="1800" dirty="0"/>
              <a:t>Based on a campaign run by NHS Dorset</a:t>
            </a:r>
          </a:p>
          <a:p>
            <a:r>
              <a:rPr lang="en-GB" sz="1800" dirty="0"/>
              <a:t>The campaign raises awareness and encourages two key behaviours:</a:t>
            </a:r>
          </a:p>
          <a:p>
            <a:pPr lvl="1">
              <a:buFont typeface="Arial" panose="020B0604020202020204" pitchFamily="34" charset="0"/>
              <a:buChar char="−"/>
            </a:pPr>
            <a:r>
              <a:rPr lang="en-GB" sz="1800" dirty="0"/>
              <a:t>Only ordering the items they need when they request their prescription – via NHS App</a:t>
            </a:r>
          </a:p>
          <a:p>
            <a:pPr lvl="1">
              <a:buFont typeface="Arial" panose="020B0604020202020204" pitchFamily="34" charset="0"/>
              <a:buChar char="−"/>
            </a:pPr>
            <a:r>
              <a:rPr lang="en-GB" sz="1800" dirty="0"/>
              <a:t>Checking the prescription bag, before they leave the pharmacy, and returning anything they don’t need.</a:t>
            </a:r>
          </a:p>
          <a:p>
            <a:r>
              <a:rPr lang="en-GB" sz="1800" dirty="0"/>
              <a:t>Raising awareness of the benefits of only ordering what they need and how easy it is to do.</a:t>
            </a:r>
          </a:p>
          <a:p>
            <a:pPr>
              <a:buFont typeface="Arial" panose="020B0604020202020204" pitchFamily="34" charset="0"/>
              <a:buChar char="−"/>
            </a:pPr>
            <a:endParaRPr lang="en-GB" sz="2200" dirty="0"/>
          </a:p>
        </p:txBody>
      </p:sp>
      <p:pic>
        <p:nvPicPr>
          <p:cNvPr id="6" name="Content Placeholder 5" descr="A hand holding pills&#10;&#10;Description automatically generated">
            <a:extLst>
              <a:ext uri="{FF2B5EF4-FFF2-40B4-BE49-F238E27FC236}">
                <a16:creationId xmlns:a16="http://schemas.microsoft.com/office/drawing/2014/main" id="{BF1B1C7F-A38D-4D62-B84C-24C7F62CFEB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64750" y="1825624"/>
            <a:ext cx="4667250" cy="4667250"/>
          </a:xfrm>
        </p:spPr>
      </p:pic>
    </p:spTree>
    <p:extLst>
      <p:ext uri="{BB962C8B-B14F-4D97-AF65-F5344CB8AC3E}">
        <p14:creationId xmlns:p14="http://schemas.microsoft.com/office/powerpoint/2010/main" val="3034147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956DB-C7CD-80AC-B6FA-2C4948B4BD8A}"/>
              </a:ext>
            </a:extLst>
          </p:cNvPr>
          <p:cNvSpPr>
            <a:spLocks noGrp="1"/>
          </p:cNvSpPr>
          <p:nvPr>
            <p:ph type="title"/>
          </p:nvPr>
        </p:nvSpPr>
        <p:spPr/>
        <p:txBody>
          <a:bodyPr/>
          <a:lstStyle/>
          <a:p>
            <a:r>
              <a:rPr lang="en-GB" dirty="0"/>
              <a:t>Communications strategy</a:t>
            </a:r>
          </a:p>
        </p:txBody>
      </p:sp>
      <p:sp>
        <p:nvSpPr>
          <p:cNvPr id="3" name="Content Placeholder 2">
            <a:extLst>
              <a:ext uri="{FF2B5EF4-FFF2-40B4-BE49-F238E27FC236}">
                <a16:creationId xmlns:a16="http://schemas.microsoft.com/office/drawing/2014/main" id="{9E5E73EC-2E48-EAEB-79C9-E59B7E7B1188}"/>
              </a:ext>
            </a:extLst>
          </p:cNvPr>
          <p:cNvSpPr>
            <a:spLocks noGrp="1"/>
          </p:cNvSpPr>
          <p:nvPr>
            <p:ph idx="1"/>
          </p:nvPr>
        </p:nvSpPr>
        <p:spPr/>
        <p:txBody>
          <a:bodyPr>
            <a:normAutofit/>
          </a:bodyPr>
          <a:lstStyle/>
          <a:p>
            <a:r>
              <a:rPr lang="en-GB" dirty="0"/>
              <a:t>In the first instance maximise ICB owned channels and stakeholder relationships to launch the campaign (phase 1)</a:t>
            </a:r>
          </a:p>
          <a:p>
            <a:r>
              <a:rPr lang="en-GB" dirty="0"/>
              <a:t>Alignment with launch of complementary campaign in GP Practices, community pharmacies and care homes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solidFill>
                  <a:srgbClr val="005EB8"/>
                </a:solidFill>
              </a:rPr>
              <a:t>Cross marketing alongside other relevant campaigns, e.g. bank holiday repeat prescription ordering, NHS App promotion, inhaler technique, long term conditions management, pharmacy and general practice use, green messaging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solidFill>
                  <a:srgbClr val="005EB8"/>
                </a:solidFill>
              </a:rPr>
              <a:t>Review after 2 months to determine next steps</a:t>
            </a:r>
          </a:p>
          <a:p>
            <a:endParaRPr lang="en-GB" dirty="0"/>
          </a:p>
        </p:txBody>
      </p:sp>
    </p:spTree>
    <p:extLst>
      <p:ext uri="{BB962C8B-B14F-4D97-AF65-F5344CB8AC3E}">
        <p14:creationId xmlns:p14="http://schemas.microsoft.com/office/powerpoint/2010/main" val="3117562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AAB72-D571-B0B1-5B90-BC0E43E2199F}"/>
              </a:ext>
            </a:extLst>
          </p:cNvPr>
          <p:cNvSpPr>
            <a:spLocks noGrp="1"/>
          </p:cNvSpPr>
          <p:nvPr>
            <p:ph type="title"/>
          </p:nvPr>
        </p:nvSpPr>
        <p:spPr/>
        <p:txBody>
          <a:bodyPr/>
          <a:lstStyle/>
          <a:p>
            <a:r>
              <a:rPr lang="en-GB" dirty="0"/>
              <a:t>Audiences</a:t>
            </a:r>
          </a:p>
        </p:txBody>
      </p:sp>
      <p:sp>
        <p:nvSpPr>
          <p:cNvPr id="3" name="Content Placeholder 2">
            <a:extLst>
              <a:ext uri="{FF2B5EF4-FFF2-40B4-BE49-F238E27FC236}">
                <a16:creationId xmlns:a16="http://schemas.microsoft.com/office/drawing/2014/main" id="{AB1ABF79-F09C-D691-381E-5935D870555C}"/>
              </a:ext>
            </a:extLst>
          </p:cNvPr>
          <p:cNvSpPr>
            <a:spLocks noGrp="1"/>
          </p:cNvSpPr>
          <p:nvPr>
            <p:ph idx="1"/>
          </p:nvPr>
        </p:nvSpPr>
        <p:spPr/>
        <p:txBody>
          <a:bodyPr>
            <a:normAutofit lnSpcReduction="10000"/>
          </a:bodyPr>
          <a:lstStyle/>
          <a:p>
            <a:r>
              <a:rPr lang="en-GB" dirty="0"/>
              <a:t>People in receipt of repeat medication</a:t>
            </a:r>
          </a:p>
          <a:p>
            <a:pPr lvl="1"/>
            <a:r>
              <a:rPr lang="en-GB" dirty="0"/>
              <a:t>People with long-term conditions, including higher prevalence such as diabetes and asthma</a:t>
            </a:r>
          </a:p>
          <a:p>
            <a:pPr lvl="1"/>
            <a:r>
              <a:rPr lang="en-GB" dirty="0"/>
              <a:t>Older people</a:t>
            </a:r>
          </a:p>
          <a:p>
            <a:pPr lvl="1"/>
            <a:r>
              <a:rPr lang="en-GB" dirty="0"/>
              <a:t>40+ estimate</a:t>
            </a:r>
          </a:p>
          <a:p>
            <a:r>
              <a:rPr lang="en-GB" dirty="0"/>
              <a:t>Carers</a:t>
            </a:r>
          </a:p>
          <a:p>
            <a:r>
              <a:rPr lang="en-GB" dirty="0"/>
              <a:t>Parents of children receiving regular medication</a:t>
            </a:r>
          </a:p>
          <a:p>
            <a:r>
              <a:rPr lang="en-GB" dirty="0"/>
              <a:t>Seldom heard groups, diverse communities and deprived areas</a:t>
            </a:r>
          </a:p>
          <a:p>
            <a:r>
              <a:rPr lang="en-GB" dirty="0"/>
              <a:t>Pharmacy staff</a:t>
            </a:r>
          </a:p>
          <a:p>
            <a:r>
              <a:rPr lang="en-GB" dirty="0"/>
              <a:t>Prescribers: GPs, ANPs other general practice prescribers</a:t>
            </a:r>
          </a:p>
          <a:p>
            <a:r>
              <a:rPr lang="en-GB" dirty="0"/>
              <a:t>Patient Group Forums </a:t>
            </a:r>
          </a:p>
          <a:p>
            <a:endParaRPr lang="en-GB" dirty="0"/>
          </a:p>
        </p:txBody>
      </p:sp>
    </p:spTree>
    <p:extLst>
      <p:ext uri="{BB962C8B-B14F-4D97-AF65-F5344CB8AC3E}">
        <p14:creationId xmlns:p14="http://schemas.microsoft.com/office/powerpoint/2010/main" val="666050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AA1F0-EB1E-396F-5A3B-C0ABEDABAFC2}"/>
              </a:ext>
            </a:extLst>
          </p:cNvPr>
          <p:cNvSpPr>
            <a:spLocks noGrp="1"/>
          </p:cNvSpPr>
          <p:nvPr>
            <p:ph type="title"/>
          </p:nvPr>
        </p:nvSpPr>
        <p:spPr/>
        <p:txBody>
          <a:bodyPr/>
          <a:lstStyle/>
          <a:p>
            <a:r>
              <a:rPr lang="en-GB" dirty="0"/>
              <a:t>Key messages</a:t>
            </a:r>
          </a:p>
        </p:txBody>
      </p:sp>
      <p:sp>
        <p:nvSpPr>
          <p:cNvPr id="3" name="Content Placeholder 2">
            <a:extLst>
              <a:ext uri="{FF2B5EF4-FFF2-40B4-BE49-F238E27FC236}">
                <a16:creationId xmlns:a16="http://schemas.microsoft.com/office/drawing/2014/main" id="{F3611F30-4BD9-E980-1817-2707D1C85752}"/>
              </a:ext>
            </a:extLst>
          </p:cNvPr>
          <p:cNvSpPr>
            <a:spLocks noGrp="1"/>
          </p:cNvSpPr>
          <p:nvPr>
            <p:ph idx="1"/>
          </p:nvPr>
        </p:nvSpPr>
        <p:spPr/>
        <p:txBody>
          <a:bodyPr>
            <a:normAutofit fontScale="92500" lnSpcReduction="10000"/>
          </a:bodyPr>
          <a:lstStyle/>
          <a:p>
            <a:pPr marL="342900" lvl="0" indent="-342900">
              <a:buFont typeface="Symbol" panose="05050102010706020507" pitchFamily="18" charset="2"/>
              <a:buChar char=""/>
            </a:pPr>
            <a:r>
              <a:rPr lang="en-GB" sz="1700" dirty="0">
                <a:effectLst/>
                <a:ea typeface="Times New Roman" panose="02020603050405020304" pitchFamily="18" charset="0"/>
              </a:rPr>
              <a:t>When ordering your repeat prescription, only ordering the items you need - it is easy to do in the NHS App</a:t>
            </a:r>
            <a:endParaRPr lang="en-GB" sz="1700" dirty="0">
              <a:effectLst/>
              <a:ea typeface="Calibri" panose="020F0502020204030204" pitchFamily="34" charset="0"/>
            </a:endParaRPr>
          </a:p>
          <a:p>
            <a:pPr marL="342900" lvl="0" indent="-342900">
              <a:buFont typeface="Symbol" panose="05050102010706020507" pitchFamily="18" charset="2"/>
              <a:buChar char=""/>
            </a:pPr>
            <a:r>
              <a:rPr lang="en-GB" sz="1700" dirty="0">
                <a:effectLst/>
                <a:ea typeface="Times New Roman" panose="02020603050405020304" pitchFamily="18" charset="0"/>
              </a:rPr>
              <a:t>When you pick up your medicines from a pharmacy – check in the bag to see if there are items you don’t need, before you leave the pharmacy.</a:t>
            </a:r>
            <a:endParaRPr lang="en-GB" sz="1700" dirty="0">
              <a:effectLst/>
              <a:ea typeface="Calibri" panose="020F0502020204030204" pitchFamily="34" charset="0"/>
            </a:endParaRPr>
          </a:p>
          <a:p>
            <a:pPr marL="342900" lvl="0" indent="-342900">
              <a:buFont typeface="Symbol" panose="05050102010706020507" pitchFamily="18" charset="2"/>
              <a:buChar char=""/>
            </a:pPr>
            <a:r>
              <a:rPr lang="en-GB" sz="1700" dirty="0">
                <a:ea typeface="Times New Roman" panose="02020603050405020304" pitchFamily="18" charset="0"/>
              </a:rPr>
              <a:t>If you need to go into hospital, t</a:t>
            </a:r>
            <a:r>
              <a:rPr lang="en-GB" sz="1700" dirty="0">
                <a:effectLst/>
                <a:ea typeface="Times New Roman" panose="02020603050405020304" pitchFamily="18" charset="0"/>
              </a:rPr>
              <a:t>ake your medication with you so additional medication doesn’t need to be ordered. Ask a relative or carer to bring your medication in for you if you haven’t got it with you.</a:t>
            </a:r>
          </a:p>
          <a:p>
            <a:pPr marL="342900" lvl="0" indent="-342900">
              <a:buFont typeface="Symbol" panose="05050102010706020507" pitchFamily="18" charset="2"/>
              <a:buChar char=""/>
            </a:pPr>
            <a:r>
              <a:rPr lang="en-GB" sz="1700" dirty="0">
                <a:ea typeface="Calibri" panose="020F0502020204030204" pitchFamily="34" charset="0"/>
              </a:rPr>
              <a:t>Reasons to only order what you need:</a:t>
            </a:r>
          </a:p>
          <a:p>
            <a:pPr marL="800100" lvl="1" indent="-342900">
              <a:buFont typeface="Symbol" panose="05050102010706020507" pitchFamily="18" charset="2"/>
              <a:buChar char=""/>
            </a:pPr>
            <a:r>
              <a:rPr lang="en-GB" sz="1700" b="1" dirty="0">
                <a:ea typeface="Calibri" panose="020F0502020204030204" pitchFamily="34" charset="0"/>
              </a:rPr>
              <a:t>Stay Well</a:t>
            </a:r>
          </a:p>
          <a:p>
            <a:pPr marL="1257300" lvl="2" indent="-342900">
              <a:buFont typeface="Symbol" panose="05050102010706020507" pitchFamily="18" charset="2"/>
              <a:buChar char=""/>
            </a:pPr>
            <a:r>
              <a:rPr lang="en-GB" sz="1700" dirty="0">
                <a:ea typeface="Calibri" panose="020F0502020204030204" pitchFamily="34" charset="0"/>
              </a:rPr>
              <a:t>Unused medicines expire and might not work as we want them to</a:t>
            </a:r>
          </a:p>
          <a:p>
            <a:pPr marL="1257300" lvl="2" indent="-342900">
              <a:buFont typeface="Symbol" panose="05050102010706020507" pitchFamily="18" charset="2"/>
              <a:buChar char=""/>
            </a:pPr>
            <a:r>
              <a:rPr lang="en-GB" sz="1700" dirty="0">
                <a:ea typeface="Calibri" panose="020F0502020204030204" pitchFamily="34" charset="0"/>
              </a:rPr>
              <a:t>Keeping big stocks of medicines at home can make drug shortages worse</a:t>
            </a:r>
          </a:p>
          <a:p>
            <a:pPr marL="800100" lvl="1" indent="-342900">
              <a:buFont typeface="Symbol" panose="05050102010706020507" pitchFamily="18" charset="2"/>
              <a:buChar char=""/>
            </a:pPr>
            <a:r>
              <a:rPr lang="en-GB" sz="1700" b="1" dirty="0">
                <a:ea typeface="Calibri" panose="020F0502020204030204" pitchFamily="34" charset="0"/>
              </a:rPr>
              <a:t>Stay Safe</a:t>
            </a:r>
          </a:p>
          <a:p>
            <a:pPr marL="1257300" lvl="2" indent="-342900">
              <a:buFont typeface="Symbol" panose="05050102010706020507" pitchFamily="18" charset="2"/>
              <a:buChar char=""/>
            </a:pPr>
            <a:r>
              <a:rPr lang="en-GB" sz="1700" dirty="0">
                <a:ea typeface="Calibri" panose="020F0502020204030204" pitchFamily="34" charset="0"/>
              </a:rPr>
              <a:t>Big stocks of medicines at home can be a danger to children and pets</a:t>
            </a:r>
          </a:p>
          <a:p>
            <a:pPr marL="1257300" lvl="2" indent="-342900">
              <a:buFont typeface="Symbol" panose="05050102010706020507" pitchFamily="18" charset="2"/>
              <a:buChar char=""/>
            </a:pPr>
            <a:r>
              <a:rPr lang="en-GB" sz="1700" dirty="0">
                <a:ea typeface="Calibri" panose="020F0502020204030204" pitchFamily="34" charset="0"/>
              </a:rPr>
              <a:t>Medicines are only prescribed for you and to be safe, should not be shared</a:t>
            </a:r>
          </a:p>
          <a:p>
            <a:pPr marL="800100" lvl="1" indent="-342900">
              <a:buFont typeface="Symbol" panose="05050102010706020507" pitchFamily="18" charset="2"/>
              <a:buChar char=""/>
            </a:pPr>
            <a:r>
              <a:rPr lang="en-GB" sz="1700" b="1" dirty="0">
                <a:ea typeface="Calibri" panose="020F0502020204030204" pitchFamily="34" charset="0"/>
              </a:rPr>
              <a:t>Stay Green</a:t>
            </a:r>
          </a:p>
          <a:p>
            <a:pPr marL="1257300" lvl="2" indent="-342900">
              <a:buFont typeface="Symbol" panose="05050102010706020507" pitchFamily="18" charset="2"/>
              <a:buChar char=""/>
            </a:pPr>
            <a:r>
              <a:rPr lang="en-GB" sz="1700" dirty="0">
                <a:ea typeface="Calibri" panose="020F0502020204030204" pitchFamily="34" charset="0"/>
              </a:rPr>
              <a:t>The best way to manage waste medicines, is to give them to your pharmacy. This helps stop medicines polluting our beautiful rivers and sea</a:t>
            </a:r>
          </a:p>
          <a:p>
            <a:pPr marL="1257300" lvl="2" indent="-342900">
              <a:buFont typeface="Symbol" panose="05050102010706020507" pitchFamily="18" charset="2"/>
              <a:buChar char=""/>
            </a:pPr>
            <a:r>
              <a:rPr lang="en-GB" sz="1700" dirty="0">
                <a:ea typeface="Calibri" panose="020F0502020204030204" pitchFamily="34" charset="0"/>
              </a:rPr>
              <a:t>By only ordering what you need, you help the environment, because once medicines have left the pharmacy, they cannot be recycled or use by anyone else</a:t>
            </a:r>
          </a:p>
          <a:p>
            <a:pPr marL="0" indent="0">
              <a:buNone/>
            </a:pPr>
            <a:endParaRPr lang="en-GB" sz="2500" dirty="0">
              <a:ea typeface="Calibri" panose="020F0502020204030204" pitchFamily="34" charset="0"/>
            </a:endParaRPr>
          </a:p>
          <a:p>
            <a:pPr marL="342900" indent="-342900">
              <a:buFont typeface="Symbol" panose="05050102010706020507" pitchFamily="18" charset="2"/>
              <a:buChar char=""/>
            </a:pPr>
            <a:endParaRPr lang="en-GB" sz="2500" dirty="0">
              <a:ea typeface="Calibri" panose="020F0502020204030204" pitchFamily="34" charset="0"/>
            </a:endParaRPr>
          </a:p>
          <a:p>
            <a:pPr marL="342900" lvl="0" indent="-342900">
              <a:buFont typeface="Symbol" panose="05050102010706020507" pitchFamily="18" charset="2"/>
              <a:buChar char=""/>
            </a:pPr>
            <a:endParaRPr lang="en-GB" sz="1800" dirty="0">
              <a:effectLst/>
              <a:latin typeface="Aptos" panose="020B00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5131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F326B-0FF3-DB59-520F-652885195072}"/>
              </a:ext>
            </a:extLst>
          </p:cNvPr>
          <p:cNvSpPr>
            <a:spLocks noGrp="1"/>
          </p:cNvSpPr>
          <p:nvPr>
            <p:ph type="title"/>
          </p:nvPr>
        </p:nvSpPr>
        <p:spPr/>
        <p:txBody>
          <a:bodyPr>
            <a:normAutofit/>
          </a:bodyPr>
          <a:lstStyle/>
          <a:p>
            <a:r>
              <a:rPr lang="en-GB" dirty="0"/>
              <a:t>Resources </a:t>
            </a:r>
            <a:r>
              <a:rPr lang="en-GB" sz="2000" dirty="0">
                <a:hlinkClick r:id="rId3">
                  <a:extLst>
                    <a:ext uri="{A12FA001-AC4F-418D-AE19-62706E023703}">
                      <ahyp:hlinkClr xmlns:ahyp="http://schemas.microsoft.com/office/drawing/2018/hyperlinkcolor" val="tx"/>
                    </a:ext>
                  </a:extLst>
                </a:hlinkClick>
              </a:rPr>
              <a:t>Order Only What You Need – Community Pharmacy Leicestershire and Rutland</a:t>
            </a:r>
            <a:r>
              <a:rPr lang="en-GB" sz="2000" dirty="0"/>
              <a:t> </a:t>
            </a:r>
          </a:p>
        </p:txBody>
      </p:sp>
      <p:pic>
        <p:nvPicPr>
          <p:cNvPr id="5" name="Content Placeholder 4" descr="A poster of hands holding pills&#10;&#10;Description automatically generated">
            <a:extLst>
              <a:ext uri="{FF2B5EF4-FFF2-40B4-BE49-F238E27FC236}">
                <a16:creationId xmlns:a16="http://schemas.microsoft.com/office/drawing/2014/main" id="{7C963867-E5F4-463A-003B-8820338EFB4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312000" y="1813760"/>
            <a:ext cx="2520000" cy="2520000"/>
          </a:xfrm>
        </p:spPr>
      </p:pic>
      <p:pic>
        <p:nvPicPr>
          <p:cNvPr id="7" name="Picture 6" descr="A poster of hands holding pills&#10;&#10;Description automatically generated">
            <a:extLst>
              <a:ext uri="{FF2B5EF4-FFF2-40B4-BE49-F238E27FC236}">
                <a16:creationId xmlns:a16="http://schemas.microsoft.com/office/drawing/2014/main" id="{F1210784-7AD8-91F3-0BEE-DC57AD7720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5559" y="1813760"/>
            <a:ext cx="2520000" cy="2520000"/>
          </a:xfrm>
          <a:prstGeom prst="rect">
            <a:avLst/>
          </a:prstGeom>
        </p:spPr>
      </p:pic>
      <p:pic>
        <p:nvPicPr>
          <p:cNvPr id="9" name="Picture 8" descr="A poster of hands holding pills&#10;&#10;Description automatically generated">
            <a:extLst>
              <a:ext uri="{FF2B5EF4-FFF2-40B4-BE49-F238E27FC236}">
                <a16:creationId xmlns:a16="http://schemas.microsoft.com/office/drawing/2014/main" id="{1A4B3FE8-F1F9-E41D-BBFF-2602C63377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9118" y="1813760"/>
            <a:ext cx="2520000" cy="2520000"/>
          </a:xfrm>
          <a:prstGeom prst="rect">
            <a:avLst/>
          </a:prstGeom>
        </p:spPr>
      </p:pic>
      <p:pic>
        <p:nvPicPr>
          <p:cNvPr id="15" name="Picture 14" descr="A qr code on a white background&#10;&#10;Description automatically generated">
            <a:extLst>
              <a:ext uri="{FF2B5EF4-FFF2-40B4-BE49-F238E27FC236}">
                <a16:creationId xmlns:a16="http://schemas.microsoft.com/office/drawing/2014/main" id="{1A15E581-AAB1-C89C-E56A-93BB0858B4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89106" y="4386208"/>
            <a:ext cx="1855372" cy="1855372"/>
          </a:xfrm>
          <a:prstGeom prst="rect">
            <a:avLst/>
          </a:prstGeom>
        </p:spPr>
      </p:pic>
      <p:sp>
        <p:nvSpPr>
          <p:cNvPr id="17" name="TextBox 16">
            <a:extLst>
              <a:ext uri="{FF2B5EF4-FFF2-40B4-BE49-F238E27FC236}">
                <a16:creationId xmlns:a16="http://schemas.microsoft.com/office/drawing/2014/main" id="{51EBACCC-F908-C76F-4032-E84148C93269}"/>
              </a:ext>
            </a:extLst>
          </p:cNvPr>
          <p:cNvSpPr txBox="1"/>
          <p:nvPr/>
        </p:nvSpPr>
        <p:spPr>
          <a:xfrm>
            <a:off x="3879118" y="6294028"/>
            <a:ext cx="7884680" cy="369332"/>
          </a:xfrm>
          <a:prstGeom prst="rect">
            <a:avLst/>
          </a:prstGeom>
          <a:noFill/>
        </p:spPr>
        <p:txBody>
          <a:bodyPr wrap="square">
            <a:spAutoFit/>
          </a:bodyPr>
          <a:lstStyle/>
          <a:p>
            <a:r>
              <a:rPr lang="en-GB" dirty="0"/>
              <a:t>https://leicesterleicestershireandrutland.icb.nhs.uk/medicines-waste/</a:t>
            </a:r>
          </a:p>
        </p:txBody>
      </p:sp>
      <p:pic>
        <p:nvPicPr>
          <p:cNvPr id="4" name="Picture 3">
            <a:extLst>
              <a:ext uri="{FF2B5EF4-FFF2-40B4-BE49-F238E27FC236}">
                <a16:creationId xmlns:a16="http://schemas.microsoft.com/office/drawing/2014/main" id="{3CA22CD8-D702-486A-D14C-CB5FB02D7006}"/>
              </a:ext>
            </a:extLst>
          </p:cNvPr>
          <p:cNvPicPr>
            <a:picLocks noChangeAspect="1"/>
          </p:cNvPicPr>
          <p:nvPr/>
        </p:nvPicPr>
        <p:blipFill>
          <a:blip r:embed="rId8"/>
          <a:stretch>
            <a:fillRect/>
          </a:stretch>
        </p:blipFill>
        <p:spPr>
          <a:xfrm>
            <a:off x="247522" y="1813760"/>
            <a:ext cx="3631905" cy="5049841"/>
          </a:xfrm>
          <a:prstGeom prst="rect">
            <a:avLst/>
          </a:prstGeom>
        </p:spPr>
      </p:pic>
    </p:spTree>
    <p:extLst>
      <p:ext uri="{BB962C8B-B14F-4D97-AF65-F5344CB8AC3E}">
        <p14:creationId xmlns:p14="http://schemas.microsoft.com/office/powerpoint/2010/main" val="4160756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ADC7C-BFCA-3D62-052D-870DDEC77758}"/>
              </a:ext>
            </a:extLst>
          </p:cNvPr>
          <p:cNvSpPr>
            <a:spLocks noGrp="1"/>
          </p:cNvSpPr>
          <p:nvPr>
            <p:ph type="title"/>
          </p:nvPr>
        </p:nvSpPr>
        <p:spPr>
          <a:xfrm>
            <a:off x="359999" y="691923"/>
            <a:ext cx="11472000" cy="1009651"/>
          </a:xfrm>
        </p:spPr>
        <p:txBody>
          <a:bodyPr/>
          <a:lstStyle/>
          <a:p>
            <a:r>
              <a:rPr lang="en-GB" dirty="0"/>
              <a:t>Campaign Promotion </a:t>
            </a:r>
          </a:p>
        </p:txBody>
      </p:sp>
      <p:sp>
        <p:nvSpPr>
          <p:cNvPr id="3" name="Content Placeholder 2">
            <a:extLst>
              <a:ext uri="{FF2B5EF4-FFF2-40B4-BE49-F238E27FC236}">
                <a16:creationId xmlns:a16="http://schemas.microsoft.com/office/drawing/2014/main" id="{71596E82-CC6D-A5D0-0F38-377D782992FF}"/>
              </a:ext>
            </a:extLst>
          </p:cNvPr>
          <p:cNvSpPr>
            <a:spLocks noGrp="1"/>
          </p:cNvSpPr>
          <p:nvPr>
            <p:ph sz="half" idx="1"/>
          </p:nvPr>
        </p:nvSpPr>
        <p:spPr>
          <a:xfrm>
            <a:off x="359999" y="1825624"/>
            <a:ext cx="10405971" cy="4676519"/>
          </a:xfrm>
        </p:spPr>
        <p:txBody>
          <a:bodyPr>
            <a:normAutofit/>
          </a:bodyPr>
          <a:lstStyle/>
          <a:p>
            <a:r>
              <a:rPr lang="en-GB" sz="1700" b="0" i="0" u="none" strike="noStrike" baseline="0" dirty="0"/>
              <a:t>Web page on CPL&amp;R ICB website for pharmacies, general practice and partners to link to:</a:t>
            </a:r>
          </a:p>
          <a:p>
            <a:pPr lvl="1"/>
            <a:r>
              <a:rPr lang="en-GB" sz="1700" b="0" i="0" u="none" strike="noStrike" baseline="0" dirty="0"/>
              <a:t>Cross marketing on other relevant ICB web pages</a:t>
            </a:r>
          </a:p>
          <a:p>
            <a:pPr lvl="1"/>
            <a:r>
              <a:rPr lang="en-GB" sz="1700" b="0" i="0" u="none" strike="noStrike" baseline="0" dirty="0"/>
              <a:t>Promotion on ho</a:t>
            </a:r>
            <a:r>
              <a:rPr lang="en-GB" sz="1700" dirty="0"/>
              <a:t>me page</a:t>
            </a:r>
          </a:p>
          <a:p>
            <a:pPr lvl="1"/>
            <a:r>
              <a:rPr lang="en-GB" sz="1700" dirty="0"/>
              <a:t>SEO and AEO</a:t>
            </a:r>
          </a:p>
          <a:p>
            <a:r>
              <a:rPr lang="en-GB" sz="1700" b="0" i="0" u="none" strike="noStrike" baseline="0" dirty="0"/>
              <a:t>Promote on CPL&amp;R / ICB social media accounts</a:t>
            </a:r>
          </a:p>
          <a:p>
            <a:pPr lvl="1"/>
            <a:r>
              <a:rPr lang="en-GB" sz="1700" b="0" i="0" u="none" strike="noStrike" baseline="0" dirty="0"/>
              <a:t>Facebook </a:t>
            </a:r>
          </a:p>
          <a:p>
            <a:pPr lvl="1"/>
            <a:r>
              <a:rPr lang="en-GB" sz="1700" b="0" i="0" u="none" strike="noStrike" baseline="0" dirty="0"/>
              <a:t>X</a:t>
            </a:r>
          </a:p>
          <a:p>
            <a:pPr lvl="1"/>
            <a:r>
              <a:rPr lang="en-GB" sz="1700" dirty="0"/>
              <a:t>Instagram</a:t>
            </a:r>
          </a:p>
          <a:p>
            <a:pPr lvl="1"/>
            <a:r>
              <a:rPr lang="en-GB" sz="1700" b="0" i="0" u="none" strike="noStrike" baseline="0" dirty="0"/>
              <a:t>LinkedIn</a:t>
            </a:r>
          </a:p>
          <a:p>
            <a:pPr lvl="1"/>
            <a:r>
              <a:rPr lang="en-GB" sz="1700" dirty="0" err="1"/>
              <a:t>Whatsapp</a:t>
            </a:r>
            <a:endParaRPr lang="en-GB" sz="1700" b="0" i="0" u="none" strike="noStrike" baseline="0" dirty="0"/>
          </a:p>
          <a:p>
            <a:r>
              <a:rPr lang="en-GB" sz="1700" b="0" i="0" u="none" strike="noStrike" baseline="0" dirty="0" err="1"/>
              <a:t>Youtube</a:t>
            </a:r>
            <a:r>
              <a:rPr lang="en-GB" sz="1700" b="0" i="0" u="none" strike="noStrike" baseline="0" dirty="0"/>
              <a:t> video </a:t>
            </a:r>
          </a:p>
          <a:p>
            <a:r>
              <a:rPr lang="en-GB" sz="1700" dirty="0"/>
              <a:t>Practice toolkit – website copy, text messages, social media, NHS App, waiting room screens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700" dirty="0"/>
              <a:t> </a:t>
            </a:r>
            <a:r>
              <a:rPr kumimoji="0" lang="en-GB" sz="17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Pharmacies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Posters</a:t>
            </a:r>
          </a:p>
          <a:p>
            <a:endParaRPr lang="en-GB" dirty="0"/>
          </a:p>
        </p:txBody>
      </p:sp>
    </p:spTree>
    <p:extLst>
      <p:ext uri="{BB962C8B-B14F-4D97-AF65-F5344CB8AC3E}">
        <p14:creationId xmlns:p14="http://schemas.microsoft.com/office/powerpoint/2010/main" val="598458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E621-BCB0-FC14-BAAB-F6762B3FC429}"/>
              </a:ext>
            </a:extLst>
          </p:cNvPr>
          <p:cNvSpPr>
            <a:spLocks noGrp="1"/>
          </p:cNvSpPr>
          <p:nvPr>
            <p:ph type="title"/>
          </p:nvPr>
        </p:nvSpPr>
        <p:spPr/>
        <p:txBody>
          <a:bodyPr/>
          <a:lstStyle/>
          <a:p>
            <a:r>
              <a:rPr lang="en-GB" dirty="0"/>
              <a:t>What do CPs need to do </a:t>
            </a:r>
          </a:p>
        </p:txBody>
      </p:sp>
      <p:sp>
        <p:nvSpPr>
          <p:cNvPr id="3" name="Content Placeholder 2">
            <a:extLst>
              <a:ext uri="{FF2B5EF4-FFF2-40B4-BE49-F238E27FC236}">
                <a16:creationId xmlns:a16="http://schemas.microsoft.com/office/drawing/2014/main" id="{E93DBF9F-AACB-1018-D017-5253202E0208}"/>
              </a:ext>
            </a:extLst>
          </p:cNvPr>
          <p:cNvSpPr>
            <a:spLocks noGrp="1"/>
          </p:cNvSpPr>
          <p:nvPr>
            <p:ph sz="half" idx="1"/>
          </p:nvPr>
        </p:nvSpPr>
        <p:spPr/>
        <p:txBody>
          <a:bodyPr>
            <a:normAutofit fontScale="85000" lnSpcReduction="20000"/>
          </a:bodyPr>
          <a:lstStyle/>
          <a:p>
            <a:r>
              <a:rPr lang="en-GB" dirty="0"/>
              <a:t>Each CP must complete 4 actions in order to qualify and be eligible for £100 voucher over the 8 week period (16</a:t>
            </a:r>
            <a:r>
              <a:rPr lang="en-GB" baseline="30000" dirty="0"/>
              <a:t>th</a:t>
            </a:r>
            <a:r>
              <a:rPr lang="en-GB" dirty="0"/>
              <a:t> June -4</a:t>
            </a:r>
            <a:r>
              <a:rPr lang="en-GB" baseline="30000" dirty="0"/>
              <a:t>th</a:t>
            </a:r>
            <a:r>
              <a:rPr lang="en-GB" dirty="0"/>
              <a:t> Aug 2025) </a:t>
            </a:r>
          </a:p>
          <a:p>
            <a:pPr marL="514350" lvl="0" indent="-514350">
              <a:buFont typeface="+mj-lt"/>
              <a:buAutoNum type="arabicPeriod"/>
            </a:pPr>
            <a:r>
              <a:rPr lang="en-GB" dirty="0">
                <a:solidFill>
                  <a:srgbClr val="FF0000"/>
                </a:solidFill>
              </a:rPr>
              <a:t>Display poster</a:t>
            </a:r>
            <a:r>
              <a:rPr lang="en-GB" dirty="0"/>
              <a:t> (and other resources e.g. leaflets in the Pharmacy) with a QR code that allows patients to access further info</a:t>
            </a:r>
          </a:p>
          <a:p>
            <a:pPr marL="514350" lvl="0" indent="-514350">
              <a:buFont typeface="+mj-lt"/>
              <a:buAutoNum type="arabicPeriod"/>
            </a:pPr>
            <a:r>
              <a:rPr lang="en-GB" dirty="0">
                <a:solidFill>
                  <a:srgbClr val="FF0000"/>
                </a:solidFill>
              </a:rPr>
              <a:t>Third party ordering </a:t>
            </a:r>
            <a:r>
              <a:rPr lang="en-GB" dirty="0"/>
              <a:t>-The Community Pharmacy Team to stop ordering repeat prescriptions on behalf of patients (with exception for patients who have a genuine need for orders to be made on their behalf).</a:t>
            </a:r>
          </a:p>
          <a:p>
            <a:endParaRPr lang="en-GB" dirty="0"/>
          </a:p>
          <a:p>
            <a:endParaRPr lang="en-GB" dirty="0"/>
          </a:p>
        </p:txBody>
      </p:sp>
      <p:sp>
        <p:nvSpPr>
          <p:cNvPr id="4" name="Content Placeholder 3">
            <a:extLst>
              <a:ext uri="{FF2B5EF4-FFF2-40B4-BE49-F238E27FC236}">
                <a16:creationId xmlns:a16="http://schemas.microsoft.com/office/drawing/2014/main" id="{1EF8E769-5C17-D66E-C1C4-D67ED4DD2BD3}"/>
              </a:ext>
            </a:extLst>
          </p:cNvPr>
          <p:cNvSpPr>
            <a:spLocks noGrp="1"/>
          </p:cNvSpPr>
          <p:nvPr>
            <p:ph sz="half" idx="2"/>
          </p:nvPr>
        </p:nvSpPr>
        <p:spPr/>
        <p:txBody>
          <a:bodyPr>
            <a:normAutofit fontScale="85000" lnSpcReduction="20000"/>
          </a:bodyPr>
          <a:lstStyle/>
          <a:p>
            <a:pPr marL="0" lvl="0" indent="0">
              <a:buNone/>
            </a:pPr>
            <a:r>
              <a:rPr lang="en-GB" dirty="0"/>
              <a:t>3</a:t>
            </a:r>
            <a:r>
              <a:rPr lang="en-GB" dirty="0">
                <a:solidFill>
                  <a:srgbClr val="FF0000"/>
                </a:solidFill>
              </a:rPr>
              <a:t>. NHS App </a:t>
            </a:r>
            <a:r>
              <a:rPr lang="en-GB" dirty="0"/>
              <a:t>–confidently signpost patients to use the NHS App for ordering repeat medicines. </a:t>
            </a:r>
          </a:p>
          <a:p>
            <a:pPr marL="0" lvl="0" indent="0">
              <a:buNone/>
            </a:pPr>
            <a:endParaRPr lang="en-GB" dirty="0"/>
          </a:p>
          <a:p>
            <a:pPr marL="0" lvl="0" indent="0">
              <a:buNone/>
            </a:pPr>
            <a:r>
              <a:rPr lang="en-GB" dirty="0"/>
              <a:t>4. </a:t>
            </a:r>
            <a:r>
              <a:rPr lang="en-GB" dirty="0">
                <a:solidFill>
                  <a:srgbClr val="FF0000"/>
                </a:solidFill>
              </a:rPr>
              <a:t>Community Pharmacy staff automatically advise patients how many items are in the bag and check to see if that was what the patient was expecting</a:t>
            </a:r>
            <a:r>
              <a:rPr lang="en-GB" dirty="0"/>
              <a:t>. </a:t>
            </a:r>
            <a:r>
              <a:rPr lang="en-GB" i="1" dirty="0"/>
              <a:t>This may prompt patients to check their medication before they leave the pharmacy “Open the Bag” or at least reduce the need for patients to contact the pharmacy again about missing or not having enough medication </a:t>
            </a:r>
          </a:p>
          <a:p>
            <a:endParaRPr lang="en-GB" dirty="0"/>
          </a:p>
        </p:txBody>
      </p:sp>
    </p:spTree>
    <p:extLst>
      <p:ext uri="{BB962C8B-B14F-4D97-AF65-F5344CB8AC3E}">
        <p14:creationId xmlns:p14="http://schemas.microsoft.com/office/powerpoint/2010/main" val="1927695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12939-FA3C-7458-C8E3-AF6DC9CE5AFD}"/>
              </a:ext>
            </a:extLst>
          </p:cNvPr>
          <p:cNvSpPr>
            <a:spLocks noGrp="1"/>
          </p:cNvSpPr>
          <p:nvPr>
            <p:ph type="title"/>
          </p:nvPr>
        </p:nvSpPr>
        <p:spPr/>
        <p:txBody>
          <a:bodyPr/>
          <a:lstStyle/>
          <a:p>
            <a:r>
              <a:rPr lang="en-GB" dirty="0"/>
              <a:t>Declaration of Completion  </a:t>
            </a:r>
          </a:p>
        </p:txBody>
      </p:sp>
      <p:sp>
        <p:nvSpPr>
          <p:cNvPr id="3" name="Content Placeholder 2">
            <a:extLst>
              <a:ext uri="{FF2B5EF4-FFF2-40B4-BE49-F238E27FC236}">
                <a16:creationId xmlns:a16="http://schemas.microsoft.com/office/drawing/2014/main" id="{082A205A-B1B7-527F-76E5-6BDCD82995ED}"/>
              </a:ext>
            </a:extLst>
          </p:cNvPr>
          <p:cNvSpPr>
            <a:spLocks noGrp="1"/>
          </p:cNvSpPr>
          <p:nvPr>
            <p:ph sz="half" idx="1"/>
          </p:nvPr>
        </p:nvSpPr>
        <p:spPr/>
        <p:txBody>
          <a:bodyPr/>
          <a:lstStyle/>
          <a:p>
            <a:r>
              <a:rPr lang="en-GB" dirty="0"/>
              <a:t>After the 4</a:t>
            </a:r>
            <a:r>
              <a:rPr lang="en-GB" baseline="30000" dirty="0"/>
              <a:t>th</a:t>
            </a:r>
            <a:r>
              <a:rPr lang="en-GB" dirty="0"/>
              <a:t> August each CP will need to submit their declaration via the CPL&amp; R website </a:t>
            </a:r>
          </a:p>
          <a:p>
            <a:r>
              <a:rPr lang="en-GB" dirty="0">
                <a:hlinkClick r:id="rId2"/>
              </a:rPr>
              <a:t>Order Only What You Need – Community Pharmacy Leicestershire and Rutland</a:t>
            </a:r>
            <a:endParaRPr lang="en-GB" dirty="0"/>
          </a:p>
          <a:p>
            <a:r>
              <a:rPr lang="en-GB" dirty="0"/>
              <a:t>This has to be completed before 31</a:t>
            </a:r>
            <a:r>
              <a:rPr lang="en-GB" baseline="30000" dirty="0"/>
              <a:t>st</a:t>
            </a:r>
            <a:r>
              <a:rPr lang="en-GB" dirty="0"/>
              <a:t> August </a:t>
            </a:r>
          </a:p>
          <a:p>
            <a:r>
              <a:rPr lang="en-GB" dirty="0"/>
              <a:t>Voucher Express </a:t>
            </a:r>
          </a:p>
          <a:p>
            <a:pPr marL="0" indent="0">
              <a:buNone/>
            </a:pPr>
            <a:endParaRPr lang="en-GB" dirty="0"/>
          </a:p>
        </p:txBody>
      </p:sp>
      <p:sp>
        <p:nvSpPr>
          <p:cNvPr id="4" name="Content Placeholder 3">
            <a:extLst>
              <a:ext uri="{FF2B5EF4-FFF2-40B4-BE49-F238E27FC236}">
                <a16:creationId xmlns:a16="http://schemas.microsoft.com/office/drawing/2014/main" id="{5B66FDE7-A05F-BFB3-C906-06BCCD09290B}"/>
              </a:ext>
            </a:extLst>
          </p:cNvPr>
          <p:cNvSpPr>
            <a:spLocks noGrp="1"/>
          </p:cNvSpPr>
          <p:nvPr>
            <p:ph sz="half" idx="2"/>
          </p:nvPr>
        </p:nvSpPr>
        <p:spPr/>
        <p:txBody>
          <a:bodyPr/>
          <a:lstStyle/>
          <a:p>
            <a:r>
              <a:rPr lang="en-GB" dirty="0"/>
              <a:t>Enter email address </a:t>
            </a:r>
          </a:p>
          <a:p>
            <a:r>
              <a:rPr lang="en-GB" dirty="0"/>
              <a:t>This email address will be the email address that your voucher will be emailed to. </a:t>
            </a:r>
          </a:p>
          <a:p>
            <a:endParaRPr lang="en-GB" dirty="0"/>
          </a:p>
        </p:txBody>
      </p:sp>
      <p:pic>
        <p:nvPicPr>
          <p:cNvPr id="6" name="Picture 5">
            <a:extLst>
              <a:ext uri="{FF2B5EF4-FFF2-40B4-BE49-F238E27FC236}">
                <a16:creationId xmlns:a16="http://schemas.microsoft.com/office/drawing/2014/main" id="{AB98FB34-307E-AC9E-9A99-6865583B006E}"/>
              </a:ext>
            </a:extLst>
          </p:cNvPr>
          <p:cNvPicPr>
            <a:picLocks noChangeAspect="1"/>
          </p:cNvPicPr>
          <p:nvPr/>
        </p:nvPicPr>
        <p:blipFill>
          <a:blip r:embed="rId3"/>
          <a:stretch>
            <a:fillRect/>
          </a:stretch>
        </p:blipFill>
        <p:spPr>
          <a:xfrm>
            <a:off x="7824649" y="3508572"/>
            <a:ext cx="2683328" cy="2993571"/>
          </a:xfrm>
          <a:prstGeom prst="rect">
            <a:avLst/>
          </a:prstGeom>
        </p:spPr>
      </p:pic>
    </p:spTree>
    <p:extLst>
      <p:ext uri="{BB962C8B-B14F-4D97-AF65-F5344CB8AC3E}">
        <p14:creationId xmlns:p14="http://schemas.microsoft.com/office/powerpoint/2010/main" val="294165096"/>
      </p:ext>
    </p:extLst>
  </p:cSld>
  <p:clrMapOvr>
    <a:masterClrMapping/>
  </p:clrMapOvr>
</p:sld>
</file>

<file path=ppt/theme/theme1.xml><?xml version="1.0" encoding="utf-8"?>
<a:theme xmlns:a="http://schemas.openxmlformats.org/drawingml/2006/main" name="1_Office Theme">
  <a:themeElements>
    <a:clrScheme name="LLR ICB">
      <a:dk1>
        <a:sysClr val="windowText" lastClr="000000"/>
      </a:dk1>
      <a:lt1>
        <a:sysClr val="window" lastClr="FFFFFF"/>
      </a:lt1>
      <a:dk2>
        <a:srgbClr val="005EB8"/>
      </a:dk2>
      <a:lt2>
        <a:srgbClr val="E8EDEE"/>
      </a:lt2>
      <a:accent1>
        <a:srgbClr val="0072CE"/>
      </a:accent1>
      <a:accent2>
        <a:srgbClr val="ED8B00"/>
      </a:accent2>
      <a:accent3>
        <a:srgbClr val="AE2573"/>
      </a:accent3>
      <a:accent4>
        <a:srgbClr val="330072"/>
      </a:accent4>
      <a:accent5>
        <a:srgbClr val="00A499"/>
      </a:accent5>
      <a:accent6>
        <a:srgbClr val="00A9CE"/>
      </a:accent6>
      <a:hlink>
        <a:srgbClr val="005EB8"/>
      </a:hlink>
      <a:folHlink>
        <a:srgbClr val="3300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6328CCCE7BEA4585B029F41A0E1AC9" ma:contentTypeVersion="15" ma:contentTypeDescription="Create a new document." ma:contentTypeScope="" ma:versionID="fc013dbc03897080d3624ed1bdbbdcff">
  <xsd:schema xmlns:xsd="http://www.w3.org/2001/XMLSchema" xmlns:xs="http://www.w3.org/2001/XMLSchema" xmlns:p="http://schemas.microsoft.com/office/2006/metadata/properties" xmlns:ns2="f17fc8a1-5490-45e7-81e7-6700eb699e55" xmlns:ns3="dbade1a9-730d-4822-837f-bf8eae94ace9" targetNamespace="http://schemas.microsoft.com/office/2006/metadata/properties" ma:root="true" ma:fieldsID="0c84d59ddcaa9b73e37d01bb0e672db0" ns2:_="" ns3:_="">
    <xsd:import namespace="f17fc8a1-5490-45e7-81e7-6700eb699e55"/>
    <xsd:import namespace="dbade1a9-730d-4822-837f-bf8eae94ace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7fc8a1-5490-45e7-81e7-6700eb699e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e1eefcb-1ca8-4dab-9857-826876a6e6e7"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ade1a9-730d-4822-837f-bf8eae94ace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ada928e8-cd46-4692-860c-df6c89c65594}" ma:internalName="TaxCatchAll" ma:showField="CatchAllData" ma:web="dbade1a9-730d-4822-837f-bf8eae94ace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17fc8a1-5490-45e7-81e7-6700eb699e55">
      <Terms xmlns="http://schemas.microsoft.com/office/infopath/2007/PartnerControls"/>
    </lcf76f155ced4ddcb4097134ff3c332f>
    <TaxCatchAll xmlns="dbade1a9-730d-4822-837f-bf8eae94ace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478CA4-2CEB-44B8-A884-01608493A7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7fc8a1-5490-45e7-81e7-6700eb699e55"/>
    <ds:schemaRef ds:uri="dbade1a9-730d-4822-837f-bf8eae94ac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210011-7352-4389-A3A6-63A0239C1507}">
  <ds:schemaRefs>
    <ds:schemaRef ds:uri="680e7bf3-3cba-4d5e-8a7e-d1e5addfc04a"/>
    <ds:schemaRef ds:uri="http://schemas.openxmlformats.org/package/2006/metadata/core-properties"/>
    <ds:schemaRef ds:uri="http://www.w3.org/XML/1998/namespace"/>
    <ds:schemaRef ds:uri="http://purl.org/dc/dcmitype/"/>
    <ds:schemaRef ds:uri="0ae6d70d-8411-4924-9123-5f9eb1581d27"/>
    <ds:schemaRef ds:uri="http://schemas.microsoft.com/office/2006/documentManagement/types"/>
    <ds:schemaRef ds:uri="http://schemas.microsoft.com/office/infopath/2007/PartnerControls"/>
    <ds:schemaRef ds:uri="http://schemas.microsoft.com/office/2006/metadata/properties"/>
    <ds:schemaRef ds:uri="http://purl.org/dc/terms/"/>
    <ds:schemaRef ds:uri="http://purl.org/dc/elements/1.1/"/>
    <ds:schemaRef ds:uri="f17fc8a1-5490-45e7-81e7-6700eb699e55"/>
    <ds:schemaRef ds:uri="dbade1a9-730d-4822-837f-bf8eae94ace9"/>
  </ds:schemaRefs>
</ds:datastoreItem>
</file>

<file path=customXml/itemProps3.xml><?xml version="1.0" encoding="utf-8"?>
<ds:datastoreItem xmlns:ds="http://schemas.openxmlformats.org/officeDocument/2006/customXml" ds:itemID="{23A7BAC7-E3BC-443C-A9A0-A12776FB9A10}">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1505</TotalTime>
  <Words>947</Words>
  <Application>Microsoft Office PowerPoint</Application>
  <PresentationFormat>Widescreen</PresentationFormat>
  <Paragraphs>87</Paragraphs>
  <Slides>11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Arial</vt:lpstr>
      <vt:lpstr>Calibri</vt:lpstr>
      <vt:lpstr>Symbol</vt:lpstr>
      <vt:lpstr>Times New Roman</vt:lpstr>
      <vt:lpstr>1_Office Theme</vt:lpstr>
      <vt:lpstr>  Medicines Waste  ‘Only Order What You Need’ Rajshri Owen  Chief Officer    </vt:lpstr>
      <vt:lpstr>Medicines waste campaign</vt:lpstr>
      <vt:lpstr>Communications strategy</vt:lpstr>
      <vt:lpstr>Audiences</vt:lpstr>
      <vt:lpstr>Key messages</vt:lpstr>
      <vt:lpstr>Resources Order Only What You Need – Community Pharmacy Leicestershire and Rutland </vt:lpstr>
      <vt:lpstr>Campaign Promotion </vt:lpstr>
      <vt:lpstr>What do CPs need to do </vt:lpstr>
      <vt:lpstr>Declaration of Completion  </vt:lpstr>
      <vt:lpstr>What do you need to do </vt:lpstr>
      <vt:lpstr>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Medicines Waste</dc:title>
  <dc:creator>Melanie McClennon</dc:creator>
  <cp:lastModifiedBy>Rajshri Owen </cp:lastModifiedBy>
  <cp:revision>7</cp:revision>
  <dcterms:created xsi:type="dcterms:W3CDTF">2025-05-14T10:12:35Z</dcterms:created>
  <dcterms:modified xsi:type="dcterms:W3CDTF">2025-06-10T19:45:26Z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0x010100C56328CCCE7BEA4585B029F41A0E1AC9</vt:lpwstr>
  </property>
  <property fmtid="{D5CDD505-2E9C-101B-9397-08002B2CF9AE}" pid="3" name="MediaServiceImageTags">
    <vt:lpwstr/>
  </property>
</Properties>
</file>